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25" r:id="rId1"/>
  </p:sldMasterIdLst>
  <p:notesMasterIdLst>
    <p:notesMasterId r:id="rId21"/>
  </p:notesMasterIdLst>
  <p:sldIdLst>
    <p:sldId id="293" r:id="rId2"/>
    <p:sldId id="295" r:id="rId3"/>
    <p:sldId id="296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294" r:id="rId20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7774"/>
    <a:srgbClr val="008EC0"/>
    <a:srgbClr val="68CBFC"/>
    <a:srgbClr val="65D7FF"/>
    <a:srgbClr val="0099CC"/>
    <a:srgbClr val="007CA8"/>
    <a:srgbClr val="0094C8"/>
    <a:srgbClr val="33CCFF"/>
    <a:srgbClr val="002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4" d="100"/>
          <a:sy n="144" d="100"/>
        </p:scale>
        <p:origin x="132" y="306"/>
      </p:cViewPr>
      <p:guideLst>
        <p:guide orient="horz" pos="3138"/>
        <p:guide pos="2880"/>
        <p:guide orient="horz" pos="84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D75F8-4695-43CC-AFF3-40F9F54D1A9A}" type="datetimeFigureOut">
              <a:rPr lang="pt-PT" smtClean="0"/>
              <a:t>07/05/2018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16525-6D22-4203-922E-049808131F2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213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545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183739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PT" sz="2800" b="1" dirty="0" err="1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Daily</a:t>
            </a:r>
            <a:r>
              <a:rPr lang="pt-PT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Routine</a:t>
            </a:r>
            <a:endParaRPr lang="pt-PT" sz="2800" b="1" dirty="0">
              <a:ln w="10160">
                <a:noFill/>
                <a:prstDash val="solid"/>
              </a:ln>
              <a:solidFill>
                <a:srgbClr val="007774"/>
              </a:solidFill>
              <a:effectLst/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66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02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9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4837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81" y="548680"/>
            <a:ext cx="6970411" cy="5177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1547664" y="4992628"/>
            <a:ext cx="6048672" cy="782757"/>
          </a:xfrm>
          <a:prstGeom prst="roundRect">
            <a:avLst/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3900" b="1" dirty="0" err="1">
                <a:solidFill>
                  <a:srgbClr val="0070C0"/>
                </a:solidFill>
                <a:latin typeface="Calibri"/>
              </a:rPr>
              <a:t>She</a:t>
            </a:r>
            <a:r>
              <a:rPr lang="pt-PT" sz="39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pt-PT" sz="3900" b="1" dirty="0" err="1">
                <a:solidFill>
                  <a:srgbClr val="0070C0"/>
                </a:solidFill>
                <a:latin typeface="Calibri"/>
              </a:rPr>
              <a:t>usually</a:t>
            </a:r>
            <a:r>
              <a:rPr lang="pt-PT" sz="3900" b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pt-PT" sz="3900" b="1" dirty="0" err="1">
                <a:solidFill>
                  <a:srgbClr val="C00000"/>
                </a:solidFill>
                <a:latin typeface="Calibri"/>
              </a:rPr>
              <a:t>gets</a:t>
            </a:r>
            <a:r>
              <a:rPr lang="pt-PT" sz="3900" b="1" dirty="0">
                <a:solidFill>
                  <a:srgbClr val="C00000"/>
                </a:solidFill>
                <a:latin typeface="Calibri"/>
              </a:rPr>
              <a:t> </a:t>
            </a:r>
            <a:r>
              <a:rPr lang="pt-PT" sz="3900" b="1" dirty="0" err="1">
                <a:solidFill>
                  <a:srgbClr val="C00000"/>
                </a:solidFill>
                <a:latin typeface="Calibri"/>
              </a:rPr>
              <a:t>up</a:t>
            </a:r>
            <a:r>
              <a:rPr lang="pt-PT" sz="3900" b="1" dirty="0">
                <a:solidFill>
                  <a:srgbClr val="C00000"/>
                </a:solidFill>
                <a:latin typeface="Calibri"/>
              </a:rPr>
              <a:t> </a:t>
            </a:r>
            <a:r>
              <a:rPr lang="pt-PT" sz="3900" b="1" dirty="0" err="1">
                <a:solidFill>
                  <a:srgbClr val="0070C0"/>
                </a:solidFill>
                <a:latin typeface="Calibri"/>
              </a:rPr>
              <a:t>early</a:t>
            </a:r>
            <a:r>
              <a:rPr lang="pt-PT" sz="3900" b="1" dirty="0">
                <a:solidFill>
                  <a:srgbClr val="0070C0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60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8" y="835145"/>
            <a:ext cx="7972764" cy="50620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ângulo 2"/>
          <p:cNvSpPr/>
          <p:nvPr/>
        </p:nvSpPr>
        <p:spPr>
          <a:xfrm>
            <a:off x="1727684" y="4992628"/>
            <a:ext cx="5688632" cy="1191891"/>
          </a:xfrm>
          <a:prstGeom prst="roundRect">
            <a:avLst>
              <a:gd name="adj" fmla="val 12147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600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I always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have a shower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 in the morning.</a:t>
            </a:r>
          </a:p>
        </p:txBody>
      </p:sp>
    </p:spTree>
    <p:extLst>
      <p:ext uri="{BB962C8B-B14F-4D97-AF65-F5344CB8AC3E}">
        <p14:creationId xmlns:p14="http://schemas.microsoft.com/office/powerpoint/2010/main" val="327973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38" y="552357"/>
            <a:ext cx="7214124" cy="4874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159732" y="4992628"/>
            <a:ext cx="4824536" cy="782757"/>
          </a:xfrm>
          <a:prstGeom prst="roundRect">
            <a:avLst/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PT" sz="3900" b="1" dirty="0" err="1">
                <a:solidFill>
                  <a:srgbClr val="0070C0"/>
                </a:solidFill>
                <a:latin typeface="Calibri"/>
              </a:rPr>
              <a:t>Then</a:t>
            </a:r>
            <a:r>
              <a:rPr lang="pt-PT" sz="3900" b="1" dirty="0">
                <a:solidFill>
                  <a:srgbClr val="0070C0"/>
                </a:solidFill>
                <a:latin typeface="Calibri"/>
              </a:rPr>
              <a:t> I </a:t>
            </a:r>
            <a:r>
              <a:rPr lang="pt-PT" sz="3900" b="1" dirty="0" err="1">
                <a:solidFill>
                  <a:srgbClr val="C00000"/>
                </a:solidFill>
                <a:latin typeface="Calibri"/>
              </a:rPr>
              <a:t>get</a:t>
            </a:r>
            <a:r>
              <a:rPr lang="pt-PT" sz="3900" b="1" dirty="0">
                <a:solidFill>
                  <a:srgbClr val="C00000"/>
                </a:solidFill>
                <a:latin typeface="Calibri"/>
              </a:rPr>
              <a:t> </a:t>
            </a:r>
            <a:r>
              <a:rPr lang="pt-PT" sz="3900" b="1" dirty="0" err="1">
                <a:solidFill>
                  <a:srgbClr val="C00000"/>
                </a:solidFill>
                <a:latin typeface="Calibri"/>
              </a:rPr>
              <a:t>dressed</a:t>
            </a:r>
            <a:r>
              <a:rPr lang="pt-PT" sz="3900" b="1" dirty="0">
                <a:solidFill>
                  <a:srgbClr val="0070C0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7924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04" y="546585"/>
            <a:ext cx="7300392" cy="48669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125858" y="4992628"/>
            <a:ext cx="4892284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They always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have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C00000"/>
                </a:solidFill>
                <a:latin typeface="Calibri"/>
              </a:rPr>
              <a:t>breakfast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 at home.</a:t>
            </a:r>
          </a:p>
        </p:txBody>
      </p:sp>
    </p:spTree>
    <p:extLst>
      <p:ext uri="{BB962C8B-B14F-4D97-AF65-F5344CB8AC3E}">
        <p14:creationId xmlns:p14="http://schemas.microsoft.com/office/powerpoint/2010/main" val="3222001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43" y="628659"/>
            <a:ext cx="6634115" cy="53990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1944773" y="4992628"/>
            <a:ext cx="5254454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Mia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brushes her teeth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every day.</a:t>
            </a:r>
          </a:p>
        </p:txBody>
      </p:sp>
    </p:spTree>
    <p:extLst>
      <p:ext uri="{BB962C8B-B14F-4D97-AF65-F5344CB8AC3E}">
        <p14:creationId xmlns:p14="http://schemas.microsoft.com/office/powerpoint/2010/main" val="1630622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1" y="548680"/>
            <a:ext cx="7865099" cy="5243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1944773" y="4992628"/>
            <a:ext cx="5254454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We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make our bed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before going to work.</a:t>
            </a:r>
          </a:p>
        </p:txBody>
      </p:sp>
    </p:spTree>
    <p:extLst>
      <p:ext uri="{BB962C8B-B14F-4D97-AF65-F5344CB8AC3E}">
        <p14:creationId xmlns:p14="http://schemas.microsoft.com/office/powerpoint/2010/main" val="616515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21" y="541174"/>
            <a:ext cx="7169359" cy="47795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1944773" y="4992628"/>
            <a:ext cx="5254454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Tom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goes to school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by bus.</a:t>
            </a:r>
          </a:p>
        </p:txBody>
      </p:sp>
    </p:spTree>
    <p:extLst>
      <p:ext uri="{BB962C8B-B14F-4D97-AF65-F5344CB8AC3E}">
        <p14:creationId xmlns:p14="http://schemas.microsoft.com/office/powerpoint/2010/main" val="3450400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21" y="541174"/>
            <a:ext cx="7169359" cy="47795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142263" y="4992628"/>
            <a:ext cx="4859475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They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have </a:t>
            </a:r>
            <a:r>
              <a:rPr lang="en-US" sz="3900" b="1" dirty="0" smtClean="0">
                <a:solidFill>
                  <a:srgbClr val="C00000"/>
                </a:solidFill>
                <a:latin typeface="Calibri"/>
              </a:rPr>
              <a:t>lessons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 smtClean="0">
                <a:solidFill>
                  <a:srgbClr val="0070C0"/>
                </a:solidFill>
                <a:latin typeface="Calibri"/>
              </a:rPr>
              <a:t>at 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8.20.</a:t>
            </a:r>
          </a:p>
        </p:txBody>
      </p:sp>
    </p:spTree>
    <p:extLst>
      <p:ext uri="{BB962C8B-B14F-4D97-AF65-F5344CB8AC3E}">
        <p14:creationId xmlns:p14="http://schemas.microsoft.com/office/powerpoint/2010/main" val="237820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09" y="541174"/>
            <a:ext cx="7163383" cy="47795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1916971" y="4992628"/>
            <a:ext cx="5310058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We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have lunch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in the school canteen. </a:t>
            </a:r>
          </a:p>
        </p:txBody>
      </p:sp>
    </p:spTree>
    <p:extLst>
      <p:ext uri="{BB962C8B-B14F-4D97-AF65-F5344CB8AC3E}">
        <p14:creationId xmlns:p14="http://schemas.microsoft.com/office/powerpoint/2010/main" val="1371269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09" y="543166"/>
            <a:ext cx="7163383" cy="4775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164366" y="4992628"/>
            <a:ext cx="4815269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I always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C00000"/>
                </a:solidFill>
                <a:latin typeface="Calibri"/>
              </a:rPr>
              <a:t>do my homework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3419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86" y="404664"/>
            <a:ext cx="4123228" cy="5497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612099" y="4992628"/>
            <a:ext cx="3919802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She usually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C00000"/>
                </a:solidFill>
                <a:latin typeface="Calibri"/>
              </a:rPr>
              <a:t>rides her bike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758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83" y="602990"/>
            <a:ext cx="7533861" cy="50309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367914" y="4992628"/>
            <a:ext cx="4408173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You sometimes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C00000"/>
                </a:solidFill>
                <a:latin typeface="Calibri"/>
              </a:rPr>
              <a:t>play tennis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468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83" y="607182"/>
            <a:ext cx="7533861" cy="5022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367914" y="4992628"/>
            <a:ext cx="4408173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She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watches TV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 in the afternoon.</a:t>
            </a:r>
          </a:p>
        </p:txBody>
      </p:sp>
    </p:spTree>
    <p:extLst>
      <p:ext uri="{BB962C8B-B14F-4D97-AF65-F5344CB8AC3E}">
        <p14:creationId xmlns:p14="http://schemas.microsoft.com/office/powerpoint/2010/main" val="306196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83" y="607182"/>
            <a:ext cx="7533861" cy="5022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367914" y="4992628"/>
            <a:ext cx="4408173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We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have dinner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at 7 o’clock.</a:t>
            </a:r>
          </a:p>
        </p:txBody>
      </p:sp>
    </p:spTree>
    <p:extLst>
      <p:ext uri="{BB962C8B-B14F-4D97-AF65-F5344CB8AC3E}">
        <p14:creationId xmlns:p14="http://schemas.microsoft.com/office/powerpoint/2010/main" val="28740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246" y="502539"/>
            <a:ext cx="3899509" cy="58529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367914" y="4992628"/>
            <a:ext cx="4408173" cy="123316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Mary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reads a book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 after dinner.</a:t>
            </a:r>
          </a:p>
        </p:txBody>
      </p:sp>
    </p:spTree>
    <p:extLst>
      <p:ext uri="{BB962C8B-B14F-4D97-AF65-F5344CB8AC3E}">
        <p14:creationId xmlns:p14="http://schemas.microsoft.com/office/powerpoint/2010/main" val="83639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83" y="607182"/>
            <a:ext cx="7533861" cy="5022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1489737" y="4992628"/>
            <a:ext cx="6164526" cy="1182585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He often </a:t>
            </a:r>
            <a:r>
              <a:rPr lang="en-US" sz="3900" b="1" dirty="0">
                <a:solidFill>
                  <a:srgbClr val="C00000"/>
                </a:solidFill>
                <a:latin typeface="Calibri"/>
              </a:rPr>
              <a:t>listens to music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before going to bed.</a:t>
            </a:r>
          </a:p>
        </p:txBody>
      </p:sp>
    </p:spTree>
    <p:extLst>
      <p:ext uri="{BB962C8B-B14F-4D97-AF65-F5344CB8AC3E}">
        <p14:creationId xmlns:p14="http://schemas.microsoft.com/office/powerpoint/2010/main" val="199665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83" y="611361"/>
            <a:ext cx="7533861" cy="501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ângulo 2"/>
          <p:cNvSpPr/>
          <p:nvPr/>
        </p:nvSpPr>
        <p:spPr>
          <a:xfrm>
            <a:off x="2382797" y="4992628"/>
            <a:ext cx="4378407" cy="1190047"/>
          </a:xfrm>
          <a:prstGeom prst="roundRect">
            <a:avLst>
              <a:gd name="adj" fmla="val 11831"/>
            </a:avLst>
          </a:prstGeom>
          <a:ln w="41275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0" tIns="72000" rIns="0" bIns="34290" anchor="t" anchorCtr="1" compatLnSpc="1">
            <a:spAutoFit/>
          </a:bodyPr>
          <a:lstStyle/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0070C0"/>
                </a:solidFill>
                <a:latin typeface="Calibri"/>
              </a:rPr>
              <a:t>She never </a:t>
            </a:r>
          </a:p>
          <a:p>
            <a:pPr algn="ctr" defTabSz="685800" fontAlgn="auto" hangingPunct="1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00" b="1" dirty="0">
                <a:solidFill>
                  <a:srgbClr val="C00000"/>
                </a:solidFill>
                <a:latin typeface="Calibri"/>
              </a:rPr>
              <a:t>goes to bed </a:t>
            </a:r>
            <a:r>
              <a:rPr lang="en-US" sz="3900" b="1" dirty="0">
                <a:solidFill>
                  <a:srgbClr val="0070C0"/>
                </a:solidFill>
                <a:latin typeface="Calibri"/>
              </a:rPr>
              <a:t>late.</a:t>
            </a:r>
          </a:p>
        </p:txBody>
      </p:sp>
    </p:spTree>
    <p:extLst>
      <p:ext uri="{BB962C8B-B14F-4D97-AF65-F5344CB8AC3E}">
        <p14:creationId xmlns:p14="http://schemas.microsoft.com/office/powerpoint/2010/main" val="1979694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6586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6c6277e475342a88f9359975c1e8cba7887de4"/>
  <p:tag name="ISPRING_RESOURCE_PATHS_HASH_PRESENTER" val="6cdbcace33046822fc25f1f96a6dbd143784fb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1288</TotalTime>
  <Words>122</Words>
  <Application>Microsoft Office PowerPoint</Application>
  <PresentationFormat>On-screen Show (4:3)</PresentationFormat>
  <Paragraphs>32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Wingdings 2</vt:lpstr>
      <vt:lpstr>Calibri</vt:lpstr>
      <vt:lpstr>Verdana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</dc:creator>
  <cp:lastModifiedBy>Zenaida Cochofel</cp:lastModifiedBy>
  <cp:revision>165</cp:revision>
  <dcterms:created xsi:type="dcterms:W3CDTF">2007-10-30T17:36:35Z</dcterms:created>
  <dcterms:modified xsi:type="dcterms:W3CDTF">2018-05-07T08:38:15Z</dcterms:modified>
</cp:coreProperties>
</file>