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258" r:id="rId3"/>
    <p:sldId id="327" r:id="rId4"/>
    <p:sldId id="329" r:id="rId5"/>
    <p:sldId id="261" r:id="rId6"/>
    <p:sldId id="263" r:id="rId7"/>
    <p:sldId id="328" r:id="rId8"/>
    <p:sldId id="330" r:id="rId9"/>
    <p:sldId id="266" r:id="rId10"/>
    <p:sldId id="315" r:id="rId11"/>
    <p:sldId id="331" r:id="rId12"/>
    <p:sldId id="332" r:id="rId13"/>
    <p:sldId id="318" r:id="rId14"/>
    <p:sldId id="267" r:id="rId15"/>
    <p:sldId id="333" r:id="rId16"/>
    <p:sldId id="334" r:id="rId17"/>
    <p:sldId id="270" r:id="rId18"/>
    <p:sldId id="271" r:id="rId19"/>
    <p:sldId id="335" r:id="rId20"/>
    <p:sldId id="336" r:id="rId21"/>
    <p:sldId id="274" r:id="rId22"/>
    <p:sldId id="275" r:id="rId23"/>
    <p:sldId id="337" r:id="rId24"/>
    <p:sldId id="338" r:id="rId25"/>
    <p:sldId id="278" r:id="rId26"/>
    <p:sldId id="279" r:id="rId27"/>
    <p:sldId id="339" r:id="rId28"/>
    <p:sldId id="340" r:id="rId29"/>
    <p:sldId id="282" r:id="rId30"/>
    <p:sldId id="283" r:id="rId31"/>
    <p:sldId id="341" r:id="rId32"/>
    <p:sldId id="342" r:id="rId33"/>
    <p:sldId id="286" r:id="rId34"/>
    <p:sldId id="287" r:id="rId35"/>
    <p:sldId id="343" r:id="rId36"/>
    <p:sldId id="344" r:id="rId37"/>
    <p:sldId id="290" r:id="rId38"/>
    <p:sldId id="291" r:id="rId39"/>
    <p:sldId id="345" r:id="rId40"/>
    <p:sldId id="346" r:id="rId41"/>
    <p:sldId id="294" r:id="rId42"/>
    <p:sldId id="295" r:id="rId43"/>
    <p:sldId id="347" r:id="rId44"/>
    <p:sldId id="348" r:id="rId45"/>
    <p:sldId id="298" r:id="rId46"/>
    <p:sldId id="299" r:id="rId47"/>
    <p:sldId id="349" r:id="rId48"/>
    <p:sldId id="350" r:id="rId49"/>
    <p:sldId id="302" r:id="rId50"/>
    <p:sldId id="303" r:id="rId51"/>
    <p:sldId id="351" r:id="rId52"/>
    <p:sldId id="352" r:id="rId53"/>
    <p:sldId id="306" r:id="rId54"/>
    <p:sldId id="307" r:id="rId55"/>
    <p:sldId id="353" r:id="rId56"/>
    <p:sldId id="354" r:id="rId57"/>
    <p:sldId id="310" r:id="rId58"/>
    <p:sldId id="311" r:id="rId59"/>
    <p:sldId id="355" r:id="rId60"/>
    <p:sldId id="356" r:id="rId61"/>
    <p:sldId id="314" r:id="rId62"/>
    <p:sldId id="359" r:id="rId6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6" autoAdjust="0"/>
    <p:restoredTop sz="94660"/>
  </p:normalViewPr>
  <p:slideViewPr>
    <p:cSldViewPr showGuides="1">
      <p:cViewPr varScale="1">
        <p:scale>
          <a:sx n="160" d="100"/>
          <a:sy n="160" d="100"/>
        </p:scale>
        <p:origin x="1182" y="144"/>
      </p:cViewPr>
      <p:guideLst>
        <p:guide orient="horz" pos="2160"/>
        <p:guide pos="4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das_pergun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 userDrawn="1"/>
        </p:nvSpPr>
        <p:spPr bwMode="auto">
          <a:xfrm>
            <a:off x="533400" y="2743200"/>
            <a:ext cx="8118894" cy="838200"/>
          </a:xfrm>
          <a:custGeom>
            <a:avLst/>
            <a:gdLst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8894" h="838200">
                <a:moveTo>
                  <a:pt x="0" y="419100"/>
                </a:moveTo>
                <a:lnTo>
                  <a:pt x="258945" y="0"/>
                </a:lnTo>
                <a:lnTo>
                  <a:pt x="7894455" y="0"/>
                </a:lnTo>
                <a:lnTo>
                  <a:pt x="8118894" y="427727"/>
                </a:lnTo>
                <a:lnTo>
                  <a:pt x="7894455" y="838200"/>
                </a:lnTo>
                <a:lnTo>
                  <a:pt x="258945" y="8382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 userDrawn="1"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 userDrawn="1"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 userDrawn="1"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 userDrawn="1"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000" dirty="0">
              <a:latin typeface="Calibri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 flipH="1">
            <a:off x="0" y="61483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 userDrawn="1"/>
        </p:nvSpPr>
        <p:spPr bwMode="auto">
          <a:xfrm flipH="1">
            <a:off x="0" y="51466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 flipH="1">
            <a:off x="0" y="41560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 userDrawn="1"/>
        </p:nvSpPr>
        <p:spPr bwMode="auto">
          <a:xfrm flipH="1">
            <a:off x="0" y="31654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 userDrawn="1"/>
        </p:nvSpPr>
        <p:spPr bwMode="auto">
          <a:xfrm flipH="1">
            <a:off x="8686800" y="61372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 userDrawn="1"/>
        </p:nvSpPr>
        <p:spPr bwMode="auto">
          <a:xfrm flipH="1">
            <a:off x="8686800" y="51387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 userDrawn="1"/>
        </p:nvSpPr>
        <p:spPr bwMode="auto">
          <a:xfrm flipH="1">
            <a:off x="8686800" y="41560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 userDrawn="1"/>
        </p:nvSpPr>
        <p:spPr bwMode="auto">
          <a:xfrm flipH="1">
            <a:off x="8686800" y="31575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 userDrawn="1"/>
        </p:nvSpPr>
        <p:spPr bwMode="auto">
          <a:xfrm flipH="1">
            <a:off x="8610600" y="143033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1" name="Line 18"/>
          <p:cNvSpPr>
            <a:spLocks noChangeShapeType="1"/>
          </p:cNvSpPr>
          <p:nvPr userDrawn="1"/>
        </p:nvSpPr>
        <p:spPr bwMode="auto">
          <a:xfrm flipH="1">
            <a:off x="0" y="14224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27584" y="228600"/>
            <a:ext cx="7560840" cy="2362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 bwMode="auto">
          <a:xfrm>
            <a:off x="565452" y="2769078"/>
            <a:ext cx="804370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400157 h 785005"/>
              <a:gd name="connsiteX6" fmla="*/ 253505 w 804370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3709" h="785005">
                <a:moveTo>
                  <a:pt x="253505" y="0"/>
                </a:moveTo>
                <a:lnTo>
                  <a:pt x="7845302" y="0"/>
                </a:lnTo>
                <a:lnTo>
                  <a:pt x="8043709" y="405442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400157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/>
          </p:nvPr>
        </p:nvSpPr>
        <p:spPr bwMode="auto">
          <a:xfrm>
            <a:off x="565453" y="3760397"/>
            <a:ext cx="8101850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394872 h 785005"/>
              <a:gd name="connsiteX6" fmla="*/ 253505 w 8043709"/>
              <a:gd name="connsiteY6" fmla="*/ 0 h 785005"/>
              <a:gd name="connsiteX0" fmla="*/ 253505 w 8101850"/>
              <a:gd name="connsiteY0" fmla="*/ 0 h 785005"/>
              <a:gd name="connsiteX1" fmla="*/ 7845302 w 8101850"/>
              <a:gd name="connsiteY1" fmla="*/ 0 h 785005"/>
              <a:gd name="connsiteX2" fmla="*/ 8101850 w 8101850"/>
              <a:gd name="connsiteY2" fmla="*/ 384300 h 785005"/>
              <a:gd name="connsiteX3" fmla="*/ 7845302 w 8101850"/>
              <a:gd name="connsiteY3" fmla="*/ 785005 h 785005"/>
              <a:gd name="connsiteX4" fmla="*/ 253505 w 8101850"/>
              <a:gd name="connsiteY4" fmla="*/ 785005 h 785005"/>
              <a:gd name="connsiteX5" fmla="*/ 0 w 8101850"/>
              <a:gd name="connsiteY5" fmla="*/ 394872 h 785005"/>
              <a:gd name="connsiteX6" fmla="*/ 253505 w 8101850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50" h="785005">
                <a:moveTo>
                  <a:pt x="253505" y="0"/>
                </a:moveTo>
                <a:lnTo>
                  <a:pt x="7845302" y="0"/>
                </a:lnTo>
                <a:lnTo>
                  <a:pt x="8101850" y="384300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394872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2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/>
          </p:nvPr>
        </p:nvSpPr>
        <p:spPr bwMode="auto">
          <a:xfrm>
            <a:off x="570738" y="4750998"/>
            <a:ext cx="8091279" cy="790290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48219 w 8038423"/>
              <a:gd name="connsiteY0" fmla="*/ 0 h 785005"/>
              <a:gd name="connsiteX1" fmla="*/ 7840016 w 8038423"/>
              <a:gd name="connsiteY1" fmla="*/ 0 h 785005"/>
              <a:gd name="connsiteX2" fmla="*/ 8038423 w 8038423"/>
              <a:gd name="connsiteY2" fmla="*/ 405442 h 785005"/>
              <a:gd name="connsiteX3" fmla="*/ 7840016 w 8038423"/>
              <a:gd name="connsiteY3" fmla="*/ 785005 h 785005"/>
              <a:gd name="connsiteX4" fmla="*/ 248219 w 8038423"/>
              <a:gd name="connsiteY4" fmla="*/ 785005 h 785005"/>
              <a:gd name="connsiteX5" fmla="*/ 0 w 8038423"/>
              <a:gd name="connsiteY5" fmla="*/ 384301 h 785005"/>
              <a:gd name="connsiteX6" fmla="*/ 248219 w 8038423"/>
              <a:gd name="connsiteY6" fmla="*/ 0 h 785005"/>
              <a:gd name="connsiteX0" fmla="*/ 248219 w 8091279"/>
              <a:gd name="connsiteY0" fmla="*/ 0 h 785005"/>
              <a:gd name="connsiteX1" fmla="*/ 7840016 w 8091279"/>
              <a:gd name="connsiteY1" fmla="*/ 0 h 785005"/>
              <a:gd name="connsiteX2" fmla="*/ 8091279 w 8091279"/>
              <a:gd name="connsiteY2" fmla="*/ 394871 h 785005"/>
              <a:gd name="connsiteX3" fmla="*/ 7840016 w 8091279"/>
              <a:gd name="connsiteY3" fmla="*/ 785005 h 785005"/>
              <a:gd name="connsiteX4" fmla="*/ 248219 w 8091279"/>
              <a:gd name="connsiteY4" fmla="*/ 785005 h 785005"/>
              <a:gd name="connsiteX5" fmla="*/ 0 w 8091279"/>
              <a:gd name="connsiteY5" fmla="*/ 384301 h 785005"/>
              <a:gd name="connsiteX6" fmla="*/ 248219 w 8091279"/>
              <a:gd name="connsiteY6" fmla="*/ 0 h 785005"/>
              <a:gd name="connsiteX0" fmla="*/ 248219 w 8091279"/>
              <a:gd name="connsiteY0" fmla="*/ 0 h 790290"/>
              <a:gd name="connsiteX1" fmla="*/ 7840016 w 8091279"/>
              <a:gd name="connsiteY1" fmla="*/ 0 h 790290"/>
              <a:gd name="connsiteX2" fmla="*/ 8091279 w 8091279"/>
              <a:gd name="connsiteY2" fmla="*/ 394871 h 790290"/>
              <a:gd name="connsiteX3" fmla="*/ 7861158 w 8091279"/>
              <a:gd name="connsiteY3" fmla="*/ 790290 h 790290"/>
              <a:gd name="connsiteX4" fmla="*/ 248219 w 8091279"/>
              <a:gd name="connsiteY4" fmla="*/ 785005 h 790290"/>
              <a:gd name="connsiteX5" fmla="*/ 0 w 8091279"/>
              <a:gd name="connsiteY5" fmla="*/ 384301 h 790290"/>
              <a:gd name="connsiteX6" fmla="*/ 248219 w 8091279"/>
              <a:gd name="connsiteY6" fmla="*/ 0 h 79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1279" h="790290">
                <a:moveTo>
                  <a:pt x="248219" y="0"/>
                </a:moveTo>
                <a:lnTo>
                  <a:pt x="7840016" y="0"/>
                </a:lnTo>
                <a:lnTo>
                  <a:pt x="8091279" y="394871"/>
                </a:lnTo>
                <a:lnTo>
                  <a:pt x="7861158" y="790290"/>
                </a:lnTo>
                <a:lnTo>
                  <a:pt x="248219" y="785005"/>
                </a:lnTo>
                <a:lnTo>
                  <a:pt x="0" y="384301"/>
                </a:lnTo>
                <a:lnTo>
                  <a:pt x="24821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3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7"/>
          </p:nvPr>
        </p:nvSpPr>
        <p:spPr bwMode="auto">
          <a:xfrm>
            <a:off x="565454" y="5741597"/>
            <a:ext cx="810184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4 w 8043708"/>
              <a:gd name="connsiteY0" fmla="*/ 0 h 785005"/>
              <a:gd name="connsiteX1" fmla="*/ 7845301 w 8043708"/>
              <a:gd name="connsiteY1" fmla="*/ 0 h 785005"/>
              <a:gd name="connsiteX2" fmla="*/ 8043708 w 8043708"/>
              <a:gd name="connsiteY2" fmla="*/ 405442 h 785005"/>
              <a:gd name="connsiteX3" fmla="*/ 7845301 w 8043708"/>
              <a:gd name="connsiteY3" fmla="*/ 785005 h 785005"/>
              <a:gd name="connsiteX4" fmla="*/ 253504 w 8043708"/>
              <a:gd name="connsiteY4" fmla="*/ 785005 h 785005"/>
              <a:gd name="connsiteX5" fmla="*/ 0 w 8043708"/>
              <a:gd name="connsiteY5" fmla="*/ 400157 h 785005"/>
              <a:gd name="connsiteX6" fmla="*/ 253504 w 8043708"/>
              <a:gd name="connsiteY6" fmla="*/ 0 h 785005"/>
              <a:gd name="connsiteX0" fmla="*/ 253504 w 8101849"/>
              <a:gd name="connsiteY0" fmla="*/ 0 h 785005"/>
              <a:gd name="connsiteX1" fmla="*/ 7845301 w 8101849"/>
              <a:gd name="connsiteY1" fmla="*/ 0 h 785005"/>
              <a:gd name="connsiteX2" fmla="*/ 8101849 w 8101849"/>
              <a:gd name="connsiteY2" fmla="*/ 389585 h 785005"/>
              <a:gd name="connsiteX3" fmla="*/ 7845301 w 8101849"/>
              <a:gd name="connsiteY3" fmla="*/ 785005 h 785005"/>
              <a:gd name="connsiteX4" fmla="*/ 253504 w 8101849"/>
              <a:gd name="connsiteY4" fmla="*/ 785005 h 785005"/>
              <a:gd name="connsiteX5" fmla="*/ 0 w 8101849"/>
              <a:gd name="connsiteY5" fmla="*/ 400157 h 785005"/>
              <a:gd name="connsiteX6" fmla="*/ 253504 w 810184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49" h="785005">
                <a:moveTo>
                  <a:pt x="253504" y="0"/>
                </a:moveTo>
                <a:lnTo>
                  <a:pt x="7845301" y="0"/>
                </a:lnTo>
                <a:lnTo>
                  <a:pt x="8101849" y="389585"/>
                </a:lnTo>
                <a:lnTo>
                  <a:pt x="7845301" y="785005"/>
                </a:lnTo>
                <a:lnTo>
                  <a:pt x="253504" y="785005"/>
                </a:lnTo>
                <a:lnTo>
                  <a:pt x="0" y="400157"/>
                </a:lnTo>
                <a:lnTo>
                  <a:pt x="253504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4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7148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3" presetClass="entr" presetSubtype="16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3" presetClass="entr" presetSubtype="16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_cer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 userDrawn="1"/>
        </p:nvSpPr>
        <p:spPr bwMode="auto">
          <a:xfrm>
            <a:off x="533400" y="2743200"/>
            <a:ext cx="8118894" cy="838200"/>
          </a:xfrm>
          <a:custGeom>
            <a:avLst/>
            <a:gdLst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8894" h="838200">
                <a:moveTo>
                  <a:pt x="0" y="419100"/>
                </a:moveTo>
                <a:lnTo>
                  <a:pt x="258945" y="0"/>
                </a:lnTo>
                <a:lnTo>
                  <a:pt x="7894455" y="0"/>
                </a:lnTo>
                <a:lnTo>
                  <a:pt x="8118894" y="427727"/>
                </a:lnTo>
                <a:lnTo>
                  <a:pt x="7894455" y="838200"/>
                </a:lnTo>
                <a:lnTo>
                  <a:pt x="258945" y="8382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 userDrawn="1"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 userDrawn="1"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 userDrawn="1"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 userDrawn="1"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000" dirty="0">
              <a:latin typeface="Calibri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 flipH="1">
            <a:off x="0" y="61483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 userDrawn="1"/>
        </p:nvSpPr>
        <p:spPr bwMode="auto">
          <a:xfrm flipH="1">
            <a:off x="0" y="51466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 flipH="1">
            <a:off x="0" y="41560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 userDrawn="1"/>
        </p:nvSpPr>
        <p:spPr bwMode="auto">
          <a:xfrm flipH="1">
            <a:off x="0" y="31654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 userDrawn="1"/>
        </p:nvSpPr>
        <p:spPr bwMode="auto">
          <a:xfrm flipH="1">
            <a:off x="8686800" y="61372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 userDrawn="1"/>
        </p:nvSpPr>
        <p:spPr bwMode="auto">
          <a:xfrm flipH="1">
            <a:off x="8686800" y="51387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 userDrawn="1"/>
        </p:nvSpPr>
        <p:spPr bwMode="auto">
          <a:xfrm flipH="1">
            <a:off x="8686800" y="41560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 userDrawn="1"/>
        </p:nvSpPr>
        <p:spPr bwMode="auto">
          <a:xfrm flipH="1">
            <a:off x="8686800" y="31575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 userDrawn="1"/>
        </p:nvSpPr>
        <p:spPr bwMode="auto">
          <a:xfrm flipH="1">
            <a:off x="8610600" y="143033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1" name="Line 18"/>
          <p:cNvSpPr>
            <a:spLocks noChangeShapeType="1"/>
          </p:cNvSpPr>
          <p:nvPr userDrawn="1"/>
        </p:nvSpPr>
        <p:spPr bwMode="auto">
          <a:xfrm flipH="1">
            <a:off x="0" y="14224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27584" y="228600"/>
            <a:ext cx="7560840" cy="2362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 bwMode="auto">
          <a:xfrm>
            <a:off x="565452" y="2769078"/>
            <a:ext cx="804370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400157 h 785005"/>
              <a:gd name="connsiteX6" fmla="*/ 253505 w 804370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3709" h="785005">
                <a:moveTo>
                  <a:pt x="253505" y="0"/>
                </a:moveTo>
                <a:lnTo>
                  <a:pt x="7845302" y="0"/>
                </a:lnTo>
                <a:lnTo>
                  <a:pt x="8043709" y="405442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400157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/>
          </p:nvPr>
        </p:nvSpPr>
        <p:spPr bwMode="auto">
          <a:xfrm>
            <a:off x="565453" y="3760397"/>
            <a:ext cx="8101850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394872 h 785005"/>
              <a:gd name="connsiteX6" fmla="*/ 253505 w 8043709"/>
              <a:gd name="connsiteY6" fmla="*/ 0 h 785005"/>
              <a:gd name="connsiteX0" fmla="*/ 253505 w 8101850"/>
              <a:gd name="connsiteY0" fmla="*/ 0 h 785005"/>
              <a:gd name="connsiteX1" fmla="*/ 7845302 w 8101850"/>
              <a:gd name="connsiteY1" fmla="*/ 0 h 785005"/>
              <a:gd name="connsiteX2" fmla="*/ 8101850 w 8101850"/>
              <a:gd name="connsiteY2" fmla="*/ 384300 h 785005"/>
              <a:gd name="connsiteX3" fmla="*/ 7845302 w 8101850"/>
              <a:gd name="connsiteY3" fmla="*/ 785005 h 785005"/>
              <a:gd name="connsiteX4" fmla="*/ 253505 w 8101850"/>
              <a:gd name="connsiteY4" fmla="*/ 785005 h 785005"/>
              <a:gd name="connsiteX5" fmla="*/ 0 w 8101850"/>
              <a:gd name="connsiteY5" fmla="*/ 394872 h 785005"/>
              <a:gd name="connsiteX6" fmla="*/ 253505 w 8101850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50" h="785005">
                <a:moveTo>
                  <a:pt x="253505" y="0"/>
                </a:moveTo>
                <a:lnTo>
                  <a:pt x="7845302" y="0"/>
                </a:lnTo>
                <a:lnTo>
                  <a:pt x="8101850" y="384300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394872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2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/>
          </p:nvPr>
        </p:nvSpPr>
        <p:spPr bwMode="auto">
          <a:xfrm>
            <a:off x="570738" y="4750998"/>
            <a:ext cx="8091279" cy="790290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48219 w 8038423"/>
              <a:gd name="connsiteY0" fmla="*/ 0 h 785005"/>
              <a:gd name="connsiteX1" fmla="*/ 7840016 w 8038423"/>
              <a:gd name="connsiteY1" fmla="*/ 0 h 785005"/>
              <a:gd name="connsiteX2" fmla="*/ 8038423 w 8038423"/>
              <a:gd name="connsiteY2" fmla="*/ 405442 h 785005"/>
              <a:gd name="connsiteX3" fmla="*/ 7840016 w 8038423"/>
              <a:gd name="connsiteY3" fmla="*/ 785005 h 785005"/>
              <a:gd name="connsiteX4" fmla="*/ 248219 w 8038423"/>
              <a:gd name="connsiteY4" fmla="*/ 785005 h 785005"/>
              <a:gd name="connsiteX5" fmla="*/ 0 w 8038423"/>
              <a:gd name="connsiteY5" fmla="*/ 384301 h 785005"/>
              <a:gd name="connsiteX6" fmla="*/ 248219 w 8038423"/>
              <a:gd name="connsiteY6" fmla="*/ 0 h 785005"/>
              <a:gd name="connsiteX0" fmla="*/ 248219 w 8091279"/>
              <a:gd name="connsiteY0" fmla="*/ 0 h 785005"/>
              <a:gd name="connsiteX1" fmla="*/ 7840016 w 8091279"/>
              <a:gd name="connsiteY1" fmla="*/ 0 h 785005"/>
              <a:gd name="connsiteX2" fmla="*/ 8091279 w 8091279"/>
              <a:gd name="connsiteY2" fmla="*/ 394871 h 785005"/>
              <a:gd name="connsiteX3" fmla="*/ 7840016 w 8091279"/>
              <a:gd name="connsiteY3" fmla="*/ 785005 h 785005"/>
              <a:gd name="connsiteX4" fmla="*/ 248219 w 8091279"/>
              <a:gd name="connsiteY4" fmla="*/ 785005 h 785005"/>
              <a:gd name="connsiteX5" fmla="*/ 0 w 8091279"/>
              <a:gd name="connsiteY5" fmla="*/ 384301 h 785005"/>
              <a:gd name="connsiteX6" fmla="*/ 248219 w 8091279"/>
              <a:gd name="connsiteY6" fmla="*/ 0 h 785005"/>
              <a:gd name="connsiteX0" fmla="*/ 248219 w 8091279"/>
              <a:gd name="connsiteY0" fmla="*/ 0 h 790290"/>
              <a:gd name="connsiteX1" fmla="*/ 7840016 w 8091279"/>
              <a:gd name="connsiteY1" fmla="*/ 0 h 790290"/>
              <a:gd name="connsiteX2" fmla="*/ 8091279 w 8091279"/>
              <a:gd name="connsiteY2" fmla="*/ 394871 h 790290"/>
              <a:gd name="connsiteX3" fmla="*/ 7861158 w 8091279"/>
              <a:gd name="connsiteY3" fmla="*/ 790290 h 790290"/>
              <a:gd name="connsiteX4" fmla="*/ 248219 w 8091279"/>
              <a:gd name="connsiteY4" fmla="*/ 785005 h 790290"/>
              <a:gd name="connsiteX5" fmla="*/ 0 w 8091279"/>
              <a:gd name="connsiteY5" fmla="*/ 384301 h 790290"/>
              <a:gd name="connsiteX6" fmla="*/ 248219 w 8091279"/>
              <a:gd name="connsiteY6" fmla="*/ 0 h 79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1279" h="790290">
                <a:moveTo>
                  <a:pt x="248219" y="0"/>
                </a:moveTo>
                <a:lnTo>
                  <a:pt x="7840016" y="0"/>
                </a:lnTo>
                <a:lnTo>
                  <a:pt x="8091279" y="394871"/>
                </a:lnTo>
                <a:lnTo>
                  <a:pt x="7861158" y="790290"/>
                </a:lnTo>
                <a:lnTo>
                  <a:pt x="248219" y="785005"/>
                </a:lnTo>
                <a:lnTo>
                  <a:pt x="0" y="384301"/>
                </a:lnTo>
                <a:lnTo>
                  <a:pt x="24821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3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7"/>
          </p:nvPr>
        </p:nvSpPr>
        <p:spPr bwMode="auto">
          <a:xfrm>
            <a:off x="565454" y="5741597"/>
            <a:ext cx="810184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4 w 8043708"/>
              <a:gd name="connsiteY0" fmla="*/ 0 h 785005"/>
              <a:gd name="connsiteX1" fmla="*/ 7845301 w 8043708"/>
              <a:gd name="connsiteY1" fmla="*/ 0 h 785005"/>
              <a:gd name="connsiteX2" fmla="*/ 8043708 w 8043708"/>
              <a:gd name="connsiteY2" fmla="*/ 405442 h 785005"/>
              <a:gd name="connsiteX3" fmla="*/ 7845301 w 8043708"/>
              <a:gd name="connsiteY3" fmla="*/ 785005 h 785005"/>
              <a:gd name="connsiteX4" fmla="*/ 253504 w 8043708"/>
              <a:gd name="connsiteY4" fmla="*/ 785005 h 785005"/>
              <a:gd name="connsiteX5" fmla="*/ 0 w 8043708"/>
              <a:gd name="connsiteY5" fmla="*/ 400157 h 785005"/>
              <a:gd name="connsiteX6" fmla="*/ 253504 w 8043708"/>
              <a:gd name="connsiteY6" fmla="*/ 0 h 785005"/>
              <a:gd name="connsiteX0" fmla="*/ 253504 w 8101849"/>
              <a:gd name="connsiteY0" fmla="*/ 0 h 785005"/>
              <a:gd name="connsiteX1" fmla="*/ 7845301 w 8101849"/>
              <a:gd name="connsiteY1" fmla="*/ 0 h 785005"/>
              <a:gd name="connsiteX2" fmla="*/ 8101849 w 8101849"/>
              <a:gd name="connsiteY2" fmla="*/ 389585 h 785005"/>
              <a:gd name="connsiteX3" fmla="*/ 7845301 w 8101849"/>
              <a:gd name="connsiteY3" fmla="*/ 785005 h 785005"/>
              <a:gd name="connsiteX4" fmla="*/ 253504 w 8101849"/>
              <a:gd name="connsiteY4" fmla="*/ 785005 h 785005"/>
              <a:gd name="connsiteX5" fmla="*/ 0 w 8101849"/>
              <a:gd name="connsiteY5" fmla="*/ 400157 h 785005"/>
              <a:gd name="connsiteX6" fmla="*/ 253504 w 810184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49" h="785005">
                <a:moveTo>
                  <a:pt x="253504" y="0"/>
                </a:moveTo>
                <a:lnTo>
                  <a:pt x="7845301" y="0"/>
                </a:lnTo>
                <a:lnTo>
                  <a:pt x="8101849" y="389585"/>
                </a:lnTo>
                <a:lnTo>
                  <a:pt x="7845301" y="785005"/>
                </a:lnTo>
                <a:lnTo>
                  <a:pt x="253504" y="785005"/>
                </a:lnTo>
                <a:lnTo>
                  <a:pt x="0" y="400157"/>
                </a:lnTo>
                <a:lnTo>
                  <a:pt x="253504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4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4758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Tar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_cer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 userDrawn="1"/>
        </p:nvSpPr>
        <p:spPr bwMode="auto">
          <a:xfrm>
            <a:off x="533400" y="2743200"/>
            <a:ext cx="8118894" cy="838200"/>
          </a:xfrm>
          <a:custGeom>
            <a:avLst/>
            <a:gdLst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8894" h="838200">
                <a:moveTo>
                  <a:pt x="0" y="419100"/>
                </a:moveTo>
                <a:lnTo>
                  <a:pt x="258945" y="0"/>
                </a:lnTo>
                <a:lnTo>
                  <a:pt x="7894455" y="0"/>
                </a:lnTo>
                <a:lnTo>
                  <a:pt x="8118894" y="427727"/>
                </a:lnTo>
                <a:lnTo>
                  <a:pt x="7894455" y="838200"/>
                </a:lnTo>
                <a:lnTo>
                  <a:pt x="258945" y="8382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 userDrawn="1"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 userDrawn="1"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 userDrawn="1"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 userDrawn="1"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000" dirty="0">
              <a:latin typeface="Calibri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 flipH="1">
            <a:off x="0" y="61483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 userDrawn="1"/>
        </p:nvSpPr>
        <p:spPr bwMode="auto">
          <a:xfrm flipH="1">
            <a:off x="0" y="51466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 flipH="1">
            <a:off x="0" y="41560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 userDrawn="1"/>
        </p:nvSpPr>
        <p:spPr bwMode="auto">
          <a:xfrm flipH="1">
            <a:off x="0" y="31654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 userDrawn="1"/>
        </p:nvSpPr>
        <p:spPr bwMode="auto">
          <a:xfrm flipH="1">
            <a:off x="8686800" y="61372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 userDrawn="1"/>
        </p:nvSpPr>
        <p:spPr bwMode="auto">
          <a:xfrm flipH="1">
            <a:off x="8686800" y="51387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 userDrawn="1"/>
        </p:nvSpPr>
        <p:spPr bwMode="auto">
          <a:xfrm flipH="1">
            <a:off x="8686800" y="41560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 userDrawn="1"/>
        </p:nvSpPr>
        <p:spPr bwMode="auto">
          <a:xfrm flipH="1">
            <a:off x="8686800" y="31575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 userDrawn="1"/>
        </p:nvSpPr>
        <p:spPr bwMode="auto">
          <a:xfrm flipH="1">
            <a:off x="8610600" y="143033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1" name="Line 18"/>
          <p:cNvSpPr>
            <a:spLocks noChangeShapeType="1"/>
          </p:cNvSpPr>
          <p:nvPr userDrawn="1"/>
        </p:nvSpPr>
        <p:spPr bwMode="auto">
          <a:xfrm flipH="1">
            <a:off x="0" y="14224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27584" y="228600"/>
            <a:ext cx="7560840" cy="2362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 bwMode="auto">
          <a:xfrm>
            <a:off x="565452" y="2769078"/>
            <a:ext cx="804370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400157 h 785005"/>
              <a:gd name="connsiteX6" fmla="*/ 253505 w 804370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3709" h="785005">
                <a:moveTo>
                  <a:pt x="253505" y="0"/>
                </a:moveTo>
                <a:lnTo>
                  <a:pt x="7845302" y="0"/>
                </a:lnTo>
                <a:lnTo>
                  <a:pt x="8043709" y="405442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400157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/>
          </p:nvPr>
        </p:nvSpPr>
        <p:spPr bwMode="auto">
          <a:xfrm>
            <a:off x="565453" y="3760397"/>
            <a:ext cx="8101850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394872 h 785005"/>
              <a:gd name="connsiteX6" fmla="*/ 253505 w 8043709"/>
              <a:gd name="connsiteY6" fmla="*/ 0 h 785005"/>
              <a:gd name="connsiteX0" fmla="*/ 253505 w 8101850"/>
              <a:gd name="connsiteY0" fmla="*/ 0 h 785005"/>
              <a:gd name="connsiteX1" fmla="*/ 7845302 w 8101850"/>
              <a:gd name="connsiteY1" fmla="*/ 0 h 785005"/>
              <a:gd name="connsiteX2" fmla="*/ 8101850 w 8101850"/>
              <a:gd name="connsiteY2" fmla="*/ 384300 h 785005"/>
              <a:gd name="connsiteX3" fmla="*/ 7845302 w 8101850"/>
              <a:gd name="connsiteY3" fmla="*/ 785005 h 785005"/>
              <a:gd name="connsiteX4" fmla="*/ 253505 w 8101850"/>
              <a:gd name="connsiteY4" fmla="*/ 785005 h 785005"/>
              <a:gd name="connsiteX5" fmla="*/ 0 w 8101850"/>
              <a:gd name="connsiteY5" fmla="*/ 394872 h 785005"/>
              <a:gd name="connsiteX6" fmla="*/ 253505 w 8101850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50" h="785005">
                <a:moveTo>
                  <a:pt x="253505" y="0"/>
                </a:moveTo>
                <a:lnTo>
                  <a:pt x="7845302" y="0"/>
                </a:lnTo>
                <a:lnTo>
                  <a:pt x="8101850" y="384300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394872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2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/>
          </p:nvPr>
        </p:nvSpPr>
        <p:spPr bwMode="auto">
          <a:xfrm>
            <a:off x="570738" y="4750998"/>
            <a:ext cx="8091279" cy="790290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48219 w 8038423"/>
              <a:gd name="connsiteY0" fmla="*/ 0 h 785005"/>
              <a:gd name="connsiteX1" fmla="*/ 7840016 w 8038423"/>
              <a:gd name="connsiteY1" fmla="*/ 0 h 785005"/>
              <a:gd name="connsiteX2" fmla="*/ 8038423 w 8038423"/>
              <a:gd name="connsiteY2" fmla="*/ 405442 h 785005"/>
              <a:gd name="connsiteX3" fmla="*/ 7840016 w 8038423"/>
              <a:gd name="connsiteY3" fmla="*/ 785005 h 785005"/>
              <a:gd name="connsiteX4" fmla="*/ 248219 w 8038423"/>
              <a:gd name="connsiteY4" fmla="*/ 785005 h 785005"/>
              <a:gd name="connsiteX5" fmla="*/ 0 w 8038423"/>
              <a:gd name="connsiteY5" fmla="*/ 384301 h 785005"/>
              <a:gd name="connsiteX6" fmla="*/ 248219 w 8038423"/>
              <a:gd name="connsiteY6" fmla="*/ 0 h 785005"/>
              <a:gd name="connsiteX0" fmla="*/ 248219 w 8091279"/>
              <a:gd name="connsiteY0" fmla="*/ 0 h 785005"/>
              <a:gd name="connsiteX1" fmla="*/ 7840016 w 8091279"/>
              <a:gd name="connsiteY1" fmla="*/ 0 h 785005"/>
              <a:gd name="connsiteX2" fmla="*/ 8091279 w 8091279"/>
              <a:gd name="connsiteY2" fmla="*/ 394871 h 785005"/>
              <a:gd name="connsiteX3" fmla="*/ 7840016 w 8091279"/>
              <a:gd name="connsiteY3" fmla="*/ 785005 h 785005"/>
              <a:gd name="connsiteX4" fmla="*/ 248219 w 8091279"/>
              <a:gd name="connsiteY4" fmla="*/ 785005 h 785005"/>
              <a:gd name="connsiteX5" fmla="*/ 0 w 8091279"/>
              <a:gd name="connsiteY5" fmla="*/ 384301 h 785005"/>
              <a:gd name="connsiteX6" fmla="*/ 248219 w 8091279"/>
              <a:gd name="connsiteY6" fmla="*/ 0 h 785005"/>
              <a:gd name="connsiteX0" fmla="*/ 248219 w 8091279"/>
              <a:gd name="connsiteY0" fmla="*/ 0 h 790290"/>
              <a:gd name="connsiteX1" fmla="*/ 7840016 w 8091279"/>
              <a:gd name="connsiteY1" fmla="*/ 0 h 790290"/>
              <a:gd name="connsiteX2" fmla="*/ 8091279 w 8091279"/>
              <a:gd name="connsiteY2" fmla="*/ 394871 h 790290"/>
              <a:gd name="connsiteX3" fmla="*/ 7861158 w 8091279"/>
              <a:gd name="connsiteY3" fmla="*/ 790290 h 790290"/>
              <a:gd name="connsiteX4" fmla="*/ 248219 w 8091279"/>
              <a:gd name="connsiteY4" fmla="*/ 785005 h 790290"/>
              <a:gd name="connsiteX5" fmla="*/ 0 w 8091279"/>
              <a:gd name="connsiteY5" fmla="*/ 384301 h 790290"/>
              <a:gd name="connsiteX6" fmla="*/ 248219 w 8091279"/>
              <a:gd name="connsiteY6" fmla="*/ 0 h 79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1279" h="790290">
                <a:moveTo>
                  <a:pt x="248219" y="0"/>
                </a:moveTo>
                <a:lnTo>
                  <a:pt x="7840016" y="0"/>
                </a:lnTo>
                <a:lnTo>
                  <a:pt x="8091279" y="394871"/>
                </a:lnTo>
                <a:lnTo>
                  <a:pt x="7861158" y="790290"/>
                </a:lnTo>
                <a:lnTo>
                  <a:pt x="248219" y="785005"/>
                </a:lnTo>
                <a:lnTo>
                  <a:pt x="0" y="384301"/>
                </a:lnTo>
                <a:lnTo>
                  <a:pt x="24821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3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7"/>
          </p:nvPr>
        </p:nvSpPr>
        <p:spPr bwMode="auto">
          <a:xfrm>
            <a:off x="565454" y="5741597"/>
            <a:ext cx="810184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4 w 8043708"/>
              <a:gd name="connsiteY0" fmla="*/ 0 h 785005"/>
              <a:gd name="connsiteX1" fmla="*/ 7845301 w 8043708"/>
              <a:gd name="connsiteY1" fmla="*/ 0 h 785005"/>
              <a:gd name="connsiteX2" fmla="*/ 8043708 w 8043708"/>
              <a:gd name="connsiteY2" fmla="*/ 405442 h 785005"/>
              <a:gd name="connsiteX3" fmla="*/ 7845301 w 8043708"/>
              <a:gd name="connsiteY3" fmla="*/ 785005 h 785005"/>
              <a:gd name="connsiteX4" fmla="*/ 253504 w 8043708"/>
              <a:gd name="connsiteY4" fmla="*/ 785005 h 785005"/>
              <a:gd name="connsiteX5" fmla="*/ 0 w 8043708"/>
              <a:gd name="connsiteY5" fmla="*/ 400157 h 785005"/>
              <a:gd name="connsiteX6" fmla="*/ 253504 w 8043708"/>
              <a:gd name="connsiteY6" fmla="*/ 0 h 785005"/>
              <a:gd name="connsiteX0" fmla="*/ 253504 w 8101849"/>
              <a:gd name="connsiteY0" fmla="*/ 0 h 785005"/>
              <a:gd name="connsiteX1" fmla="*/ 7845301 w 8101849"/>
              <a:gd name="connsiteY1" fmla="*/ 0 h 785005"/>
              <a:gd name="connsiteX2" fmla="*/ 8101849 w 8101849"/>
              <a:gd name="connsiteY2" fmla="*/ 389585 h 785005"/>
              <a:gd name="connsiteX3" fmla="*/ 7845301 w 8101849"/>
              <a:gd name="connsiteY3" fmla="*/ 785005 h 785005"/>
              <a:gd name="connsiteX4" fmla="*/ 253504 w 8101849"/>
              <a:gd name="connsiteY4" fmla="*/ 785005 h 785005"/>
              <a:gd name="connsiteX5" fmla="*/ 0 w 8101849"/>
              <a:gd name="connsiteY5" fmla="*/ 400157 h 785005"/>
              <a:gd name="connsiteX6" fmla="*/ 253504 w 810184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49" h="785005">
                <a:moveTo>
                  <a:pt x="253504" y="0"/>
                </a:moveTo>
                <a:lnTo>
                  <a:pt x="7845301" y="0"/>
                </a:lnTo>
                <a:lnTo>
                  <a:pt x="8101849" y="389585"/>
                </a:lnTo>
                <a:lnTo>
                  <a:pt x="7845301" y="785005"/>
                </a:lnTo>
                <a:lnTo>
                  <a:pt x="253504" y="785005"/>
                </a:lnTo>
                <a:lnTo>
                  <a:pt x="0" y="400157"/>
                </a:lnTo>
                <a:lnTo>
                  <a:pt x="253504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4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1684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Tar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_cer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 userDrawn="1"/>
        </p:nvSpPr>
        <p:spPr bwMode="auto">
          <a:xfrm>
            <a:off x="533400" y="2743200"/>
            <a:ext cx="8118894" cy="838200"/>
          </a:xfrm>
          <a:custGeom>
            <a:avLst/>
            <a:gdLst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8894" h="838200">
                <a:moveTo>
                  <a:pt x="0" y="419100"/>
                </a:moveTo>
                <a:lnTo>
                  <a:pt x="258945" y="0"/>
                </a:lnTo>
                <a:lnTo>
                  <a:pt x="7894455" y="0"/>
                </a:lnTo>
                <a:lnTo>
                  <a:pt x="8118894" y="427727"/>
                </a:lnTo>
                <a:lnTo>
                  <a:pt x="7894455" y="838200"/>
                </a:lnTo>
                <a:lnTo>
                  <a:pt x="258945" y="8382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 userDrawn="1"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 userDrawn="1"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 userDrawn="1"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 userDrawn="1"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000" dirty="0">
              <a:latin typeface="Calibri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 flipH="1">
            <a:off x="0" y="61483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 userDrawn="1"/>
        </p:nvSpPr>
        <p:spPr bwMode="auto">
          <a:xfrm flipH="1">
            <a:off x="0" y="51466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 flipH="1">
            <a:off x="0" y="41560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 userDrawn="1"/>
        </p:nvSpPr>
        <p:spPr bwMode="auto">
          <a:xfrm flipH="1">
            <a:off x="0" y="31654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 userDrawn="1"/>
        </p:nvSpPr>
        <p:spPr bwMode="auto">
          <a:xfrm flipH="1">
            <a:off x="8686800" y="61372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 userDrawn="1"/>
        </p:nvSpPr>
        <p:spPr bwMode="auto">
          <a:xfrm flipH="1">
            <a:off x="8686800" y="51387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 userDrawn="1"/>
        </p:nvSpPr>
        <p:spPr bwMode="auto">
          <a:xfrm flipH="1">
            <a:off x="8686800" y="41560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 userDrawn="1"/>
        </p:nvSpPr>
        <p:spPr bwMode="auto">
          <a:xfrm flipH="1">
            <a:off x="8686800" y="31575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 userDrawn="1"/>
        </p:nvSpPr>
        <p:spPr bwMode="auto">
          <a:xfrm flipH="1">
            <a:off x="8610600" y="143033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1" name="Line 18"/>
          <p:cNvSpPr>
            <a:spLocks noChangeShapeType="1"/>
          </p:cNvSpPr>
          <p:nvPr userDrawn="1"/>
        </p:nvSpPr>
        <p:spPr bwMode="auto">
          <a:xfrm flipH="1">
            <a:off x="0" y="14224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27584" y="228600"/>
            <a:ext cx="7560840" cy="2362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 bwMode="auto">
          <a:xfrm>
            <a:off x="566047" y="2765035"/>
            <a:ext cx="804370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400157 h 785005"/>
              <a:gd name="connsiteX6" fmla="*/ 253505 w 804370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3709" h="785005">
                <a:moveTo>
                  <a:pt x="253505" y="0"/>
                </a:moveTo>
                <a:lnTo>
                  <a:pt x="7845302" y="0"/>
                </a:lnTo>
                <a:lnTo>
                  <a:pt x="8043709" y="405442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400157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/>
          </p:nvPr>
        </p:nvSpPr>
        <p:spPr bwMode="auto">
          <a:xfrm>
            <a:off x="565453" y="3760397"/>
            <a:ext cx="8101850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394872 h 785005"/>
              <a:gd name="connsiteX6" fmla="*/ 253505 w 8043709"/>
              <a:gd name="connsiteY6" fmla="*/ 0 h 785005"/>
              <a:gd name="connsiteX0" fmla="*/ 253505 w 8101850"/>
              <a:gd name="connsiteY0" fmla="*/ 0 h 785005"/>
              <a:gd name="connsiteX1" fmla="*/ 7845302 w 8101850"/>
              <a:gd name="connsiteY1" fmla="*/ 0 h 785005"/>
              <a:gd name="connsiteX2" fmla="*/ 8101850 w 8101850"/>
              <a:gd name="connsiteY2" fmla="*/ 384300 h 785005"/>
              <a:gd name="connsiteX3" fmla="*/ 7845302 w 8101850"/>
              <a:gd name="connsiteY3" fmla="*/ 785005 h 785005"/>
              <a:gd name="connsiteX4" fmla="*/ 253505 w 8101850"/>
              <a:gd name="connsiteY4" fmla="*/ 785005 h 785005"/>
              <a:gd name="connsiteX5" fmla="*/ 0 w 8101850"/>
              <a:gd name="connsiteY5" fmla="*/ 394872 h 785005"/>
              <a:gd name="connsiteX6" fmla="*/ 253505 w 8101850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50" h="785005">
                <a:moveTo>
                  <a:pt x="253505" y="0"/>
                </a:moveTo>
                <a:lnTo>
                  <a:pt x="7845302" y="0"/>
                </a:lnTo>
                <a:lnTo>
                  <a:pt x="8101850" y="384300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394872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2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/>
          </p:nvPr>
        </p:nvSpPr>
        <p:spPr bwMode="auto">
          <a:xfrm>
            <a:off x="570738" y="4750998"/>
            <a:ext cx="8091279" cy="790290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48219 w 8038423"/>
              <a:gd name="connsiteY0" fmla="*/ 0 h 785005"/>
              <a:gd name="connsiteX1" fmla="*/ 7840016 w 8038423"/>
              <a:gd name="connsiteY1" fmla="*/ 0 h 785005"/>
              <a:gd name="connsiteX2" fmla="*/ 8038423 w 8038423"/>
              <a:gd name="connsiteY2" fmla="*/ 405442 h 785005"/>
              <a:gd name="connsiteX3" fmla="*/ 7840016 w 8038423"/>
              <a:gd name="connsiteY3" fmla="*/ 785005 h 785005"/>
              <a:gd name="connsiteX4" fmla="*/ 248219 w 8038423"/>
              <a:gd name="connsiteY4" fmla="*/ 785005 h 785005"/>
              <a:gd name="connsiteX5" fmla="*/ 0 w 8038423"/>
              <a:gd name="connsiteY5" fmla="*/ 384301 h 785005"/>
              <a:gd name="connsiteX6" fmla="*/ 248219 w 8038423"/>
              <a:gd name="connsiteY6" fmla="*/ 0 h 785005"/>
              <a:gd name="connsiteX0" fmla="*/ 248219 w 8091279"/>
              <a:gd name="connsiteY0" fmla="*/ 0 h 785005"/>
              <a:gd name="connsiteX1" fmla="*/ 7840016 w 8091279"/>
              <a:gd name="connsiteY1" fmla="*/ 0 h 785005"/>
              <a:gd name="connsiteX2" fmla="*/ 8091279 w 8091279"/>
              <a:gd name="connsiteY2" fmla="*/ 394871 h 785005"/>
              <a:gd name="connsiteX3" fmla="*/ 7840016 w 8091279"/>
              <a:gd name="connsiteY3" fmla="*/ 785005 h 785005"/>
              <a:gd name="connsiteX4" fmla="*/ 248219 w 8091279"/>
              <a:gd name="connsiteY4" fmla="*/ 785005 h 785005"/>
              <a:gd name="connsiteX5" fmla="*/ 0 w 8091279"/>
              <a:gd name="connsiteY5" fmla="*/ 384301 h 785005"/>
              <a:gd name="connsiteX6" fmla="*/ 248219 w 8091279"/>
              <a:gd name="connsiteY6" fmla="*/ 0 h 785005"/>
              <a:gd name="connsiteX0" fmla="*/ 248219 w 8091279"/>
              <a:gd name="connsiteY0" fmla="*/ 0 h 790290"/>
              <a:gd name="connsiteX1" fmla="*/ 7840016 w 8091279"/>
              <a:gd name="connsiteY1" fmla="*/ 0 h 790290"/>
              <a:gd name="connsiteX2" fmla="*/ 8091279 w 8091279"/>
              <a:gd name="connsiteY2" fmla="*/ 394871 h 790290"/>
              <a:gd name="connsiteX3" fmla="*/ 7861158 w 8091279"/>
              <a:gd name="connsiteY3" fmla="*/ 790290 h 790290"/>
              <a:gd name="connsiteX4" fmla="*/ 248219 w 8091279"/>
              <a:gd name="connsiteY4" fmla="*/ 785005 h 790290"/>
              <a:gd name="connsiteX5" fmla="*/ 0 w 8091279"/>
              <a:gd name="connsiteY5" fmla="*/ 384301 h 790290"/>
              <a:gd name="connsiteX6" fmla="*/ 248219 w 8091279"/>
              <a:gd name="connsiteY6" fmla="*/ 0 h 79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1279" h="790290">
                <a:moveTo>
                  <a:pt x="248219" y="0"/>
                </a:moveTo>
                <a:lnTo>
                  <a:pt x="7840016" y="0"/>
                </a:lnTo>
                <a:lnTo>
                  <a:pt x="8091279" y="394871"/>
                </a:lnTo>
                <a:lnTo>
                  <a:pt x="7861158" y="790290"/>
                </a:lnTo>
                <a:lnTo>
                  <a:pt x="248219" y="785005"/>
                </a:lnTo>
                <a:lnTo>
                  <a:pt x="0" y="384301"/>
                </a:lnTo>
                <a:lnTo>
                  <a:pt x="24821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3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7"/>
          </p:nvPr>
        </p:nvSpPr>
        <p:spPr bwMode="auto">
          <a:xfrm>
            <a:off x="565454" y="5741597"/>
            <a:ext cx="810184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4 w 8043708"/>
              <a:gd name="connsiteY0" fmla="*/ 0 h 785005"/>
              <a:gd name="connsiteX1" fmla="*/ 7845301 w 8043708"/>
              <a:gd name="connsiteY1" fmla="*/ 0 h 785005"/>
              <a:gd name="connsiteX2" fmla="*/ 8043708 w 8043708"/>
              <a:gd name="connsiteY2" fmla="*/ 405442 h 785005"/>
              <a:gd name="connsiteX3" fmla="*/ 7845301 w 8043708"/>
              <a:gd name="connsiteY3" fmla="*/ 785005 h 785005"/>
              <a:gd name="connsiteX4" fmla="*/ 253504 w 8043708"/>
              <a:gd name="connsiteY4" fmla="*/ 785005 h 785005"/>
              <a:gd name="connsiteX5" fmla="*/ 0 w 8043708"/>
              <a:gd name="connsiteY5" fmla="*/ 400157 h 785005"/>
              <a:gd name="connsiteX6" fmla="*/ 253504 w 8043708"/>
              <a:gd name="connsiteY6" fmla="*/ 0 h 785005"/>
              <a:gd name="connsiteX0" fmla="*/ 253504 w 8101849"/>
              <a:gd name="connsiteY0" fmla="*/ 0 h 785005"/>
              <a:gd name="connsiteX1" fmla="*/ 7845301 w 8101849"/>
              <a:gd name="connsiteY1" fmla="*/ 0 h 785005"/>
              <a:gd name="connsiteX2" fmla="*/ 8101849 w 8101849"/>
              <a:gd name="connsiteY2" fmla="*/ 389585 h 785005"/>
              <a:gd name="connsiteX3" fmla="*/ 7845301 w 8101849"/>
              <a:gd name="connsiteY3" fmla="*/ 785005 h 785005"/>
              <a:gd name="connsiteX4" fmla="*/ 253504 w 8101849"/>
              <a:gd name="connsiteY4" fmla="*/ 785005 h 785005"/>
              <a:gd name="connsiteX5" fmla="*/ 0 w 8101849"/>
              <a:gd name="connsiteY5" fmla="*/ 400157 h 785005"/>
              <a:gd name="connsiteX6" fmla="*/ 253504 w 810184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49" h="785005">
                <a:moveTo>
                  <a:pt x="253504" y="0"/>
                </a:moveTo>
                <a:lnTo>
                  <a:pt x="7845301" y="0"/>
                </a:lnTo>
                <a:lnTo>
                  <a:pt x="8101849" y="389585"/>
                </a:lnTo>
                <a:lnTo>
                  <a:pt x="7845301" y="785005"/>
                </a:lnTo>
                <a:lnTo>
                  <a:pt x="253504" y="785005"/>
                </a:lnTo>
                <a:lnTo>
                  <a:pt x="0" y="400157"/>
                </a:lnTo>
                <a:lnTo>
                  <a:pt x="253504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4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87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Tar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_cer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>
            <a:spLocks noChangeArrowheads="1"/>
          </p:cNvSpPr>
          <p:nvPr userDrawn="1"/>
        </p:nvSpPr>
        <p:spPr bwMode="auto">
          <a:xfrm>
            <a:off x="533400" y="2743200"/>
            <a:ext cx="8118894" cy="838200"/>
          </a:xfrm>
          <a:custGeom>
            <a:avLst/>
            <a:gdLst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53400"/>
              <a:gd name="connsiteY0" fmla="*/ 419100 h 838200"/>
              <a:gd name="connsiteX1" fmla="*/ 258945 w 8153400"/>
              <a:gd name="connsiteY1" fmla="*/ 0 h 838200"/>
              <a:gd name="connsiteX2" fmla="*/ 7894455 w 8153400"/>
              <a:gd name="connsiteY2" fmla="*/ 0 h 838200"/>
              <a:gd name="connsiteX3" fmla="*/ 8153400 w 8153400"/>
              <a:gd name="connsiteY3" fmla="*/ 419100 h 838200"/>
              <a:gd name="connsiteX4" fmla="*/ 7894455 w 8153400"/>
              <a:gd name="connsiteY4" fmla="*/ 838200 h 838200"/>
              <a:gd name="connsiteX5" fmla="*/ 258945 w 8153400"/>
              <a:gd name="connsiteY5" fmla="*/ 838200 h 838200"/>
              <a:gd name="connsiteX6" fmla="*/ 0 w 8153400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  <a:gd name="connsiteX0" fmla="*/ 0 w 8118894"/>
              <a:gd name="connsiteY0" fmla="*/ 419100 h 838200"/>
              <a:gd name="connsiteX1" fmla="*/ 258945 w 8118894"/>
              <a:gd name="connsiteY1" fmla="*/ 0 h 838200"/>
              <a:gd name="connsiteX2" fmla="*/ 7894455 w 8118894"/>
              <a:gd name="connsiteY2" fmla="*/ 0 h 838200"/>
              <a:gd name="connsiteX3" fmla="*/ 8118894 w 8118894"/>
              <a:gd name="connsiteY3" fmla="*/ 427727 h 838200"/>
              <a:gd name="connsiteX4" fmla="*/ 7894455 w 8118894"/>
              <a:gd name="connsiteY4" fmla="*/ 838200 h 838200"/>
              <a:gd name="connsiteX5" fmla="*/ 258945 w 8118894"/>
              <a:gd name="connsiteY5" fmla="*/ 838200 h 838200"/>
              <a:gd name="connsiteX6" fmla="*/ 0 w 8118894"/>
              <a:gd name="connsiteY6" fmla="*/ 4191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8894" h="838200">
                <a:moveTo>
                  <a:pt x="0" y="419100"/>
                </a:moveTo>
                <a:lnTo>
                  <a:pt x="258945" y="0"/>
                </a:lnTo>
                <a:lnTo>
                  <a:pt x="7894455" y="0"/>
                </a:lnTo>
                <a:lnTo>
                  <a:pt x="8118894" y="427727"/>
                </a:lnTo>
                <a:lnTo>
                  <a:pt x="7894455" y="838200"/>
                </a:lnTo>
                <a:lnTo>
                  <a:pt x="258945" y="8382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 userDrawn="1"/>
        </p:nvSpPr>
        <p:spPr bwMode="auto">
          <a:xfrm>
            <a:off x="533400" y="37338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 userDrawn="1"/>
        </p:nvSpPr>
        <p:spPr bwMode="auto">
          <a:xfrm>
            <a:off x="533400" y="47244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 userDrawn="1"/>
        </p:nvSpPr>
        <p:spPr bwMode="auto">
          <a:xfrm>
            <a:off x="609600" y="228600"/>
            <a:ext cx="8001000" cy="2362200"/>
          </a:xfrm>
          <a:prstGeom prst="hexagon">
            <a:avLst>
              <a:gd name="adj" fmla="val 8280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 userDrawn="1"/>
        </p:nvSpPr>
        <p:spPr bwMode="auto">
          <a:xfrm>
            <a:off x="533400" y="5715000"/>
            <a:ext cx="8153400" cy="838200"/>
          </a:xfrm>
          <a:prstGeom prst="hexagon">
            <a:avLst>
              <a:gd name="adj" fmla="val 30893"/>
              <a:gd name="vf" fmla="val 115470"/>
            </a:avLst>
          </a:prstGeom>
          <a:solidFill>
            <a:schemeClr val="tx1"/>
          </a:solidFill>
          <a:ln w="5715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000" dirty="0">
              <a:latin typeface="Calibri" pitchFamily="34" charset="0"/>
            </a:endParaRPr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 flipH="1">
            <a:off x="0" y="614838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3" name="Line 10"/>
          <p:cNvSpPr>
            <a:spLocks noChangeShapeType="1"/>
          </p:cNvSpPr>
          <p:nvPr userDrawn="1"/>
        </p:nvSpPr>
        <p:spPr bwMode="auto">
          <a:xfrm flipH="1">
            <a:off x="0" y="51466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 flipH="1">
            <a:off x="0" y="41560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 userDrawn="1"/>
        </p:nvSpPr>
        <p:spPr bwMode="auto">
          <a:xfrm flipH="1">
            <a:off x="0" y="3165475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 userDrawn="1"/>
        </p:nvSpPr>
        <p:spPr bwMode="auto">
          <a:xfrm flipH="1">
            <a:off x="8686800" y="61372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7" name="Line 14"/>
          <p:cNvSpPr>
            <a:spLocks noChangeShapeType="1"/>
          </p:cNvSpPr>
          <p:nvPr userDrawn="1"/>
        </p:nvSpPr>
        <p:spPr bwMode="auto">
          <a:xfrm flipH="1">
            <a:off x="8686800" y="51387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8" name="Line 15"/>
          <p:cNvSpPr>
            <a:spLocks noChangeShapeType="1"/>
          </p:cNvSpPr>
          <p:nvPr userDrawn="1"/>
        </p:nvSpPr>
        <p:spPr bwMode="auto">
          <a:xfrm flipH="1">
            <a:off x="8686800" y="4156075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 userDrawn="1"/>
        </p:nvSpPr>
        <p:spPr bwMode="auto">
          <a:xfrm flipH="1">
            <a:off x="8686800" y="3157538"/>
            <a:ext cx="4572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0" name="Line 17"/>
          <p:cNvSpPr>
            <a:spLocks noChangeShapeType="1"/>
          </p:cNvSpPr>
          <p:nvPr userDrawn="1"/>
        </p:nvSpPr>
        <p:spPr bwMode="auto">
          <a:xfrm flipH="1">
            <a:off x="8610600" y="1430338"/>
            <a:ext cx="5334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1" name="Line 18"/>
          <p:cNvSpPr>
            <a:spLocks noChangeShapeType="1"/>
          </p:cNvSpPr>
          <p:nvPr userDrawn="1"/>
        </p:nvSpPr>
        <p:spPr bwMode="auto">
          <a:xfrm flipH="1">
            <a:off x="0" y="1422400"/>
            <a:ext cx="609600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PT" dirty="0">
              <a:latin typeface="Calibri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827584" y="228600"/>
            <a:ext cx="7560840" cy="23622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 bwMode="auto">
          <a:xfrm>
            <a:off x="566047" y="2765035"/>
            <a:ext cx="804370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400157 h 785005"/>
              <a:gd name="connsiteX6" fmla="*/ 253505 w 804370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3709" h="785005">
                <a:moveTo>
                  <a:pt x="253505" y="0"/>
                </a:moveTo>
                <a:lnTo>
                  <a:pt x="7845302" y="0"/>
                </a:lnTo>
                <a:lnTo>
                  <a:pt x="8043709" y="405442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400157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5"/>
          </p:nvPr>
        </p:nvSpPr>
        <p:spPr bwMode="auto">
          <a:xfrm>
            <a:off x="565453" y="3760397"/>
            <a:ext cx="8101850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5 w 8043709"/>
              <a:gd name="connsiteY0" fmla="*/ 0 h 785005"/>
              <a:gd name="connsiteX1" fmla="*/ 7845302 w 8043709"/>
              <a:gd name="connsiteY1" fmla="*/ 0 h 785005"/>
              <a:gd name="connsiteX2" fmla="*/ 8043709 w 8043709"/>
              <a:gd name="connsiteY2" fmla="*/ 405442 h 785005"/>
              <a:gd name="connsiteX3" fmla="*/ 7845302 w 8043709"/>
              <a:gd name="connsiteY3" fmla="*/ 785005 h 785005"/>
              <a:gd name="connsiteX4" fmla="*/ 253505 w 8043709"/>
              <a:gd name="connsiteY4" fmla="*/ 785005 h 785005"/>
              <a:gd name="connsiteX5" fmla="*/ 0 w 8043709"/>
              <a:gd name="connsiteY5" fmla="*/ 394872 h 785005"/>
              <a:gd name="connsiteX6" fmla="*/ 253505 w 8043709"/>
              <a:gd name="connsiteY6" fmla="*/ 0 h 785005"/>
              <a:gd name="connsiteX0" fmla="*/ 253505 w 8101850"/>
              <a:gd name="connsiteY0" fmla="*/ 0 h 785005"/>
              <a:gd name="connsiteX1" fmla="*/ 7845302 w 8101850"/>
              <a:gd name="connsiteY1" fmla="*/ 0 h 785005"/>
              <a:gd name="connsiteX2" fmla="*/ 8101850 w 8101850"/>
              <a:gd name="connsiteY2" fmla="*/ 384300 h 785005"/>
              <a:gd name="connsiteX3" fmla="*/ 7845302 w 8101850"/>
              <a:gd name="connsiteY3" fmla="*/ 785005 h 785005"/>
              <a:gd name="connsiteX4" fmla="*/ 253505 w 8101850"/>
              <a:gd name="connsiteY4" fmla="*/ 785005 h 785005"/>
              <a:gd name="connsiteX5" fmla="*/ 0 w 8101850"/>
              <a:gd name="connsiteY5" fmla="*/ 394872 h 785005"/>
              <a:gd name="connsiteX6" fmla="*/ 253505 w 8101850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50" h="785005">
                <a:moveTo>
                  <a:pt x="253505" y="0"/>
                </a:moveTo>
                <a:lnTo>
                  <a:pt x="7845302" y="0"/>
                </a:lnTo>
                <a:lnTo>
                  <a:pt x="8101850" y="384300"/>
                </a:lnTo>
                <a:lnTo>
                  <a:pt x="7845302" y="785005"/>
                </a:lnTo>
                <a:lnTo>
                  <a:pt x="253505" y="785005"/>
                </a:lnTo>
                <a:lnTo>
                  <a:pt x="0" y="394872"/>
                </a:lnTo>
                <a:lnTo>
                  <a:pt x="253505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2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6"/>
          </p:nvPr>
        </p:nvSpPr>
        <p:spPr bwMode="auto">
          <a:xfrm>
            <a:off x="570738" y="4750998"/>
            <a:ext cx="8091279" cy="790290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48219 w 8038423"/>
              <a:gd name="connsiteY0" fmla="*/ 0 h 785005"/>
              <a:gd name="connsiteX1" fmla="*/ 7840016 w 8038423"/>
              <a:gd name="connsiteY1" fmla="*/ 0 h 785005"/>
              <a:gd name="connsiteX2" fmla="*/ 8038423 w 8038423"/>
              <a:gd name="connsiteY2" fmla="*/ 405442 h 785005"/>
              <a:gd name="connsiteX3" fmla="*/ 7840016 w 8038423"/>
              <a:gd name="connsiteY3" fmla="*/ 785005 h 785005"/>
              <a:gd name="connsiteX4" fmla="*/ 248219 w 8038423"/>
              <a:gd name="connsiteY4" fmla="*/ 785005 h 785005"/>
              <a:gd name="connsiteX5" fmla="*/ 0 w 8038423"/>
              <a:gd name="connsiteY5" fmla="*/ 384301 h 785005"/>
              <a:gd name="connsiteX6" fmla="*/ 248219 w 8038423"/>
              <a:gd name="connsiteY6" fmla="*/ 0 h 785005"/>
              <a:gd name="connsiteX0" fmla="*/ 248219 w 8091279"/>
              <a:gd name="connsiteY0" fmla="*/ 0 h 785005"/>
              <a:gd name="connsiteX1" fmla="*/ 7840016 w 8091279"/>
              <a:gd name="connsiteY1" fmla="*/ 0 h 785005"/>
              <a:gd name="connsiteX2" fmla="*/ 8091279 w 8091279"/>
              <a:gd name="connsiteY2" fmla="*/ 394871 h 785005"/>
              <a:gd name="connsiteX3" fmla="*/ 7840016 w 8091279"/>
              <a:gd name="connsiteY3" fmla="*/ 785005 h 785005"/>
              <a:gd name="connsiteX4" fmla="*/ 248219 w 8091279"/>
              <a:gd name="connsiteY4" fmla="*/ 785005 h 785005"/>
              <a:gd name="connsiteX5" fmla="*/ 0 w 8091279"/>
              <a:gd name="connsiteY5" fmla="*/ 384301 h 785005"/>
              <a:gd name="connsiteX6" fmla="*/ 248219 w 8091279"/>
              <a:gd name="connsiteY6" fmla="*/ 0 h 785005"/>
              <a:gd name="connsiteX0" fmla="*/ 248219 w 8091279"/>
              <a:gd name="connsiteY0" fmla="*/ 0 h 790290"/>
              <a:gd name="connsiteX1" fmla="*/ 7840016 w 8091279"/>
              <a:gd name="connsiteY1" fmla="*/ 0 h 790290"/>
              <a:gd name="connsiteX2" fmla="*/ 8091279 w 8091279"/>
              <a:gd name="connsiteY2" fmla="*/ 394871 h 790290"/>
              <a:gd name="connsiteX3" fmla="*/ 7861158 w 8091279"/>
              <a:gd name="connsiteY3" fmla="*/ 790290 h 790290"/>
              <a:gd name="connsiteX4" fmla="*/ 248219 w 8091279"/>
              <a:gd name="connsiteY4" fmla="*/ 785005 h 790290"/>
              <a:gd name="connsiteX5" fmla="*/ 0 w 8091279"/>
              <a:gd name="connsiteY5" fmla="*/ 384301 h 790290"/>
              <a:gd name="connsiteX6" fmla="*/ 248219 w 8091279"/>
              <a:gd name="connsiteY6" fmla="*/ 0 h 79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91279" h="790290">
                <a:moveTo>
                  <a:pt x="248219" y="0"/>
                </a:moveTo>
                <a:lnTo>
                  <a:pt x="7840016" y="0"/>
                </a:lnTo>
                <a:lnTo>
                  <a:pt x="8091279" y="394871"/>
                </a:lnTo>
                <a:lnTo>
                  <a:pt x="7861158" y="790290"/>
                </a:lnTo>
                <a:lnTo>
                  <a:pt x="248219" y="785005"/>
                </a:lnTo>
                <a:lnTo>
                  <a:pt x="0" y="384301"/>
                </a:lnTo>
                <a:lnTo>
                  <a:pt x="248219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3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7"/>
          </p:nvPr>
        </p:nvSpPr>
        <p:spPr bwMode="auto">
          <a:xfrm>
            <a:off x="565454" y="5741597"/>
            <a:ext cx="8101849" cy="785005"/>
          </a:xfrm>
          <a:custGeom>
            <a:avLst/>
            <a:gdLst>
              <a:gd name="connsiteX0" fmla="*/ 0 w 7591797"/>
              <a:gd name="connsiteY0" fmla="*/ 0 h 785005"/>
              <a:gd name="connsiteX1" fmla="*/ 7591797 w 7591797"/>
              <a:gd name="connsiteY1" fmla="*/ 0 h 785005"/>
              <a:gd name="connsiteX2" fmla="*/ 7591797 w 7591797"/>
              <a:gd name="connsiteY2" fmla="*/ 785005 h 785005"/>
              <a:gd name="connsiteX3" fmla="*/ 0 w 7591797"/>
              <a:gd name="connsiteY3" fmla="*/ 785005 h 785005"/>
              <a:gd name="connsiteX4" fmla="*/ 0 w 7591797"/>
              <a:gd name="connsiteY4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7824159"/>
              <a:gd name="connsiteY0" fmla="*/ 0 h 785005"/>
              <a:gd name="connsiteX1" fmla="*/ 7824159 w 7824159"/>
              <a:gd name="connsiteY1" fmla="*/ 0 h 785005"/>
              <a:gd name="connsiteX2" fmla="*/ 7824159 w 7824159"/>
              <a:gd name="connsiteY2" fmla="*/ 785005 h 785005"/>
              <a:gd name="connsiteX3" fmla="*/ 232362 w 7824159"/>
              <a:gd name="connsiteY3" fmla="*/ 785005 h 785005"/>
              <a:gd name="connsiteX4" fmla="*/ 0 w 7824159"/>
              <a:gd name="connsiteY4" fmla="*/ 405443 h 785005"/>
              <a:gd name="connsiteX5" fmla="*/ 232362 w 7824159"/>
              <a:gd name="connsiteY5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74325"/>
              <a:gd name="connsiteY0" fmla="*/ 0 h 785005"/>
              <a:gd name="connsiteX1" fmla="*/ 7824159 w 8074325"/>
              <a:gd name="connsiteY1" fmla="*/ 0 h 785005"/>
              <a:gd name="connsiteX2" fmla="*/ 8074325 w 8074325"/>
              <a:gd name="connsiteY2" fmla="*/ 396816 h 785005"/>
              <a:gd name="connsiteX3" fmla="*/ 7824159 w 8074325"/>
              <a:gd name="connsiteY3" fmla="*/ 785005 h 785005"/>
              <a:gd name="connsiteX4" fmla="*/ 232362 w 8074325"/>
              <a:gd name="connsiteY4" fmla="*/ 785005 h 785005"/>
              <a:gd name="connsiteX5" fmla="*/ 0 w 8074325"/>
              <a:gd name="connsiteY5" fmla="*/ 405443 h 785005"/>
              <a:gd name="connsiteX6" fmla="*/ 232362 w 8074325"/>
              <a:gd name="connsiteY6" fmla="*/ 0 h 785005"/>
              <a:gd name="connsiteX0" fmla="*/ 232362 w 8022566"/>
              <a:gd name="connsiteY0" fmla="*/ 0 h 785005"/>
              <a:gd name="connsiteX1" fmla="*/ 7824159 w 8022566"/>
              <a:gd name="connsiteY1" fmla="*/ 0 h 785005"/>
              <a:gd name="connsiteX2" fmla="*/ 8022566 w 8022566"/>
              <a:gd name="connsiteY2" fmla="*/ 405442 h 785005"/>
              <a:gd name="connsiteX3" fmla="*/ 7824159 w 8022566"/>
              <a:gd name="connsiteY3" fmla="*/ 785005 h 785005"/>
              <a:gd name="connsiteX4" fmla="*/ 232362 w 8022566"/>
              <a:gd name="connsiteY4" fmla="*/ 785005 h 785005"/>
              <a:gd name="connsiteX5" fmla="*/ 0 w 8022566"/>
              <a:gd name="connsiteY5" fmla="*/ 405443 h 785005"/>
              <a:gd name="connsiteX6" fmla="*/ 232362 w 8022566"/>
              <a:gd name="connsiteY6" fmla="*/ 0 h 785005"/>
              <a:gd name="connsiteX0" fmla="*/ 253504 w 8043708"/>
              <a:gd name="connsiteY0" fmla="*/ 0 h 785005"/>
              <a:gd name="connsiteX1" fmla="*/ 7845301 w 8043708"/>
              <a:gd name="connsiteY1" fmla="*/ 0 h 785005"/>
              <a:gd name="connsiteX2" fmla="*/ 8043708 w 8043708"/>
              <a:gd name="connsiteY2" fmla="*/ 405442 h 785005"/>
              <a:gd name="connsiteX3" fmla="*/ 7845301 w 8043708"/>
              <a:gd name="connsiteY3" fmla="*/ 785005 h 785005"/>
              <a:gd name="connsiteX4" fmla="*/ 253504 w 8043708"/>
              <a:gd name="connsiteY4" fmla="*/ 785005 h 785005"/>
              <a:gd name="connsiteX5" fmla="*/ 0 w 8043708"/>
              <a:gd name="connsiteY5" fmla="*/ 400157 h 785005"/>
              <a:gd name="connsiteX6" fmla="*/ 253504 w 8043708"/>
              <a:gd name="connsiteY6" fmla="*/ 0 h 785005"/>
              <a:gd name="connsiteX0" fmla="*/ 253504 w 8101849"/>
              <a:gd name="connsiteY0" fmla="*/ 0 h 785005"/>
              <a:gd name="connsiteX1" fmla="*/ 7845301 w 8101849"/>
              <a:gd name="connsiteY1" fmla="*/ 0 h 785005"/>
              <a:gd name="connsiteX2" fmla="*/ 8101849 w 8101849"/>
              <a:gd name="connsiteY2" fmla="*/ 389585 h 785005"/>
              <a:gd name="connsiteX3" fmla="*/ 7845301 w 8101849"/>
              <a:gd name="connsiteY3" fmla="*/ 785005 h 785005"/>
              <a:gd name="connsiteX4" fmla="*/ 253504 w 8101849"/>
              <a:gd name="connsiteY4" fmla="*/ 785005 h 785005"/>
              <a:gd name="connsiteX5" fmla="*/ 0 w 8101849"/>
              <a:gd name="connsiteY5" fmla="*/ 400157 h 785005"/>
              <a:gd name="connsiteX6" fmla="*/ 253504 w 8101849"/>
              <a:gd name="connsiteY6" fmla="*/ 0 h 785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1849" h="785005">
                <a:moveTo>
                  <a:pt x="253504" y="0"/>
                </a:moveTo>
                <a:lnTo>
                  <a:pt x="7845301" y="0"/>
                </a:lnTo>
                <a:lnTo>
                  <a:pt x="8101849" y="389585"/>
                </a:lnTo>
                <a:lnTo>
                  <a:pt x="7845301" y="785005"/>
                </a:lnTo>
                <a:lnTo>
                  <a:pt x="253504" y="785005"/>
                </a:lnTo>
                <a:lnTo>
                  <a:pt x="0" y="400157"/>
                </a:lnTo>
                <a:lnTo>
                  <a:pt x="253504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1688" indent="-534988">
              <a:buClr>
                <a:srgbClr val="FF6600"/>
              </a:buClr>
              <a:buFont typeface="+mj-lt"/>
              <a:buAutoNum type="alphaUcPeriod" startAt="4"/>
              <a:defRPr sz="4000">
                <a:solidFill>
                  <a:schemeClr val="bg1"/>
                </a:solidFill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9739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Tar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2057400"/>
            <a:ext cx="9144000" cy="2743200"/>
            <a:chOff x="0" y="2057400"/>
            <a:chExt cx="9144000" cy="2743200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609600" y="2057400"/>
              <a:ext cx="8001000" cy="2743200"/>
            </a:xfrm>
            <a:prstGeom prst="hexagon">
              <a:avLst>
                <a:gd name="adj" fmla="val 7130"/>
                <a:gd name="vf" fmla="val 115470"/>
              </a:avLst>
            </a:prstGeom>
            <a:solidFill>
              <a:schemeClr val="tx1"/>
            </a:solidFill>
            <a:ln w="57150">
              <a:solidFill>
                <a:srgbClr val="00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H="1">
              <a:off x="0" y="3429000"/>
              <a:ext cx="6096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PT" dirty="0">
                <a:latin typeface="Calibri" pitchFamily="34" charset="0"/>
              </a:endParaRPr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>
              <a:off x="8610600" y="3417739"/>
              <a:ext cx="5334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PT" dirty="0">
                <a:latin typeface="Calibri" pitchFamily="34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60040" y="2852936"/>
            <a:ext cx="7772400" cy="1143000"/>
          </a:xfrm>
        </p:spPr>
        <p:txBody>
          <a:bodyPr/>
          <a:lstStyle>
            <a:lvl1pPr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9482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2514600"/>
            <a:ext cx="9144000" cy="1905000"/>
            <a:chOff x="0" y="2514600"/>
            <a:chExt cx="9144000" cy="1905000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609600" y="2514600"/>
              <a:ext cx="8001000" cy="1905000"/>
            </a:xfrm>
            <a:prstGeom prst="hexagon">
              <a:avLst>
                <a:gd name="adj" fmla="val 10267"/>
                <a:gd name="vf" fmla="val 115470"/>
              </a:avLst>
            </a:prstGeom>
            <a:solidFill>
              <a:schemeClr val="tx1"/>
            </a:solidFill>
            <a:ln w="57150">
              <a:solidFill>
                <a:srgbClr val="00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 flipH="1">
              <a:off x="0" y="3452853"/>
              <a:ext cx="6096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PT" dirty="0">
                <a:latin typeface="Calibri" pitchFamily="34" charset="0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8610600" y="3457494"/>
              <a:ext cx="533400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PT" dirty="0">
                <a:latin typeface="Calibri" pitchFamily="34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55576" y="2934072"/>
            <a:ext cx="7702624" cy="1143000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950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2A4D8-A16B-45E5-BA15-40C17C8658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22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fld id="{CFADA2C0-05D9-4BB9-A16C-7DEF6C4DBC3E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  <p:sldLayoutId id="2147483673" r:id="rId4"/>
    <p:sldLayoutId id="2147483675" r:id="rId5"/>
    <p:sldLayoutId id="2147483661" r:id="rId6"/>
    <p:sldLayoutId id="2147483666" r:id="rId7"/>
    <p:sldLayoutId id="2147483677" r:id="rId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312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Question 1</a:t>
            </a:r>
            <a:endParaRPr lang="pt-PT" dirty="0"/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 … ten years old.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solidFill>
            <a:schemeClr val="tx1"/>
          </a:solidFill>
          <a:ln w="0">
            <a:solidFill>
              <a:schemeClr val="tx1"/>
            </a:solidFill>
          </a:ln>
        </p:spPr>
        <p:txBody>
          <a:bodyPr/>
          <a:lstStyle/>
          <a:p>
            <a:r>
              <a:rPr lang="pt-PT" dirty="0" smtClean="0"/>
              <a:t>is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have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 smtClean="0"/>
              <a:t>are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has</a:t>
            </a:r>
            <a:endParaRPr lang="pt-PT" dirty="0"/>
          </a:p>
        </p:txBody>
      </p:sp>
      <p:sp>
        <p:nvSpPr>
          <p:cNvPr id="15" name="Rectangle 14">
            <a:hlinkClick r:id="rId4" action="ppaction://hlinksldjump"/>
          </p:cNvPr>
          <p:cNvSpPr/>
          <p:nvPr/>
        </p:nvSpPr>
        <p:spPr>
          <a:xfrm>
            <a:off x="785749" y="4750099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753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You … ten years old. 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 smtClean="0"/>
              <a:t>is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 smtClean="0"/>
              <a:t>have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 smtClean="0"/>
              <a:t>are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has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590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b="1" dirty="0" smtClean="0">
                <a:solidFill>
                  <a:schemeClr val="bg1"/>
                </a:solidFill>
              </a:rPr>
              <a:t>£100</a:t>
            </a:r>
            <a:endParaRPr lang="en-US" sz="8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b="1" dirty="0" smtClean="0">
                <a:solidFill>
                  <a:schemeClr val="bg1"/>
                </a:solidFill>
              </a:rPr>
              <a:t>Question 2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… is she from?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Where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Who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What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When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91726" y="278092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21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… is she from?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Where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Who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What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When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7551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b="1" dirty="0" smtClean="0">
                <a:solidFill>
                  <a:schemeClr val="bg1"/>
                </a:solidFill>
              </a:rPr>
              <a:t>£200</a:t>
            </a:r>
            <a:endParaRPr lang="en-US" sz="8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b="1" dirty="0" smtClean="0">
                <a:solidFill>
                  <a:schemeClr val="bg1"/>
                </a:solidFill>
              </a:rPr>
              <a:t>Question 3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Peter … blonde hair.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is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are</a:t>
            </a:r>
            <a:endParaRPr lang="pt-PT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has got </a:t>
            </a:r>
            <a:endParaRPr lang="pt-P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have got </a:t>
            </a:r>
            <a:endParaRPr lang="pt-PT" dirty="0" smtClean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9803" y="475694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3815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Peter … blonde hair.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is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are</a:t>
            </a:r>
            <a:endParaRPr lang="pt-PT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has got </a:t>
            </a:r>
            <a:endParaRPr lang="pt-P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have got </a:t>
            </a: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303594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£300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4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 and I love Shakira. </a:t>
            </a:r>
            <a:br>
              <a:rPr lang="en-US" dirty="0"/>
            </a:br>
            <a:r>
              <a:rPr lang="en-US" dirty="0"/>
              <a:t>… are her fans.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5452" y="2780928"/>
            <a:ext cx="8043709" cy="785005"/>
          </a:xfrm>
        </p:spPr>
        <p:txBody>
          <a:bodyPr/>
          <a:lstStyle/>
          <a:p>
            <a:r>
              <a:rPr lang="pt-PT" dirty="0"/>
              <a:t>They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She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You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We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3827" y="5733256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1678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 and I love Shakira. </a:t>
            </a:r>
            <a:br>
              <a:rPr lang="en-US" dirty="0"/>
            </a:br>
            <a:r>
              <a:rPr lang="en-US" dirty="0"/>
              <a:t>… are her fans.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6047" y="2780928"/>
            <a:ext cx="8043709" cy="785005"/>
          </a:xfrm>
        </p:spPr>
        <p:txBody>
          <a:bodyPr/>
          <a:lstStyle/>
          <a:p>
            <a:r>
              <a:rPr lang="pt-PT" dirty="0"/>
              <a:t>They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She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You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495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£500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5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Jane … to the gym every day.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go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goes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 smtClean="0"/>
              <a:t>not </a:t>
            </a:r>
            <a:r>
              <a:rPr lang="pt-PT" dirty="0"/>
              <a:t>go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plays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91435" y="3765187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644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Jane … to the gym every day.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go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goes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not go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plays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8564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£1,000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6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She has guitar lessons … Mondays. </a:t>
            </a:r>
            <a:r>
              <a:rPr lang="en-US" dirty="0" smtClean="0"/>
              <a:t/>
            </a:r>
            <a:br>
              <a:rPr lang="en-US" dirty="0" smtClean="0"/>
            </a:b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at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in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on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about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9803" y="4741046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00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She has guitar lessons … Mondays. </a:t>
            </a:r>
            <a:br>
              <a:rPr lang="en-US" dirty="0"/>
            </a:b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at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in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on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about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146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£2,000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7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Mark … now.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swims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swim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isn’t swim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is swimming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77850" y="5733256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9967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Mark … now.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swims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swim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isn’t swim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is swimming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4665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£4,000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8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can sing … he can’t dance.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and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but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or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because</a:t>
            </a:r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9803" y="3772689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9825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John can sing … he can’t dance.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and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but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or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because</a:t>
            </a:r>
          </a:p>
        </p:txBody>
      </p:sp>
    </p:spTree>
    <p:extLst>
      <p:ext uri="{BB962C8B-B14F-4D97-AF65-F5344CB8AC3E}">
        <p14:creationId xmlns:p14="http://schemas.microsoft.com/office/powerpoint/2010/main" val="15328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£8,000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9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Kim goes to the </a:t>
            </a:r>
            <a:r>
              <a:rPr lang="en-US" dirty="0" smtClean="0"/>
              <a:t>bathroom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… 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gets up.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watches TV.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eats a snack.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washes her face.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6560" y="574915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3610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Kim goes to the </a:t>
            </a:r>
            <a:r>
              <a:rPr lang="en-US" dirty="0" smtClean="0"/>
              <a:t>bathroom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… 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gets up.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watches TV.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eats a snack.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washes her face.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60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£16,000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10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… he ride his bike at the weekend?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Does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Is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Do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Has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7586" y="278092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6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… he ride his bike at the weekend?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Does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Is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Do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Has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7865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£32,000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11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drink tea every </a:t>
            </a:r>
            <a:r>
              <a:rPr lang="en-US" dirty="0" smtClean="0"/>
              <a:t>day.</a:t>
            </a:r>
            <a:br>
              <a:rPr lang="en-US" dirty="0" smtClean="0"/>
            </a:br>
            <a:r>
              <a:rPr lang="en-US" dirty="0" smtClean="0"/>
              <a:t>They</a:t>
            </a:r>
            <a:r>
              <a:rPr lang="en-US" dirty="0"/>
              <a:t>… drink tea. 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sometimes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usually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never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always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7903" y="574915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326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They drink tea every </a:t>
            </a:r>
            <a:r>
              <a:rPr lang="en-US" dirty="0" smtClean="0"/>
              <a:t>day.</a:t>
            </a:r>
            <a:br>
              <a:rPr lang="en-US" dirty="0" smtClean="0"/>
            </a:br>
            <a:r>
              <a:rPr lang="en-US" dirty="0" smtClean="0"/>
              <a:t>They</a:t>
            </a:r>
            <a:r>
              <a:rPr lang="en-US" dirty="0"/>
              <a:t>… drink tea. 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sometimes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usually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never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always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£64,000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12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I’m looking … a T-shirt.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for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after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at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to</a:t>
            </a:r>
            <a:endParaRPr lang="pt-PT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9803" y="278092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0098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I’m looking … a T-shirt.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dirty="0"/>
              <a:t>for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dirty="0"/>
              <a:t>after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dirty="0"/>
              <a:t>at</a:t>
            </a:r>
            <a:endParaRPr lang="pt-P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dirty="0"/>
              <a:t>to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948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£125,000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13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Brad Pitt is a good actor.</a:t>
            </a:r>
            <a:br>
              <a:rPr lang="en-US" dirty="0"/>
            </a:br>
            <a:r>
              <a:rPr lang="en-US" dirty="0"/>
              <a:t> I like …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sz="3600" dirty="0"/>
              <a:t>he</a:t>
            </a:r>
            <a:endParaRPr lang="pt-PT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sz="3600" dirty="0"/>
              <a:t>it</a:t>
            </a:r>
            <a:endParaRPr lang="pt-PT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sz="3600" dirty="0"/>
              <a:t>her</a:t>
            </a:r>
            <a:endParaRPr lang="pt-PT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sz="3600" dirty="0"/>
              <a:t>him</a:t>
            </a:r>
            <a:endParaRPr lang="pt-PT" sz="3600" dirty="0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3826" y="5741207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894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Brad Pitt is a good actor.</a:t>
            </a:r>
            <a:br>
              <a:rPr lang="en-US" dirty="0"/>
            </a:br>
            <a:r>
              <a:rPr lang="en-US" dirty="0"/>
              <a:t> I like …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sz="3600" dirty="0"/>
              <a:t>he</a:t>
            </a:r>
            <a:endParaRPr lang="pt-PT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t-PT" sz="3600" dirty="0"/>
              <a:t>it</a:t>
            </a:r>
            <a:endParaRPr lang="pt-PT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t-PT" sz="3600" dirty="0"/>
              <a:t>her</a:t>
            </a:r>
            <a:endParaRPr lang="pt-PT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sz="3600" dirty="0"/>
              <a:t>him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56555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£250,000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14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Let’s … to the park!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pt-PT" sz="3200" dirty="0"/>
              <a:t>go</a:t>
            </a:r>
            <a:endParaRPr lang="pt-PT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pt-PT" sz="3200" dirty="0"/>
              <a:t>going</a:t>
            </a:r>
            <a:endParaRPr lang="pt-PT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 anchor="ctr"/>
          <a:lstStyle/>
          <a:p>
            <a:r>
              <a:rPr lang="pt-PT" sz="3200" dirty="0"/>
              <a:t>goes</a:t>
            </a:r>
            <a:endParaRPr lang="pt-PT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pt-PT" sz="3200" dirty="0"/>
              <a:t>is going</a:t>
            </a:r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783828" y="2772977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5254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Let’s … to the park!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pt-PT" sz="3200" dirty="0"/>
              <a:t>go</a:t>
            </a:r>
            <a:endParaRPr lang="pt-PT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r>
              <a:rPr lang="pt-PT" sz="3200" dirty="0"/>
              <a:t>going</a:t>
            </a:r>
            <a:endParaRPr lang="pt-PT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 anchor="ctr"/>
          <a:lstStyle/>
          <a:p>
            <a:r>
              <a:rPr lang="pt-PT" sz="3200" dirty="0"/>
              <a:t>goes</a:t>
            </a:r>
            <a:endParaRPr lang="pt-PT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r>
              <a:rPr lang="pt-PT" sz="3200" dirty="0"/>
              <a:t>is going</a:t>
            </a:r>
          </a:p>
        </p:txBody>
      </p:sp>
    </p:spTree>
    <p:extLst>
      <p:ext uri="{BB962C8B-B14F-4D97-AF65-F5344CB8AC3E}">
        <p14:creationId xmlns:p14="http://schemas.microsoft.com/office/powerpoint/2010/main" val="306862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£500,000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8000" dirty="0" smtClean="0"/>
              <a:t>Question 15</a:t>
            </a:r>
          </a:p>
        </p:txBody>
      </p:sp>
    </p:spTree>
  </p:cSld>
  <p:clrMapOvr>
    <a:masterClrMapping/>
  </p:clrMapOvr>
  <p:transition>
    <p:zoom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Which is correct?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65452" y="2788011"/>
            <a:ext cx="8043709" cy="785005"/>
          </a:xfrm>
        </p:spPr>
        <p:txBody>
          <a:bodyPr anchor="ctr"/>
          <a:lstStyle/>
          <a:p>
            <a:pPr marL="628650" indent="-361950"/>
            <a:r>
              <a:rPr lang="en-US" sz="2800" dirty="0"/>
              <a:t>Jason doesn’t like read.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doesn’t like reading.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don’t like read.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doesn’t likes reading.</a:t>
            </a:r>
          </a:p>
        </p:txBody>
      </p:sp>
      <p:sp>
        <p:nvSpPr>
          <p:cNvPr id="7" name="Rectangle 6">
            <a:hlinkClick r:id="rId4" action="ppaction://hlinksldjump"/>
          </p:cNvPr>
          <p:cNvSpPr/>
          <p:nvPr/>
        </p:nvSpPr>
        <p:spPr>
          <a:xfrm>
            <a:off x="801758" y="3759158"/>
            <a:ext cx="7632848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753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:sndAc>
          <p:stSnd>
            <p:snd r:embed="rId2" name="chimes.wav"/>
          </p:stSnd>
        </p:sndAc>
      </p:transition>
    </mc:Choice>
    <mc:Fallback>
      <p:transition spd="slow" advClick="0"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_err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Which is correct?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doesn’t like read.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doesn’t like reading.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don’t like read.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/>
          </p:nvPr>
        </p:nvSpPr>
        <p:spPr/>
        <p:txBody>
          <a:bodyPr anchor="ctr"/>
          <a:lstStyle/>
          <a:p>
            <a:pPr marL="628650" indent="-361950"/>
            <a:r>
              <a:rPr lang="en-US" sz="2800" dirty="0"/>
              <a:t>Jason doesn’t likes reading.</a:t>
            </a:r>
          </a:p>
        </p:txBody>
      </p:sp>
    </p:spTree>
    <p:extLst>
      <p:ext uri="{BB962C8B-B14F-4D97-AF65-F5344CB8AC3E}">
        <p14:creationId xmlns:p14="http://schemas.microsoft.com/office/powerpoint/2010/main" val="210397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8000" dirty="0" smtClean="0"/>
              <a:t>£1,000,000</a:t>
            </a:r>
            <a:endParaRPr lang="en-US" sz="8000" dirty="0" smtClean="0"/>
          </a:p>
        </p:txBody>
      </p:sp>
    </p:spTree>
  </p:cSld>
  <p:clrMapOvr>
    <a:masterClrMapping/>
  </p:clrMapOvr>
  <p:transition>
    <p:zoom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07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FF"/>
      </a:hlink>
      <a:folHlink>
        <a:srgbClr val="FFFF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1175</TotalTime>
  <Words>416</Words>
  <Application>Microsoft Office PowerPoint</Application>
  <PresentationFormat>On-screen Show (4:3)</PresentationFormat>
  <Paragraphs>180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Calibri</vt:lpstr>
      <vt:lpstr>Times New Roman</vt:lpstr>
      <vt:lpstr>Default Design</vt:lpstr>
      <vt:lpstr>PowerPoint Presentation</vt:lpstr>
      <vt:lpstr>Question 1</vt:lpstr>
      <vt:lpstr>You … ten years old. </vt:lpstr>
      <vt:lpstr>You … ten years old. </vt:lpstr>
      <vt:lpstr>£100</vt:lpstr>
      <vt:lpstr>Question 2</vt:lpstr>
      <vt:lpstr>… is she from?</vt:lpstr>
      <vt:lpstr>… is she from?</vt:lpstr>
      <vt:lpstr>£200</vt:lpstr>
      <vt:lpstr>Question 3</vt:lpstr>
      <vt:lpstr>Peter … blonde hair.</vt:lpstr>
      <vt:lpstr>Peter … blonde hair.</vt:lpstr>
      <vt:lpstr>£300</vt:lpstr>
      <vt:lpstr>Question 4</vt:lpstr>
      <vt:lpstr>Ann and I love Shakira.  … are her fans.</vt:lpstr>
      <vt:lpstr>Ann and I love Shakira.  … are her fans.</vt:lpstr>
      <vt:lpstr>£500</vt:lpstr>
      <vt:lpstr>Question 5</vt:lpstr>
      <vt:lpstr>Jane … to the gym every day.</vt:lpstr>
      <vt:lpstr>Jane … to the gym every day.</vt:lpstr>
      <vt:lpstr>£1,000</vt:lpstr>
      <vt:lpstr>Question 6</vt:lpstr>
      <vt:lpstr>  She has guitar lessons … Mondays.  </vt:lpstr>
      <vt:lpstr>  She has guitar lessons … Mondays.  </vt:lpstr>
      <vt:lpstr>£2,000</vt:lpstr>
      <vt:lpstr>Question 7</vt:lpstr>
      <vt:lpstr>Mark … now.</vt:lpstr>
      <vt:lpstr>Mark … now.</vt:lpstr>
      <vt:lpstr>£4,000</vt:lpstr>
      <vt:lpstr>Question 8</vt:lpstr>
      <vt:lpstr>John can sing … he can’t dance.</vt:lpstr>
      <vt:lpstr>John can sing … he can’t dance.</vt:lpstr>
      <vt:lpstr>£8,000</vt:lpstr>
      <vt:lpstr>Question 9</vt:lpstr>
      <vt:lpstr>Kim goes to the bathroom and … </vt:lpstr>
      <vt:lpstr>Kim goes to the bathroom and … </vt:lpstr>
      <vt:lpstr>£16,000</vt:lpstr>
      <vt:lpstr>Question 10</vt:lpstr>
      <vt:lpstr> … he ride his bike at the weekend?</vt:lpstr>
      <vt:lpstr> … he ride his bike at the weekend?</vt:lpstr>
      <vt:lpstr>£32,000</vt:lpstr>
      <vt:lpstr>Question 11</vt:lpstr>
      <vt:lpstr>They drink tea every day. They… drink tea. </vt:lpstr>
      <vt:lpstr>They drink tea every day. They… drink tea. </vt:lpstr>
      <vt:lpstr>£64,000</vt:lpstr>
      <vt:lpstr>Question 12</vt:lpstr>
      <vt:lpstr>I’m looking … a T-shirt.</vt:lpstr>
      <vt:lpstr>I’m looking … a T-shirt.</vt:lpstr>
      <vt:lpstr>£125,000</vt:lpstr>
      <vt:lpstr>Question 13</vt:lpstr>
      <vt:lpstr>Brad Pitt is a good actor.  I like …</vt:lpstr>
      <vt:lpstr>Brad Pitt is a good actor.  I like …</vt:lpstr>
      <vt:lpstr>£250,000</vt:lpstr>
      <vt:lpstr>Question 14</vt:lpstr>
      <vt:lpstr>Let’s … to the park!</vt:lpstr>
      <vt:lpstr>Let’s … to the park!</vt:lpstr>
      <vt:lpstr>£500,000</vt:lpstr>
      <vt:lpstr>Question 15</vt:lpstr>
      <vt:lpstr>Which is correct?</vt:lpstr>
      <vt:lpstr>Which is correct?</vt:lpstr>
      <vt:lpstr>£1,000,000</vt:lpstr>
      <vt:lpstr>PowerPoint Presentation</vt:lpstr>
    </vt:vector>
  </TitlesOfParts>
  <Company>NETLinc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Wants To Be A Millionaire?</dc:title>
  <dc:creator>STNG11</dc:creator>
  <cp:lastModifiedBy>Zenaida Cochofel</cp:lastModifiedBy>
  <cp:revision>180</cp:revision>
  <dcterms:created xsi:type="dcterms:W3CDTF">2003-05-20T13:35:24Z</dcterms:created>
  <dcterms:modified xsi:type="dcterms:W3CDTF">2018-05-28T10:36:51Z</dcterms:modified>
</cp:coreProperties>
</file>