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7"/>
  </p:notesMasterIdLst>
  <p:sldIdLst>
    <p:sldId id="318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onstantia" panose="02030602050306030303" pitchFamily="18" charset="0"/>
      <p:regular r:id="rId27"/>
      <p:bold r:id="rId28"/>
      <p:italic r:id="rId29"/>
      <p:boldItalic r:id="rId30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06/06/2018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7405553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REGULAR VERBS - INTERROGATIVE</a:t>
            </a: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7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Interrogative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791975"/>
            <a:ext cx="784887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			  I</a:t>
            </a:r>
          </a:p>
          <a:p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you</a:t>
            </a:r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he</a:t>
            </a:r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b="1" dirty="0" err="1">
                <a:latin typeface="Calibri" panose="020F0502020204030204" pitchFamily="34" charset="0"/>
              </a:rPr>
              <a:t>like</a:t>
            </a:r>
            <a:r>
              <a:rPr lang="pt-PT" sz="2600" b="1" dirty="0">
                <a:latin typeface="Calibri" panose="020F0502020204030204" pitchFamily="34" charset="0"/>
              </a:rPr>
              <a:t>…</a:t>
            </a:r>
            <a:r>
              <a:rPr lang="pt-PT" sz="2600" dirty="0">
                <a:latin typeface="Calibri" panose="020F0502020204030204" pitchFamily="34" charset="0"/>
              </a:rPr>
              <a:t> ?</a:t>
            </a:r>
          </a:p>
          <a:p>
            <a:r>
              <a:rPr lang="pt-PT" sz="2600" dirty="0">
                <a:latin typeface="Calibri" panose="020F0502020204030204" pitchFamily="34" charset="0"/>
              </a:rPr>
              <a:t>			 </a:t>
            </a:r>
            <a:r>
              <a:rPr lang="pt-PT" sz="2600" dirty="0" err="1">
                <a:latin typeface="Calibri" panose="020F0502020204030204" pitchFamily="34" charset="0"/>
              </a:rPr>
              <a:t>it</a:t>
            </a:r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we</a:t>
            </a:r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you</a:t>
            </a:r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			</a:t>
            </a:r>
            <a:r>
              <a:rPr lang="pt-PT" sz="2600" dirty="0" err="1">
                <a:latin typeface="Calibri" panose="020F0502020204030204" pitchFamily="34" charset="0"/>
              </a:rPr>
              <a:t>they</a:t>
            </a:r>
            <a:endParaRPr lang="pt-PT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0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1431060" y="2128502"/>
          <a:ext cx="6096000" cy="32385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5027">
                <a:tc>
                  <a:txBody>
                    <a:bodyPr/>
                    <a:lstStyle/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Yes</a:t>
                      </a:r>
                      <a:r>
                        <a:rPr lang="pt-PT" sz="2600" dirty="0">
                          <a:latin typeface="Calibri" panose="020F0502020204030204" pitchFamily="34" charset="0"/>
                        </a:rPr>
                        <a:t>,</a:t>
                      </a:r>
                      <a:endParaRPr lang="pt-PT" sz="2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/>
                    <a:p>
                      <a:r>
                        <a:rPr lang="pt-PT" sz="2600" dirty="0">
                          <a:latin typeface="Calibri" panose="020F0502020204030204" pitchFamily="34" charset="0"/>
                        </a:rPr>
                        <a:t>I</a:t>
                      </a: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he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she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it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we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26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they</a:t>
                      </a:r>
                      <a:endParaRPr lang="pt-PT" sz="2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did</a:t>
                      </a:r>
                      <a:r>
                        <a:rPr lang="pt-PT" sz="26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873">
                <a:tc>
                  <a:txBody>
                    <a:bodyPr/>
                    <a:lstStyle/>
                    <a:p>
                      <a:r>
                        <a:rPr lang="pt-PT" sz="2600" dirty="0">
                          <a:latin typeface="Calibri" panose="020F0502020204030204" pitchFamily="34" charset="0"/>
                        </a:rPr>
                        <a:t>No, </a:t>
                      </a:r>
                      <a:endParaRPr lang="pt-PT" sz="2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600" dirty="0" err="1">
                          <a:latin typeface="Calibri" panose="020F0502020204030204" pitchFamily="34" charset="0"/>
                        </a:rPr>
                        <a:t>didn’t</a:t>
                      </a:r>
                      <a:r>
                        <a:rPr lang="pt-PT" sz="26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7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876" y="2916722"/>
            <a:ext cx="3935950" cy="262134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628801"/>
            <a:ext cx="77768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-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you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close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door</a:t>
            </a:r>
            <a:r>
              <a:rPr lang="pt-PT" sz="2600" dirty="0">
                <a:latin typeface="Calibri" panose="020F0502020204030204" pitchFamily="34" charset="0"/>
              </a:rPr>
              <a:t>?</a:t>
            </a:r>
          </a:p>
          <a:p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- </a:t>
            </a:r>
            <a:r>
              <a:rPr lang="pt-PT" sz="2600" dirty="0" err="1">
                <a:latin typeface="Calibri" panose="020F0502020204030204" pitchFamily="34" charset="0"/>
              </a:rPr>
              <a:t>Yes</a:t>
            </a:r>
            <a:r>
              <a:rPr lang="pt-PT" sz="2600" dirty="0">
                <a:latin typeface="Calibri" panose="020F0502020204030204" pitchFamily="34" charset="0"/>
              </a:rPr>
              <a:t>, I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  <a:p>
            <a:endParaRPr lang="pt-PT" sz="2600" dirty="0">
              <a:latin typeface="Calibri" panose="020F0502020204030204" pitchFamily="34" charset="0"/>
            </a:endParaRPr>
          </a:p>
          <a:p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15956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410" y="2817253"/>
            <a:ext cx="3935950" cy="2629215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628801"/>
            <a:ext cx="77768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-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help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her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mother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with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household</a:t>
            </a:r>
            <a:r>
              <a:rPr lang="pt-PT" sz="2600" dirty="0">
                <a:latin typeface="Calibri" panose="020F0502020204030204" pitchFamily="34" charset="0"/>
              </a:rPr>
              <a:t> chores?</a:t>
            </a:r>
          </a:p>
          <a:p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- </a:t>
            </a:r>
            <a:r>
              <a:rPr lang="pt-PT" sz="2600" dirty="0" err="1">
                <a:latin typeface="Calibri" panose="020F0502020204030204" pitchFamily="34" charset="0"/>
              </a:rPr>
              <a:t>Yes</a:t>
            </a:r>
            <a:r>
              <a:rPr lang="pt-PT" sz="2600" dirty="0">
                <a:latin typeface="Calibri" panose="020F0502020204030204" pitchFamily="34" charset="0"/>
              </a:rPr>
              <a:t>, </a:t>
            </a: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9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1" y="3158704"/>
            <a:ext cx="3578136" cy="238303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628801"/>
            <a:ext cx="77768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-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 Janet </a:t>
            </a:r>
            <a:r>
              <a:rPr lang="pt-PT" sz="2600" b="1" dirty="0" err="1">
                <a:latin typeface="Calibri" panose="020F0502020204030204" pitchFamily="34" charset="0"/>
              </a:rPr>
              <a:t>arrive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work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on</a:t>
            </a:r>
            <a:r>
              <a:rPr lang="pt-PT" sz="2600" dirty="0">
                <a:latin typeface="Calibri" panose="020F0502020204030204" pitchFamily="34" charset="0"/>
              </a:rPr>
              <a:t> time ?</a:t>
            </a:r>
          </a:p>
          <a:p>
            <a:endParaRPr lang="pt-PT" sz="2600" dirty="0">
              <a:latin typeface="Calibri" panose="020F0502020204030204" pitchFamily="34" charset="0"/>
            </a:endParaRPr>
          </a:p>
          <a:p>
            <a:r>
              <a:rPr lang="pt-PT" sz="2600" dirty="0">
                <a:latin typeface="Calibri" panose="020F0502020204030204" pitchFamily="34" charset="0"/>
              </a:rPr>
              <a:t>- No, </a:t>
            </a: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dirty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037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1" y="3172351"/>
            <a:ext cx="3578136" cy="238303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628801"/>
            <a:ext cx="77768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-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Gary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walk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dog</a:t>
            </a:r>
            <a:r>
              <a:rPr lang="pt-PT" sz="2600" dirty="0">
                <a:latin typeface="Calibri" panose="020F0502020204030204" pitchFamily="34" charset="0"/>
              </a:rPr>
              <a:t>?</a:t>
            </a:r>
          </a:p>
          <a:p>
            <a:r>
              <a:rPr lang="pt-PT" sz="2600" dirty="0">
                <a:latin typeface="Calibri" panose="020F0502020204030204" pitchFamily="34" charset="0"/>
              </a:rPr>
              <a:t> </a:t>
            </a:r>
          </a:p>
          <a:p>
            <a:r>
              <a:rPr lang="pt-PT" sz="2600" dirty="0">
                <a:latin typeface="Calibri" panose="020F0502020204030204" pitchFamily="34" charset="0"/>
              </a:rPr>
              <a:t>- No, </a:t>
            </a:r>
            <a:r>
              <a:rPr lang="pt-PT" sz="2600" dirty="0" err="1">
                <a:latin typeface="Calibri" panose="020F0502020204030204" pitchFamily="34" charset="0"/>
              </a:rPr>
              <a:t>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dirty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4615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23143" y="2279698"/>
            <a:ext cx="2189254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400" b="1" dirty="0" smtClean="0">
                <a:latin typeface="Calibri" panose="020F0502020204030204" pitchFamily="34" charset="0"/>
              </a:rPr>
              <a:t>a. </a:t>
            </a:r>
            <a:r>
              <a:rPr lang="pt-PT" sz="2400" dirty="0" err="1" smtClean="0">
                <a:latin typeface="Calibri" panose="020F0502020204030204" pitchFamily="34" charset="0"/>
              </a:rPr>
              <a:t>Yes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 smtClean="0">
                <a:latin typeface="Calibri" panose="020F0502020204030204" pitchFamily="34" charset="0"/>
              </a:rPr>
              <a:t>they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pt-PT" sz="2400" b="1" dirty="0" smtClean="0">
                <a:latin typeface="Calibri" panose="020F0502020204030204" pitchFamily="34" charset="0"/>
              </a:rPr>
              <a:t>b. </a:t>
            </a:r>
            <a:r>
              <a:rPr lang="pt-PT" sz="2400" dirty="0" smtClean="0">
                <a:latin typeface="Calibri" panose="020F0502020204030204" pitchFamily="34" charset="0"/>
              </a:rPr>
              <a:t>No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>
                <a:latin typeface="Calibri" panose="020F0502020204030204" pitchFamily="34" charset="0"/>
              </a:rPr>
              <a:t>it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didn’t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c. </a:t>
            </a:r>
            <a:r>
              <a:rPr lang="pt-PT" sz="2400" dirty="0" err="1">
                <a:latin typeface="Calibri" panose="020F0502020204030204" pitchFamily="34" charset="0"/>
              </a:rPr>
              <a:t>Yes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>
                <a:latin typeface="Calibri" panose="020F0502020204030204" pitchFamily="34" charset="0"/>
              </a:rPr>
              <a:t>she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d. </a:t>
            </a:r>
            <a:r>
              <a:rPr lang="pt-PT" sz="2400" dirty="0" err="1">
                <a:latin typeface="Calibri" panose="020F0502020204030204" pitchFamily="34" charset="0"/>
              </a:rPr>
              <a:t>Yes</a:t>
            </a:r>
            <a:r>
              <a:rPr lang="pt-PT" sz="2400" dirty="0">
                <a:latin typeface="Calibri" panose="020F0502020204030204" pitchFamily="34" charset="0"/>
              </a:rPr>
              <a:t>, I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e. </a:t>
            </a:r>
            <a:r>
              <a:rPr lang="pt-PT" sz="2400" dirty="0">
                <a:latin typeface="Calibri" panose="020F0502020204030204" pitchFamily="34" charset="0"/>
              </a:rPr>
              <a:t>No, </a:t>
            </a:r>
            <a:r>
              <a:rPr lang="pt-PT" sz="2400" dirty="0" err="1">
                <a:latin typeface="Calibri" panose="020F0502020204030204" pitchFamily="34" charset="0"/>
              </a:rPr>
              <a:t>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didn’t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  <a:endParaRPr lang="pt-PT" sz="2400" dirty="0"/>
          </a:p>
        </p:txBody>
      </p:sp>
      <p:sp>
        <p:nvSpPr>
          <p:cNvPr id="7" name="Rectangle 6"/>
          <p:cNvSpPr/>
          <p:nvPr/>
        </p:nvSpPr>
        <p:spPr>
          <a:xfrm>
            <a:off x="566670" y="2279698"/>
            <a:ext cx="49004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1.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you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study</a:t>
            </a:r>
            <a:r>
              <a:rPr lang="pt-PT" sz="2400" dirty="0">
                <a:latin typeface="Calibri" panose="020F0502020204030204" pitchFamily="34" charset="0"/>
              </a:rPr>
              <a:t> for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English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test</a:t>
            </a:r>
            <a:r>
              <a:rPr lang="pt-PT" sz="24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2.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tidy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their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room</a:t>
            </a:r>
            <a:r>
              <a:rPr lang="pt-PT" sz="24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3.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>
                <a:latin typeface="Calibri" panose="020F0502020204030204" pitchFamily="34" charset="0"/>
              </a:rPr>
              <a:t> Tom play </a:t>
            </a:r>
            <a:r>
              <a:rPr lang="pt-PT" sz="2400" dirty="0" err="1">
                <a:latin typeface="Calibri" panose="020F0502020204030204" pitchFamily="34" charset="0"/>
              </a:rPr>
              <a:t>football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yesterday</a:t>
            </a:r>
            <a:r>
              <a:rPr lang="pt-PT" sz="24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4. </a:t>
            </a:r>
            <a:r>
              <a:rPr lang="pt-PT" sz="2400" dirty="0" err="1">
                <a:latin typeface="Calibri" panose="020F0502020204030204" pitchFamily="34" charset="0"/>
              </a:rPr>
              <a:t>Did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your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mother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like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present</a:t>
            </a:r>
            <a:r>
              <a:rPr lang="pt-PT" sz="2400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pt-PT" sz="2400" b="1" dirty="0">
                <a:latin typeface="Calibri" panose="020F0502020204030204" pitchFamily="34" charset="0"/>
              </a:rPr>
              <a:t>5. </a:t>
            </a:r>
            <a:r>
              <a:rPr lang="pt-PT" sz="2400" dirty="0">
                <a:latin typeface="Calibri" panose="020F0502020204030204" pitchFamily="34" charset="0"/>
              </a:rPr>
              <a:t>Did the concert start at 9 </a:t>
            </a:r>
            <a:r>
              <a:rPr lang="pt-PT" sz="2400" dirty="0" smtClean="0">
                <a:latin typeface="Calibri" panose="020F0502020204030204" pitchFamily="34" charset="0"/>
              </a:rPr>
              <a:t>p.m.?</a:t>
            </a:r>
            <a:endParaRPr lang="pt-PT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177307" y="2781837"/>
            <a:ext cx="1416676" cy="218940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095482" y="2826913"/>
            <a:ext cx="2498501" cy="69545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990563" y="4262907"/>
            <a:ext cx="1603420" cy="141667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132231" y="4262907"/>
            <a:ext cx="1474631" cy="75341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844954" y="3522373"/>
            <a:ext cx="1749029" cy="215721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66670" y="1549022"/>
            <a:ext cx="79815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600" b="1" dirty="0">
                <a:latin typeface="Calibri" panose="020F0502020204030204" pitchFamily="34" charset="0"/>
              </a:rPr>
              <a:t>A. Match </a:t>
            </a:r>
            <a:r>
              <a:rPr lang="pt-PT" sz="2600" b="1" dirty="0" err="1">
                <a:latin typeface="Calibri" panose="020F0502020204030204" pitchFamily="34" charset="0"/>
              </a:rPr>
              <a:t>the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questions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and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the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answers</a:t>
            </a:r>
            <a:r>
              <a:rPr lang="pt-PT" sz="2600" b="1" dirty="0">
                <a:latin typeface="Calibri" panose="020F0502020204030204" pitchFamily="34" charset="0"/>
              </a:rPr>
              <a:t>.</a:t>
            </a:r>
            <a:r>
              <a:rPr lang="pt-PT" sz="2600" dirty="0">
                <a:latin typeface="Calibri" panose="020F0502020204030204" pitchFamily="34" charset="0"/>
              </a:rPr>
              <a:t>		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4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5576" y="1628801"/>
            <a:ext cx="77768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latin typeface="Calibri" panose="020F0502020204030204" pitchFamily="34" charset="0"/>
              </a:rPr>
              <a:t>B. Complete </a:t>
            </a:r>
            <a:r>
              <a:rPr lang="pt-PT" sz="2800" b="1" dirty="0" err="1">
                <a:latin typeface="Calibri" panose="020F0502020204030204" pitchFamily="34" charset="0"/>
              </a:rPr>
              <a:t>the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latin typeface="Calibri" panose="020F0502020204030204" pitchFamily="34" charset="0"/>
              </a:rPr>
              <a:t>questions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latin typeface="Calibri" panose="020F0502020204030204" pitchFamily="34" charset="0"/>
              </a:rPr>
              <a:t>about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latin typeface="Calibri" panose="020F0502020204030204" pitchFamily="34" charset="0"/>
              </a:rPr>
              <a:t>Anne’s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latin typeface="Calibri" panose="020F0502020204030204" pitchFamily="34" charset="0"/>
              </a:rPr>
              <a:t>birthday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latin typeface="Calibri" panose="020F0502020204030204" pitchFamily="34" charset="0"/>
              </a:rPr>
              <a:t>party</a:t>
            </a:r>
            <a:r>
              <a:rPr lang="pt-PT" sz="2800" b="1" dirty="0">
                <a:latin typeface="Calibri" panose="020F0502020204030204" pitchFamily="34" charset="0"/>
              </a:rPr>
              <a:t>.</a:t>
            </a:r>
          </a:p>
          <a:p>
            <a:endParaRPr lang="pt-PT" sz="2800" dirty="0">
              <a:latin typeface="Calibri" panose="020F0502020204030204" pitchFamily="34" charset="0"/>
            </a:endParaRPr>
          </a:p>
          <a:p>
            <a:r>
              <a:rPr lang="pt-PT" sz="2800" b="1" dirty="0">
                <a:latin typeface="Calibri" panose="020F0502020204030204" pitchFamily="34" charset="0"/>
              </a:rPr>
              <a:t>1.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Who</a:t>
            </a:r>
            <a:r>
              <a:rPr lang="pt-PT" sz="2800" dirty="0">
                <a:latin typeface="Calibri" panose="020F0502020204030204" pitchFamily="34" charset="0"/>
              </a:rPr>
              <a:t> _______________ invite to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party</a:t>
            </a:r>
            <a:r>
              <a:rPr lang="pt-PT" sz="2800" dirty="0">
                <a:latin typeface="Calibri" panose="020F0502020204030204" pitchFamily="34" charset="0"/>
              </a:rPr>
              <a:t>?</a:t>
            </a:r>
          </a:p>
          <a:p>
            <a:r>
              <a:rPr lang="pt-PT" sz="2800" dirty="0">
                <a:latin typeface="Calibri" panose="020F0502020204030204" pitchFamily="34" charset="0"/>
              </a:rPr>
              <a:t>     </a:t>
            </a:r>
            <a:r>
              <a:rPr lang="pt-PT" sz="2800" dirty="0" err="1">
                <a:latin typeface="Calibri" panose="020F0502020204030204" pitchFamily="34" charset="0"/>
              </a:rPr>
              <a:t>All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her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friends</a:t>
            </a:r>
            <a:r>
              <a:rPr lang="pt-PT" sz="2800" dirty="0">
                <a:latin typeface="Calibri" panose="020F0502020204030204" pitchFamily="34" charset="0"/>
              </a:rPr>
              <a:t>.</a:t>
            </a:r>
            <a:endParaRPr lang="pt-PT" sz="2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429000"/>
            <a:ext cx="2221741" cy="279050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2882275"/>
            <a:ext cx="24702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Anne</a:t>
            </a:r>
          </a:p>
        </p:txBody>
      </p:sp>
    </p:spTree>
    <p:extLst>
      <p:ext uri="{BB962C8B-B14F-4D97-AF65-F5344CB8AC3E}">
        <p14:creationId xmlns:p14="http://schemas.microsoft.com/office/powerpoint/2010/main" val="119219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31" y="3718813"/>
            <a:ext cx="3935950" cy="282601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1628801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latin typeface="Calibri" panose="020F0502020204030204" pitchFamily="34" charset="0"/>
              </a:rPr>
              <a:t>2. </a:t>
            </a:r>
            <a:r>
              <a:rPr lang="pt-PT" sz="2800" dirty="0" err="1">
                <a:latin typeface="Calibri" panose="020F0502020204030204" pitchFamily="34" charset="0"/>
              </a:rPr>
              <a:t>What</a:t>
            </a:r>
            <a:r>
              <a:rPr lang="pt-PT" sz="2800" dirty="0">
                <a:latin typeface="Calibri" panose="020F0502020204030204" pitchFamily="34" charset="0"/>
              </a:rPr>
              <a:t> time ____________________ </a:t>
            </a:r>
            <a:r>
              <a:rPr lang="pt-PT" sz="2800" dirty="0" err="1">
                <a:latin typeface="Calibri" panose="020F0502020204030204" pitchFamily="34" charset="0"/>
              </a:rPr>
              <a:t>arrive</a:t>
            </a:r>
            <a:r>
              <a:rPr lang="pt-PT" sz="2800" dirty="0">
                <a:latin typeface="Calibri" panose="020F0502020204030204" pitchFamily="34" charset="0"/>
              </a:rPr>
              <a:t>?</a:t>
            </a:r>
          </a:p>
          <a:p>
            <a:r>
              <a:rPr lang="pt-PT" sz="2800" dirty="0">
                <a:latin typeface="Calibri" panose="020F0502020204030204" pitchFamily="34" charset="0"/>
              </a:rPr>
              <a:t>     </a:t>
            </a:r>
            <a:r>
              <a:rPr lang="pt-PT" sz="2800" dirty="0" err="1">
                <a:latin typeface="Calibri" panose="020F0502020204030204" pitchFamily="34" charset="0"/>
              </a:rPr>
              <a:t>At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>
                <a:latin typeface="Calibri" panose="020F0502020204030204" pitchFamily="34" charset="0"/>
              </a:rPr>
              <a:t>3 </a:t>
            </a:r>
            <a:r>
              <a:rPr lang="pt-PT" sz="2800" smtClean="0">
                <a:latin typeface="Calibri" panose="020F0502020204030204" pitchFamily="34" charset="0"/>
              </a:rPr>
              <a:t>p.m</a:t>
            </a:r>
            <a:r>
              <a:rPr lang="pt-PT" sz="28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71800" y="1628801"/>
            <a:ext cx="360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they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/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the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guests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4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1628801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latin typeface="Calibri" panose="020F0502020204030204" pitchFamily="34" charset="0"/>
              </a:rPr>
              <a:t>3. </a:t>
            </a:r>
            <a:r>
              <a:rPr lang="pt-PT" sz="2800" dirty="0" err="1">
                <a:latin typeface="Calibri" panose="020F0502020204030204" pitchFamily="34" charset="0"/>
              </a:rPr>
              <a:t>How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many</a:t>
            </a:r>
            <a:r>
              <a:rPr lang="pt-PT" sz="2800" dirty="0">
                <a:latin typeface="Calibri" panose="020F0502020204030204" pitchFamily="34" charset="0"/>
              </a:rPr>
              <a:t> games _______________ play?</a:t>
            </a:r>
          </a:p>
          <a:p>
            <a:r>
              <a:rPr lang="pt-PT" sz="2800" dirty="0">
                <a:latin typeface="Calibri" panose="020F0502020204030204" pitchFamily="34" charset="0"/>
              </a:rPr>
              <a:t>     </a:t>
            </a:r>
            <a:r>
              <a:rPr lang="pt-PT" sz="2800" dirty="0" err="1">
                <a:latin typeface="Calibri" panose="020F0502020204030204" pitchFamily="34" charset="0"/>
              </a:rPr>
              <a:t>Lots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of</a:t>
            </a:r>
            <a:r>
              <a:rPr lang="pt-PT" sz="2800" dirty="0">
                <a:latin typeface="Calibri" panose="020F0502020204030204" pitchFamily="34" charset="0"/>
              </a:rPr>
              <a:t> games.</a:t>
            </a:r>
            <a:r>
              <a:rPr lang="pt-PT" sz="2800" dirty="0">
                <a:solidFill>
                  <a:srgbClr val="FF0000"/>
                </a:solidFill>
                <a:latin typeface="Calibri" panose="020F0502020204030204" pitchFamily="34" charset="0"/>
              </a:rPr>
              <a:t>	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556" y="3069993"/>
            <a:ext cx="3578136" cy="238303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1628801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they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3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234" y="3210148"/>
            <a:ext cx="3935950" cy="262134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1628801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Anne /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she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628801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latin typeface="Calibri" panose="020F0502020204030204" pitchFamily="34" charset="0"/>
              </a:rPr>
              <a:t>4. </a:t>
            </a:r>
            <a:r>
              <a:rPr lang="pt-PT" sz="2800" dirty="0">
                <a:latin typeface="Calibri" panose="020F0502020204030204" pitchFamily="34" charset="0"/>
              </a:rPr>
              <a:t>_________________ </a:t>
            </a:r>
            <a:r>
              <a:rPr lang="pt-PT" sz="2800" dirty="0" err="1">
                <a:latin typeface="Calibri" panose="020F0502020204030204" pitchFamily="34" charset="0"/>
              </a:rPr>
              <a:t>receive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many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presents</a:t>
            </a:r>
            <a:r>
              <a:rPr lang="pt-PT" sz="2800" dirty="0">
                <a:latin typeface="Calibri" panose="020F0502020204030204" pitchFamily="34" charset="0"/>
              </a:rPr>
              <a:t>?	</a:t>
            </a:r>
          </a:p>
          <a:p>
            <a:r>
              <a:rPr lang="pt-PT" sz="2800" dirty="0">
                <a:latin typeface="Calibri" panose="020F0502020204030204" pitchFamily="34" charset="0"/>
              </a:rPr>
              <a:t>     </a:t>
            </a:r>
            <a:r>
              <a:rPr lang="pt-PT" sz="2800" dirty="0" err="1">
                <a:latin typeface="Calibri" panose="020F0502020204030204" pitchFamily="34" charset="0"/>
              </a:rPr>
              <a:t>Yes</a:t>
            </a:r>
            <a:r>
              <a:rPr lang="pt-PT" sz="2800" dirty="0">
                <a:latin typeface="Calibri" panose="020F0502020204030204" pitchFamily="34" charset="0"/>
              </a:rPr>
              <a:t>, </a:t>
            </a:r>
            <a:r>
              <a:rPr lang="pt-PT" sz="2800" dirty="0" err="1">
                <a:latin typeface="Calibri" panose="020F0502020204030204" pitchFamily="34" charset="0"/>
              </a:rPr>
              <a:t>she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did</a:t>
            </a:r>
            <a:r>
              <a:rPr lang="pt-PT" sz="28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00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32" y="3061599"/>
            <a:ext cx="3935950" cy="262134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7" y="692697"/>
            <a:ext cx="4161387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1628801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they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628801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latin typeface="Calibri" panose="020F0502020204030204" pitchFamily="34" charset="0"/>
              </a:rPr>
              <a:t>5. </a:t>
            </a:r>
            <a:r>
              <a:rPr lang="pt-PT" sz="2800" dirty="0">
                <a:latin typeface="Calibri" panose="020F0502020204030204" pitchFamily="34" charset="0"/>
              </a:rPr>
              <a:t>____________ </a:t>
            </a:r>
            <a:r>
              <a:rPr lang="pt-PT" sz="2800" dirty="0" err="1">
                <a:latin typeface="Calibri" panose="020F0502020204030204" pitchFamily="34" charset="0"/>
              </a:rPr>
              <a:t>like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birthday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party</a:t>
            </a:r>
            <a:r>
              <a:rPr lang="pt-PT" sz="2800" dirty="0">
                <a:latin typeface="Calibri" panose="020F0502020204030204" pitchFamily="34" charset="0"/>
              </a:rPr>
              <a:t>? </a:t>
            </a:r>
          </a:p>
          <a:p>
            <a:r>
              <a:rPr lang="pt-PT" sz="2800" dirty="0">
                <a:latin typeface="Calibri" panose="020F0502020204030204" pitchFamily="34" charset="0"/>
              </a:rPr>
              <a:t>     </a:t>
            </a:r>
            <a:r>
              <a:rPr lang="pt-PT" sz="2800" dirty="0" err="1">
                <a:latin typeface="Calibri" panose="020F0502020204030204" pitchFamily="34" charset="0"/>
              </a:rPr>
              <a:t>Yes</a:t>
            </a:r>
            <a:r>
              <a:rPr lang="pt-PT" sz="2800" dirty="0">
                <a:latin typeface="Calibri" panose="020F0502020204030204" pitchFamily="34" charset="0"/>
              </a:rPr>
              <a:t>, </a:t>
            </a:r>
            <a:r>
              <a:rPr lang="pt-PT" sz="2800" dirty="0" err="1">
                <a:latin typeface="Calibri" panose="020F0502020204030204" pitchFamily="34" charset="0"/>
              </a:rPr>
              <a:t>they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did</a:t>
            </a:r>
            <a:r>
              <a:rPr lang="pt-PT" sz="2800" dirty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3346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6"/>
          <a:stretch/>
        </p:blipFill>
        <p:spPr>
          <a:xfrm>
            <a:off x="4966140" y="2963765"/>
            <a:ext cx="3433004" cy="3578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576" y="1628801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Did</a:t>
            </a:r>
            <a:r>
              <a:rPr lang="pt-PT" sz="28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you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enjoy</a:t>
            </a:r>
            <a:r>
              <a:rPr lang="pt-PT" sz="28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doing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exercises</a:t>
            </a:r>
            <a:r>
              <a:rPr lang="pt-PT" sz="2800" dirty="0">
                <a:latin typeface="Calibri" panose="020F0502020204030204" pitchFamily="34" charset="0"/>
              </a:rPr>
              <a:t>?</a:t>
            </a:r>
          </a:p>
          <a:p>
            <a:endParaRPr lang="pt-PT" sz="2800" dirty="0">
              <a:latin typeface="Calibri" panose="020F0502020204030204" pitchFamily="34" charset="0"/>
            </a:endParaRPr>
          </a:p>
          <a:p>
            <a:r>
              <a:rPr lang="pt-PT" sz="2800" dirty="0">
                <a:latin typeface="Calibri" panose="020F0502020204030204" pitchFamily="34" charset="0"/>
              </a:rPr>
              <a:t>Great!</a:t>
            </a:r>
          </a:p>
        </p:txBody>
      </p:sp>
    </p:spTree>
    <p:extLst>
      <p:ext uri="{BB962C8B-B14F-4D97-AF65-F5344CB8AC3E}">
        <p14:creationId xmlns:p14="http://schemas.microsoft.com/office/powerpoint/2010/main" val="344857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0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3537</TotalTime>
  <Words>274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230</cp:revision>
  <dcterms:created xsi:type="dcterms:W3CDTF">2012-06-11T12:30:49Z</dcterms:created>
  <dcterms:modified xsi:type="dcterms:W3CDTF">2018-06-06T16:11:00Z</dcterms:modified>
</cp:coreProperties>
</file>