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6" r:id="rId2"/>
    <p:sldId id="257" r:id="rId3"/>
    <p:sldId id="263" r:id="rId4"/>
    <p:sldId id="264" r:id="rId5"/>
    <p:sldId id="265" r:id="rId6"/>
    <p:sldId id="266" r:id="rId7"/>
    <p:sldId id="258" r:id="rId8"/>
    <p:sldId id="259" r:id="rId9"/>
    <p:sldId id="260" r:id="rId10"/>
    <p:sldId id="261" r:id="rId11"/>
    <p:sldId id="262" r:id="rId12"/>
    <p:sldId id="267" r:id="rId13"/>
  </p:sldIdLst>
  <p:sldSz cx="9144000" cy="6858000" type="screen4x3"/>
  <p:notesSz cx="6769100" cy="9906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46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C047AA-55F4-4C68-80EF-3312E72F31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5B761-C6ED-4F61-B140-4B399B562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014FD-4D1E-4541-8137-C5C4CD7663B1}" type="datetimeFigureOut">
              <a:rPr lang="en-US" smtClean="0"/>
              <a:t>5/28/2018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F26064-0417-47FA-8B3A-E0C09050FA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92971-9575-49CC-8578-64C825D44A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04094-EA4B-4011-9B85-71A7DCD9C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957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21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2" y="25460"/>
            <a:ext cx="4903715" cy="415498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1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REGULAR VERBS - NEGATIVE</a:t>
            </a:r>
            <a:endParaRPr lang="pt-PT" sz="1800" b="1" dirty="0" smtClean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16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09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59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80910" y="1556792"/>
            <a:ext cx="7895545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dirty="0" smtClean="0">
                <a:latin typeface="Calibri" panose="020F0502020204030204" pitchFamily="34" charset="0"/>
              </a:rPr>
              <a:t>  I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You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He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		</a:t>
            </a:r>
            <a:r>
              <a:rPr lang="pt-PT" sz="2600" dirty="0" smtClean="0">
                <a:latin typeface="Calibri" panose="020F0502020204030204" pitchFamily="34" charset="0"/>
              </a:rPr>
              <a:t> </a:t>
            </a:r>
            <a:r>
              <a:rPr lang="pt-PT" sz="2600" dirty="0">
                <a:latin typeface="Calibri" panose="020F0502020204030204" pitchFamily="34" charset="0"/>
              </a:rPr>
              <a:t>				</a:t>
            </a:r>
            <a:r>
              <a:rPr lang="pt-PT" sz="2600" dirty="0" smtClean="0">
                <a:latin typeface="Calibri" panose="020F0502020204030204" pitchFamily="34" charset="0"/>
              </a:rPr>
              <a:t> </a:t>
            </a:r>
            <a:r>
              <a:rPr lang="pt-PT" sz="2600" dirty="0">
                <a:latin typeface="Calibri" panose="020F0502020204030204" pitchFamily="34" charset="0"/>
              </a:rPr>
              <a:t>	 </a:t>
            </a:r>
            <a:endParaRPr lang="pt-PT" sz="26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Calibri" panose="020F0502020204030204" pitchFamily="34" charset="0"/>
              </a:rPr>
              <a:t> </a:t>
            </a:r>
            <a:r>
              <a:rPr lang="pt-PT" sz="2600" dirty="0" err="1" smtClean="0">
                <a:latin typeface="Calibri" panose="020F0502020204030204" pitchFamily="34" charset="0"/>
              </a:rPr>
              <a:t>It</a:t>
            </a:r>
            <a:r>
              <a:rPr lang="pt-PT" sz="2600" dirty="0">
                <a:latin typeface="Calibri" panose="020F0502020204030204" pitchFamily="34" charset="0"/>
              </a:rPr>
              <a:t>				</a:t>
            </a:r>
            <a:endParaRPr lang="pt-PT" sz="26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 smtClean="0">
                <a:latin typeface="Calibri" panose="020F0502020204030204" pitchFamily="34" charset="0"/>
              </a:rPr>
              <a:t>We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You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dirty="0" err="1" smtClean="0">
                <a:latin typeface="Calibri" panose="020F0502020204030204" pitchFamily="34" charset="0"/>
              </a:rPr>
              <a:t>They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365482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49543" y="3248730"/>
            <a:ext cx="219951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600" dirty="0">
                <a:latin typeface="Calibri" panose="020F0502020204030204" pitchFamily="34" charset="0"/>
              </a:rPr>
              <a:t>play (</a:t>
            </a:r>
            <a:r>
              <a:rPr lang="pt-PT" sz="2600" dirty="0" err="1">
                <a:latin typeface="Calibri" panose="020F0502020204030204" pitchFamily="34" charset="0"/>
              </a:rPr>
              <a:t>infinitive</a:t>
            </a:r>
            <a:r>
              <a:rPr lang="pt-PT" sz="26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7134" y="3071289"/>
            <a:ext cx="129234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err="1">
                <a:latin typeface="Calibri" panose="020F0502020204030204" pitchFamily="34" charset="0"/>
              </a:rPr>
              <a:t>did</a:t>
            </a:r>
            <a:r>
              <a:rPr lang="pt-PT" sz="2800" b="1" dirty="0">
                <a:latin typeface="Calibri" panose="020F0502020204030204" pitchFamily="34" charset="0"/>
              </a:rPr>
              <a:t> </a:t>
            </a:r>
            <a:r>
              <a:rPr lang="pt-PT" sz="2800" b="1" dirty="0" err="1" smtClean="0">
                <a:latin typeface="Calibri" panose="020F0502020204030204" pitchFamily="34" charset="0"/>
              </a:rPr>
              <a:t>not</a:t>
            </a:r>
            <a:r>
              <a:rPr lang="pt-PT" sz="2800" b="1" dirty="0" smtClean="0">
                <a:latin typeface="Calibri" panose="020F0502020204030204" pitchFamily="34" charset="0"/>
              </a:rPr>
              <a:t/>
            </a:r>
            <a:br>
              <a:rPr lang="pt-PT" sz="2800" b="1" dirty="0" smtClean="0">
                <a:latin typeface="Calibri" panose="020F0502020204030204" pitchFamily="34" charset="0"/>
              </a:rPr>
            </a:br>
            <a:r>
              <a:rPr lang="pt-PT" sz="2800" b="1" dirty="0">
                <a:latin typeface="Calibri" panose="020F0502020204030204" pitchFamily="34" charset="0"/>
              </a:rPr>
              <a:t>(</a:t>
            </a:r>
            <a:r>
              <a:rPr lang="pt-PT" sz="2800" b="1" dirty="0" err="1">
                <a:latin typeface="Calibri" panose="020F0502020204030204" pitchFamily="34" charset="0"/>
              </a:rPr>
              <a:t>didn’t</a:t>
            </a:r>
            <a:r>
              <a:rPr lang="pt-PT" sz="2800" b="1" dirty="0" smtClean="0">
                <a:latin typeface="Calibri" panose="020F0502020204030204" pitchFamily="34" charset="0"/>
              </a:rPr>
              <a:t>)</a:t>
            </a:r>
            <a:endParaRPr lang="pt-PT" sz="2800" b="1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8455" y="3202566"/>
            <a:ext cx="82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/>
              <a:t>+</a:t>
            </a:r>
            <a:endParaRPr lang="pt-PT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38858" y="3202566"/>
            <a:ext cx="82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/>
              <a:t>+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264804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6652A4-C323-4414-9BA2-7CD317B373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9" t="1202"/>
          <a:stretch/>
        </p:blipFill>
        <p:spPr>
          <a:xfrm>
            <a:off x="6150187" y="2810933"/>
            <a:ext cx="1976472" cy="2985285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65482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pt-PT" sz="2600" dirty="0">
                <a:latin typeface="Calibri" panose="020F0502020204030204" pitchFamily="34" charset="0"/>
              </a:rPr>
              <a:t>Cristiano Ronaldo </a:t>
            </a:r>
            <a:r>
              <a:rPr lang="pt-PT" sz="2600" dirty="0" err="1">
                <a:latin typeface="Calibri" panose="020F0502020204030204" pitchFamily="34" charset="0"/>
              </a:rPr>
              <a:t>scored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his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first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goal</a:t>
            </a:r>
            <a:r>
              <a:rPr lang="pt-PT" sz="2600" dirty="0">
                <a:latin typeface="Calibri" panose="020F0502020204030204" pitchFamily="34" charset="0"/>
              </a:rPr>
              <a:t> in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Portuguese League in </a:t>
            </a:r>
            <a:r>
              <a:rPr lang="pt-PT" sz="2600" dirty="0" smtClean="0">
                <a:latin typeface="Calibri" panose="020F0502020204030204" pitchFamily="34" charset="0"/>
              </a:rPr>
              <a:t>2002 </a:t>
            </a:r>
            <a:r>
              <a:rPr lang="pt-PT" sz="2600" dirty="0" err="1">
                <a:latin typeface="Calibri" panose="020F0502020204030204" pitchFamily="34" charset="0"/>
              </a:rPr>
              <a:t>and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b="1" dirty="0">
                <a:latin typeface="Calibri" panose="020F0502020204030204" pitchFamily="34" charset="0"/>
              </a:rPr>
              <a:t> stop</a:t>
            </a:r>
            <a:r>
              <a:rPr lang="pt-PT" sz="2600" dirty="0">
                <a:latin typeface="Calibri" panose="020F0502020204030204" pitchFamily="34" charset="0"/>
              </a:rPr>
              <a:t>. </a:t>
            </a:r>
            <a:r>
              <a:rPr lang="pt-PT" sz="2600" dirty="0" err="1">
                <a:latin typeface="Calibri" panose="020F0502020204030204" pitchFamily="34" charset="0"/>
              </a:rPr>
              <a:t>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is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one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of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best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693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650386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600" dirty="0">
                <a:latin typeface="Calibri" panose="020F0502020204030204" pitchFamily="34" charset="0"/>
              </a:rPr>
              <a:t>Ariana Grande travelled the world on tour, but she </a:t>
            </a:r>
            <a:r>
              <a:rPr lang="pt-PT" sz="2600" b="1" dirty="0">
                <a:latin typeface="Calibri" panose="020F0502020204030204" pitchFamily="34" charset="0"/>
              </a:rPr>
              <a:t>didn’t travel </a:t>
            </a:r>
            <a:r>
              <a:rPr lang="pt-PT" sz="2600" dirty="0">
                <a:latin typeface="Calibri" panose="020F0502020204030204" pitchFamily="34" charset="0"/>
              </a:rPr>
              <a:t>to </a:t>
            </a:r>
            <a:r>
              <a:rPr lang="pt-PT" sz="2600" dirty="0" smtClean="0">
                <a:latin typeface="Calibri" panose="020F0502020204030204" pitchFamily="34" charset="0"/>
              </a:rPr>
              <a:t>Mexico.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365482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E32867-5055-4B09-9DF4-C55392356B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3" b="21660"/>
          <a:stretch/>
        </p:blipFill>
        <p:spPr>
          <a:xfrm>
            <a:off x="2838175" y="3039762"/>
            <a:ext cx="3467650" cy="35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91A44D-D093-4B9D-B314-D7CBFDD356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9" t="1174" r="1"/>
          <a:stretch/>
        </p:blipFill>
        <p:spPr>
          <a:xfrm>
            <a:off x="6060402" y="2743200"/>
            <a:ext cx="2170065" cy="327334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365482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600" dirty="0">
                <a:latin typeface="Calibri" panose="020F0502020204030204" pitchFamily="34" charset="0"/>
              </a:rPr>
              <a:t>Jennifer Lawrence </a:t>
            </a:r>
            <a:r>
              <a:rPr lang="pt-PT" sz="2600" dirty="0" err="1">
                <a:latin typeface="Calibri" panose="020F0502020204030204" pitchFamily="34" charset="0"/>
              </a:rPr>
              <a:t>acted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very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well</a:t>
            </a:r>
            <a:r>
              <a:rPr lang="pt-PT" sz="2600" dirty="0">
                <a:latin typeface="Calibri" panose="020F0502020204030204" pitchFamily="34" charset="0"/>
              </a:rPr>
              <a:t> in </a:t>
            </a:r>
            <a:r>
              <a:rPr lang="pt-PT" sz="2600" dirty="0" err="1">
                <a:latin typeface="Calibri" panose="020F0502020204030204" pitchFamily="34" charset="0"/>
              </a:rPr>
              <a:t>her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last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movie</a:t>
            </a:r>
            <a:r>
              <a:rPr lang="pt-PT" sz="2600" dirty="0">
                <a:latin typeface="Calibri" panose="020F0502020204030204" pitchFamily="34" charset="0"/>
              </a:rPr>
              <a:t>, </a:t>
            </a:r>
            <a:r>
              <a:rPr lang="pt-PT" sz="2600" dirty="0" err="1">
                <a:latin typeface="Calibri" panose="020F0502020204030204" pitchFamily="34" charset="0"/>
              </a:rPr>
              <a:t>but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receive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Oscar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410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532" y="3146737"/>
            <a:ext cx="3160496" cy="2724790"/>
          </a:xfrm>
          <a:prstGeom prst="rect">
            <a:avLst/>
          </a:prstGeom>
        </p:spPr>
      </p:pic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600" dirty="0">
                <a:latin typeface="Calibri" panose="020F0502020204030204" pitchFamily="34" charset="0"/>
              </a:rPr>
              <a:t>Steve Jobs </a:t>
            </a:r>
            <a:r>
              <a:rPr lang="pt-PT" sz="2600" b="1" dirty="0" err="1">
                <a:latin typeface="Calibri" panose="020F0502020204030204" pitchFamily="34" charset="0"/>
              </a:rPr>
              <a:t>didn’t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study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university</a:t>
            </a:r>
            <a:r>
              <a:rPr lang="pt-PT" sz="2600" dirty="0">
                <a:latin typeface="Calibri" panose="020F0502020204030204" pitchFamily="34" charset="0"/>
              </a:rPr>
              <a:t>, </a:t>
            </a:r>
            <a:r>
              <a:rPr lang="pt-PT" sz="2600" dirty="0" err="1">
                <a:latin typeface="Calibri" panose="020F0502020204030204" pitchFamily="34" charset="0"/>
              </a:rPr>
              <a:t>but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was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famous</a:t>
            </a:r>
            <a:r>
              <a:rPr lang="pt-PT" sz="2600" dirty="0">
                <a:latin typeface="Calibri" panose="020F0502020204030204" pitchFamily="34" charset="0"/>
              </a:rPr>
              <a:t> for </a:t>
            </a:r>
            <a:r>
              <a:rPr lang="pt-PT" sz="2600" dirty="0" err="1">
                <a:latin typeface="Calibri" panose="020F0502020204030204" pitchFamily="34" charset="0"/>
              </a:rPr>
              <a:t>his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creative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imagination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and</a:t>
            </a:r>
            <a:r>
              <a:rPr lang="pt-PT" sz="2600" dirty="0">
                <a:latin typeface="Calibri" panose="020F0502020204030204" pitchFamily="34" charset="0"/>
              </a:rPr>
              <a:t> hard </a:t>
            </a:r>
            <a:r>
              <a:rPr lang="pt-PT" sz="2600" dirty="0" err="1">
                <a:latin typeface="Calibri" panose="020F0502020204030204" pitchFamily="34" charset="0"/>
              </a:rPr>
              <a:t>work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r>
              <a:rPr lang="pt-PT" sz="4000" b="1" dirty="0">
                <a:solidFill>
                  <a:srgbClr val="005A58"/>
                </a:solidFill>
                <a:latin typeface="Calibri" panose="020F0502020204030204" pitchFamily="34" charset="0"/>
              </a:rPr>
              <a:t>Negative </a:t>
            </a:r>
            <a:r>
              <a:rPr lang="pt-PT" sz="4000" b="1" dirty="0" err="1" smtClean="0">
                <a:solidFill>
                  <a:srgbClr val="005A58"/>
                </a:solidFill>
                <a:latin typeface="Calibri" panose="020F0502020204030204" pitchFamily="34" charset="0"/>
              </a:rPr>
              <a:t>form</a:t>
            </a:r>
            <a:endParaRPr lang="pt-P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F57C8-3FB8-420E-A975-99870F441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" t="1507"/>
          <a:stretch/>
        </p:blipFill>
        <p:spPr>
          <a:xfrm>
            <a:off x="4798931" y="3368413"/>
            <a:ext cx="3521700" cy="2539717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65482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t-PT" sz="2600" b="1" dirty="0" err="1">
                <a:latin typeface="Calibri" panose="020F0502020204030204" pitchFamily="34" charset="0"/>
              </a:rPr>
              <a:t>Write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the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verbs</a:t>
            </a:r>
            <a:r>
              <a:rPr lang="pt-PT" sz="2600" b="1" dirty="0">
                <a:latin typeface="Calibri" panose="020F0502020204030204" pitchFamily="34" charset="0"/>
              </a:rPr>
              <a:t> in </a:t>
            </a:r>
            <a:r>
              <a:rPr lang="pt-PT" sz="2600" b="1" dirty="0" err="1">
                <a:latin typeface="Calibri" panose="020F0502020204030204" pitchFamily="34" charset="0"/>
              </a:rPr>
              <a:t>the</a:t>
            </a:r>
            <a:r>
              <a:rPr lang="pt-PT" sz="2600" b="1" dirty="0">
                <a:latin typeface="Calibri" panose="020F0502020204030204" pitchFamily="34" charset="0"/>
              </a:rPr>
              <a:t> negative.</a:t>
            </a:r>
          </a:p>
          <a:p>
            <a:pPr marL="0" indent="0">
              <a:buNone/>
            </a:pP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b="1" dirty="0" smtClean="0">
                <a:latin typeface="Calibri" panose="020F0502020204030204" pitchFamily="34" charset="0"/>
              </a:rPr>
              <a:t>1. </a:t>
            </a:r>
            <a:r>
              <a:rPr lang="pt-PT" sz="2600" dirty="0" err="1" smtClean="0">
                <a:latin typeface="Calibri" panose="020F0502020204030204" pitchFamily="34" charset="0"/>
              </a:rPr>
              <a:t>Yesterday</a:t>
            </a:r>
            <a:r>
              <a:rPr lang="pt-PT" sz="2600" dirty="0">
                <a:latin typeface="Calibri" panose="020F0502020204030204" pitchFamily="34" charset="0"/>
              </a:rPr>
              <a:t>, Paul </a:t>
            </a:r>
            <a:r>
              <a:rPr lang="pt-PT" sz="2600" b="1" dirty="0" err="1">
                <a:latin typeface="Calibri" panose="020F0502020204030204" pitchFamily="34" charset="0"/>
              </a:rPr>
              <a:t>studied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maths</a:t>
            </a:r>
            <a:r>
              <a:rPr lang="pt-PT" sz="2600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smtClean="0">
                <a:latin typeface="Calibri" panose="020F0502020204030204" pitchFamily="34" charset="0"/>
              </a:rPr>
              <a:t>______________ </a:t>
            </a:r>
            <a:r>
              <a:rPr lang="pt-PT" sz="2600" dirty="0" err="1" smtClean="0">
                <a:latin typeface="Calibri" panose="020F0502020204030204" pitchFamily="34" charset="0"/>
              </a:rPr>
              <a:t>history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1417" y="2942458"/>
            <a:ext cx="23093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study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979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6EC943-ACB0-4AA3-8A3B-A225053EA3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2" t="2604"/>
          <a:stretch/>
        </p:blipFill>
        <p:spPr>
          <a:xfrm>
            <a:off x="4178208" y="3070249"/>
            <a:ext cx="4000564" cy="261995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r>
              <a:rPr lang="pt-PT" sz="40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r>
              <a:rPr lang="pt-PT" sz="40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5" name="Marcador de Posição de Conteúdo 4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b="1" dirty="0">
                <a:latin typeface="Calibri" panose="020F0502020204030204" pitchFamily="34" charset="0"/>
              </a:rPr>
              <a:t>2. </a:t>
            </a:r>
            <a:r>
              <a:rPr lang="pt-PT" sz="2600" dirty="0" err="1">
                <a:latin typeface="Calibri" panose="020F0502020204030204" pitchFamily="34" charset="0"/>
              </a:rPr>
              <a:t>Last</a:t>
            </a:r>
            <a:r>
              <a:rPr lang="pt-PT" sz="2600" dirty="0">
                <a:latin typeface="Calibri" panose="020F0502020204030204" pitchFamily="34" charset="0"/>
              </a:rPr>
              <a:t> weekend, </a:t>
            </a:r>
            <a:r>
              <a:rPr lang="pt-PT" sz="2600" dirty="0" err="1">
                <a:latin typeface="Calibri" panose="020F0502020204030204" pitchFamily="34" charset="0"/>
              </a:rPr>
              <a:t>my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parents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and</a:t>
            </a:r>
            <a:r>
              <a:rPr lang="pt-PT" sz="2600" dirty="0">
                <a:latin typeface="Calibri" panose="020F0502020204030204" pitchFamily="34" charset="0"/>
              </a:rPr>
              <a:t> I </a:t>
            </a:r>
            <a:r>
              <a:rPr lang="pt-PT" sz="2600" b="1" dirty="0" err="1">
                <a:latin typeface="Calibri" panose="020F0502020204030204" pitchFamily="34" charset="0"/>
              </a:rPr>
              <a:t>cleaned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house</a:t>
            </a:r>
            <a:r>
              <a:rPr lang="pt-PT" sz="2600" dirty="0">
                <a:latin typeface="Calibri" panose="020F0502020204030204" pitchFamily="34" charset="0"/>
              </a:rPr>
              <a:t>,</a:t>
            </a: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but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smtClean="0">
                <a:latin typeface="Calibri" panose="020F0502020204030204" pitchFamily="34" charset="0"/>
              </a:rPr>
              <a:t>_____________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garage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6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sz="2600" b="1" dirty="0">
                <a:solidFill>
                  <a:srgbClr val="FF0000"/>
                </a:solidFill>
                <a:latin typeface="Calibri" panose="020F0502020204030204" pitchFamily="34" charset="0"/>
              </a:rPr>
              <a:t>           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1512" y="2008035"/>
            <a:ext cx="21630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clean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87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E15076-01AA-4ED9-ADAA-92D202B423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9" t="1409"/>
          <a:stretch/>
        </p:blipFill>
        <p:spPr>
          <a:xfrm>
            <a:off x="4158184" y="2743200"/>
            <a:ext cx="4044769" cy="270375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r>
              <a:rPr lang="pt-PT" sz="40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r>
              <a:rPr lang="pt-PT" sz="40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5" name="Marcador de Posição de Conteúdo 4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b="1" dirty="0">
                <a:latin typeface="Calibri" panose="020F0502020204030204" pitchFamily="34" charset="0"/>
              </a:rPr>
              <a:t>3. </a:t>
            </a:r>
            <a:r>
              <a:rPr lang="pt-PT" sz="2600" dirty="0">
                <a:latin typeface="Calibri" panose="020F0502020204030204" pitchFamily="34" charset="0"/>
              </a:rPr>
              <a:t>I </a:t>
            </a:r>
            <a:r>
              <a:rPr lang="pt-PT" sz="2600" b="1" dirty="0" err="1">
                <a:latin typeface="Calibri" panose="020F0502020204030204" pitchFamily="34" charset="0"/>
              </a:rPr>
              <a:t>liked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movie</a:t>
            </a:r>
            <a:r>
              <a:rPr lang="pt-PT" sz="2600" dirty="0">
                <a:latin typeface="Calibri" panose="020F0502020204030204" pitchFamily="34" charset="0"/>
              </a:rPr>
              <a:t>, </a:t>
            </a:r>
            <a:r>
              <a:rPr lang="pt-PT" sz="2600" dirty="0" err="1">
                <a:latin typeface="Calibri" panose="020F0502020204030204" pitchFamily="34" charset="0"/>
              </a:rPr>
              <a:t>but</a:t>
            </a:r>
            <a:r>
              <a:rPr lang="pt-PT" sz="2600" dirty="0">
                <a:latin typeface="Calibri" panose="020F0502020204030204" pitchFamily="34" charset="0"/>
              </a:rPr>
              <a:t> I </a:t>
            </a:r>
            <a:r>
              <a:rPr lang="pt-PT" sz="2600" b="1" dirty="0">
                <a:latin typeface="Calibri" panose="020F0502020204030204" pitchFamily="34" charset="0"/>
              </a:rPr>
              <a:t>___________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end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6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6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58184" y="1506980"/>
            <a:ext cx="17887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like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337AF7-21F8-4B20-96EA-FEF49077B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" t="2503" b="-1"/>
          <a:stretch/>
        </p:blipFill>
        <p:spPr>
          <a:xfrm>
            <a:off x="4158184" y="3144573"/>
            <a:ext cx="4291545" cy="280145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r>
              <a:rPr lang="pt-PT" sz="40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r>
              <a:rPr lang="pt-PT" sz="40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5" name="Marcador de Posição de Conteúdo 4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b="1" dirty="0">
                <a:latin typeface="Calibri" panose="020F0502020204030204" pitchFamily="34" charset="0"/>
              </a:rPr>
              <a:t>4. </a:t>
            </a:r>
            <a:r>
              <a:rPr lang="pt-PT" sz="2600" dirty="0" err="1">
                <a:latin typeface="Calibri" panose="020F0502020204030204" pitchFamily="34" charset="0"/>
              </a:rPr>
              <a:t>Last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summer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holiday</a:t>
            </a:r>
            <a:r>
              <a:rPr lang="pt-PT" sz="2600" dirty="0">
                <a:latin typeface="Calibri" panose="020F0502020204030204" pitchFamily="34" charset="0"/>
              </a:rPr>
              <a:t>, </a:t>
            </a:r>
            <a:r>
              <a:rPr lang="pt-PT" sz="2600" dirty="0" err="1">
                <a:latin typeface="Calibri" panose="020F0502020204030204" pitchFamily="34" charset="0"/>
              </a:rPr>
              <a:t>they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travelled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by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car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pt-PT" sz="2600" dirty="0" err="1">
                <a:latin typeface="Calibri" panose="020F0502020204030204" pitchFamily="34" charset="0"/>
              </a:rPr>
              <a:t>They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 smtClean="0">
                <a:latin typeface="Calibri" panose="020F0502020204030204" pitchFamily="34" charset="0"/>
              </a:rPr>
              <a:t>______________ </a:t>
            </a:r>
            <a:r>
              <a:rPr lang="pt-PT" sz="2600" dirty="0" err="1">
                <a:latin typeface="Calibri" panose="020F0502020204030204" pitchFamily="34" charset="0"/>
              </a:rPr>
              <a:t>by</a:t>
            </a:r>
            <a:r>
              <a:rPr lang="pt-PT" sz="2600" dirty="0">
                <a:latin typeface="Calibri" panose="020F0502020204030204" pitchFamily="34" charset="0"/>
              </a:rPr>
              <a:t> plane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8401" y="1994684"/>
            <a:ext cx="23293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travel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4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595588-37AC-417E-8720-41DDBC115D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" t="1718" b="1"/>
          <a:stretch/>
        </p:blipFill>
        <p:spPr>
          <a:xfrm>
            <a:off x="4585348" y="3090272"/>
            <a:ext cx="3695849" cy="245130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683568" y="692697"/>
            <a:ext cx="7992888" cy="720080"/>
          </a:xfrm>
          <a:prstGeom prst="rect">
            <a:avLst/>
          </a:prstGeom>
        </p:spPr>
        <p:txBody>
          <a:bodyPr/>
          <a:lstStyle/>
          <a:p>
            <a:r>
              <a:rPr lang="pt-PT" sz="40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r>
              <a:rPr lang="pt-PT" sz="40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556792"/>
            <a:ext cx="7992888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600" b="1" dirty="0">
                <a:latin typeface="Calibri" panose="020F0502020204030204" pitchFamily="34" charset="0"/>
              </a:rPr>
              <a:t>5.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boys </a:t>
            </a:r>
            <a:r>
              <a:rPr lang="pt-PT" sz="2600" b="1" dirty="0" err="1">
                <a:latin typeface="Calibri" panose="020F0502020204030204" pitchFamily="34" charset="0"/>
              </a:rPr>
              <a:t>played</a:t>
            </a:r>
            <a:r>
              <a:rPr lang="pt-PT" sz="2600" dirty="0">
                <a:latin typeface="Calibri" panose="020F0502020204030204" pitchFamily="34" charset="0"/>
              </a:rPr>
              <a:t> a game, </a:t>
            </a:r>
            <a:r>
              <a:rPr lang="pt-PT" sz="2600" dirty="0" err="1">
                <a:latin typeface="Calibri" panose="020F0502020204030204" pitchFamily="34" charset="0"/>
              </a:rPr>
              <a:t>but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b="1" dirty="0">
                <a:latin typeface="Calibri" panose="020F0502020204030204" pitchFamily="34" charset="0"/>
              </a:rPr>
              <a:t>____________ </a:t>
            </a:r>
            <a:r>
              <a:rPr lang="pt-PT" sz="2600" dirty="0" err="1">
                <a:latin typeface="Calibri" panose="020F0502020204030204" pitchFamily="34" charset="0"/>
              </a:rPr>
              <a:t>it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all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afternoon</a:t>
            </a:r>
            <a:r>
              <a:rPr lang="pt-PT" sz="2600" dirty="0">
                <a:latin typeface="Calibri" panose="020F0502020204030204" pitchFamily="34" charset="0"/>
              </a:rPr>
              <a:t>. </a:t>
            </a:r>
            <a:r>
              <a:rPr lang="pt-PT" sz="2600" dirty="0" err="1">
                <a:latin typeface="Calibri" panose="020F0502020204030204" pitchFamily="34" charset="0"/>
              </a:rPr>
              <a:t>They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had</a:t>
            </a:r>
            <a:r>
              <a:rPr lang="pt-PT" sz="2600" dirty="0">
                <a:latin typeface="Calibri" panose="020F0502020204030204" pitchFamily="34" charset="0"/>
              </a:rPr>
              <a:t> a </a:t>
            </a:r>
            <a:r>
              <a:rPr lang="pt-PT" sz="2600" dirty="0" err="1">
                <a:latin typeface="Calibri" panose="020F0502020204030204" pitchFamily="34" charset="0"/>
              </a:rPr>
              <a:t>lot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of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homework</a:t>
            </a:r>
            <a:r>
              <a:rPr lang="pt-PT" sz="2600" dirty="0">
                <a:latin typeface="Calibri" panose="020F0502020204030204" pitchFamily="34" charset="0"/>
              </a:rPr>
              <a:t> to do</a:t>
            </a:r>
            <a:r>
              <a:rPr lang="pt-PT" sz="2600" dirty="0" smtClean="0">
                <a:latin typeface="Calibri" panose="020F0502020204030204" pitchFamily="34" charset="0"/>
              </a:rPr>
              <a:t>.</a:t>
            </a:r>
            <a:endParaRPr lang="pt-PT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sz="26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3236" y="1509161"/>
            <a:ext cx="20090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didn’t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3242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36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204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Verdana</vt:lpstr>
      <vt:lpstr>Wingdings 2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Negative form</vt:lpstr>
      <vt:lpstr>PowerPoint Presentation</vt:lpstr>
      <vt:lpstr>Exercises </vt:lpstr>
      <vt:lpstr>Exercises </vt:lpstr>
      <vt:lpstr>Exercises </vt:lpstr>
      <vt:lpstr>Exercises 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simple</dc:title>
  <dc:creator>Sónia Faria</dc:creator>
  <cp:lastModifiedBy>Sofia Veiga Barbosa</cp:lastModifiedBy>
  <cp:revision>55</cp:revision>
  <cp:lastPrinted>2018-04-03T16:06:57Z</cp:lastPrinted>
  <dcterms:created xsi:type="dcterms:W3CDTF">2018-02-26T15:13:27Z</dcterms:created>
  <dcterms:modified xsi:type="dcterms:W3CDTF">2018-05-28T13:24:22Z</dcterms:modified>
</cp:coreProperties>
</file>