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15"/>
  </p:handoutMasterIdLst>
  <p:sldIdLst>
    <p:sldId id="256" r:id="rId2"/>
    <p:sldId id="257" r:id="rId3"/>
    <p:sldId id="258" r:id="rId4"/>
    <p:sldId id="269" r:id="rId5"/>
    <p:sldId id="270" r:id="rId6"/>
    <p:sldId id="271" r:id="rId7"/>
    <p:sldId id="272" r:id="rId8"/>
    <p:sldId id="273" r:id="rId9"/>
    <p:sldId id="274" r:id="rId10"/>
    <p:sldId id="265" r:id="rId11"/>
    <p:sldId id="267" r:id="rId12"/>
    <p:sldId id="266" r:id="rId13"/>
    <p:sldId id="268" r:id="rId14"/>
  </p:sldIdLst>
  <p:sldSz cx="9144000" cy="6858000" type="screen4x3"/>
  <p:notesSz cx="6769100" cy="9906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76" userDrawn="1">
          <p15:clr>
            <a:srgbClr val="A4A3A4"/>
          </p15:clr>
        </p15:guide>
        <p15:guide id="2" orient="horz" pos="57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56B6"/>
    <a:srgbClr val="6D8838"/>
    <a:srgbClr val="6E8CEE"/>
    <a:srgbClr val="C09FEB"/>
    <a:srgbClr val="986634"/>
    <a:srgbClr val="8970A8"/>
    <a:srgbClr val="7D619F"/>
    <a:srgbClr val="2AACA9"/>
    <a:srgbClr val="2DB8B5"/>
    <a:srgbClr val="33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édio 2 - Destaqu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55" d="100"/>
          <a:sy n="155" d="100"/>
        </p:scale>
        <p:origin x="1974" y="174"/>
      </p:cViewPr>
      <p:guideLst>
        <p:guide pos="476"/>
        <p:guide orient="horz" pos="57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95E5C17-ABEA-4F82-85C3-B77408686D0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3277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EACC18-024C-4AB7-8F5D-8E893E82C63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34257" y="0"/>
            <a:ext cx="2933277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329F3F-B9E2-46CA-8153-B197C3783FDB}" type="datetimeFigureOut">
              <a:rPr lang="en-US" smtClean="0"/>
              <a:t>5/28/2018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EF1D46-FF66-4D06-93F0-8C3A1A07507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33277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3F3466-BBB2-4548-8A77-D7DE11DF32B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34257" y="9408981"/>
            <a:ext cx="2933277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7DDAA2-34D1-4AD5-B27C-6A89E7AE07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8875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78212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3C7608E-BEC1-42EC-832D-67B4989CE23F}"/>
              </a:ext>
            </a:extLst>
          </p:cNvPr>
          <p:cNvSpPr txBox="1"/>
          <p:nvPr userDrawn="1"/>
        </p:nvSpPr>
        <p:spPr>
          <a:xfrm>
            <a:off x="334111" y="25460"/>
            <a:ext cx="2988190" cy="523220"/>
          </a:xfrm>
          <a:prstGeom prst="rect">
            <a:avLst/>
          </a:prstGeom>
          <a:noFill/>
          <a:effectLst>
            <a:outerShdw blurRad="25400" algn="ctr" rotWithShape="0">
              <a:schemeClr val="bg1"/>
            </a:outerShdw>
          </a:effec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PT" sz="2800" b="1" dirty="0" err="1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Past</a:t>
            </a:r>
            <a:r>
              <a:rPr lang="pt-PT" sz="2800" b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2800" b="1" dirty="0" err="1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simple</a:t>
            </a:r>
            <a:r>
              <a:rPr lang="pt-PT" sz="2800" b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 – </a:t>
            </a:r>
            <a:r>
              <a:rPr lang="pt-PT" sz="2800" b="1" i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to </a:t>
            </a:r>
            <a:r>
              <a:rPr lang="pt-PT" sz="2800" b="1" i="1" dirty="0" err="1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be</a:t>
            </a:r>
            <a:endParaRPr lang="pt-PT" sz="2800" b="1" i="1" dirty="0">
              <a:ln w="10160">
                <a:noFill/>
                <a:prstDash val="solid"/>
              </a:ln>
              <a:solidFill>
                <a:srgbClr val="007774"/>
              </a:solidFill>
              <a:latin typeface="Calibri" panose="020F0502020204030204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6108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6821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664582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Marcador de Posição de Conteúdo 6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906562374"/>
              </p:ext>
            </p:extLst>
          </p:nvPr>
        </p:nvGraphicFramePr>
        <p:xfrm>
          <a:off x="1112719" y="1870168"/>
          <a:ext cx="6918562" cy="321729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7082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68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14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203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3833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7115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67190">
                  <a:extLst>
                    <a:ext uri="{9D8B030D-6E8A-4147-A177-3AD203B41FA5}">
                      <a16:colId xmlns:a16="http://schemas.microsoft.com/office/drawing/2014/main" val="2434057559"/>
                    </a:ext>
                  </a:extLst>
                </a:gridCol>
              </a:tblGrid>
              <a:tr h="357477">
                <a:tc gridSpan="2">
                  <a:txBody>
                    <a:bodyPr/>
                    <a:lstStyle/>
                    <a:p>
                      <a:pPr algn="ctr"/>
                      <a:r>
                        <a:rPr lang="pt-PT" sz="1700" dirty="0">
                          <a:latin typeface="Calibri" panose="020F0502020204030204" pitchFamily="34" charset="0"/>
                        </a:rPr>
                        <a:t>AFFIRMATIVE</a:t>
                      </a:r>
                      <a:endParaRPr lang="pt-PT" sz="17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17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pt-PT" sz="1700" dirty="0">
                          <a:latin typeface="Calibri" panose="020F0502020204030204" pitchFamily="34" charset="0"/>
                        </a:rPr>
                        <a:t>NEGATIVE</a:t>
                      </a:r>
                      <a:endParaRPr lang="pt-PT" sz="17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17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pt-PT" sz="1700" dirty="0">
                          <a:latin typeface="Calibri" panose="020F0502020204030204" pitchFamily="34" charset="0"/>
                        </a:rPr>
                        <a:t>INTERROGATIVE</a:t>
                      </a:r>
                      <a:endParaRPr lang="pt-PT" sz="17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t-PT" sz="17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7477">
                <a:tc>
                  <a:txBody>
                    <a:bodyPr/>
                    <a:lstStyle/>
                    <a:p>
                      <a:r>
                        <a:rPr lang="pt-PT" sz="1700" dirty="0">
                          <a:latin typeface="Calibri" panose="020F0502020204030204" pitchFamily="34" charset="0"/>
                        </a:rPr>
                        <a:t>I</a:t>
                      </a:r>
                      <a:endParaRPr lang="pt-PT" sz="17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sz="1700" b="1" dirty="0" err="1">
                          <a:latin typeface="Calibri" panose="020F0502020204030204" pitchFamily="34" charset="0"/>
                        </a:rPr>
                        <a:t>was</a:t>
                      </a:r>
                      <a:endParaRPr lang="pt-PT" sz="17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17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sz="1700" dirty="0">
                          <a:latin typeface="Calibri" panose="020F0502020204030204" pitchFamily="34" charset="0"/>
                        </a:rPr>
                        <a:t>I</a:t>
                      </a:r>
                      <a:endParaRPr lang="pt-PT" sz="17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sz="1700" b="1" dirty="0" err="1">
                          <a:latin typeface="Calibri" panose="020F0502020204030204" pitchFamily="34" charset="0"/>
                        </a:rPr>
                        <a:t>was</a:t>
                      </a:r>
                      <a:r>
                        <a:rPr lang="pt-PT" sz="1700" b="1" dirty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PT" sz="1700" b="1" dirty="0" err="1">
                          <a:latin typeface="Calibri" panose="020F0502020204030204" pitchFamily="34" charset="0"/>
                        </a:rPr>
                        <a:t>not</a:t>
                      </a:r>
                      <a:r>
                        <a:rPr lang="pt-PT" sz="1700" b="1" dirty="0">
                          <a:latin typeface="Calibri" panose="020F0502020204030204" pitchFamily="34" charset="0"/>
                        </a:rPr>
                        <a:t> (</a:t>
                      </a:r>
                      <a:r>
                        <a:rPr lang="pt-PT" sz="1700" b="1" dirty="0" err="1">
                          <a:latin typeface="Calibri" panose="020F0502020204030204" pitchFamily="34" charset="0"/>
                        </a:rPr>
                        <a:t>wasn’t</a:t>
                      </a:r>
                      <a:r>
                        <a:rPr lang="pt-PT" sz="1700" b="1" dirty="0">
                          <a:latin typeface="Calibri" panose="020F0502020204030204" pitchFamily="34" charset="0"/>
                        </a:rPr>
                        <a:t>)</a:t>
                      </a:r>
                      <a:endParaRPr lang="pt-PT" sz="17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17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sz="1700" b="1" dirty="0" err="1">
                          <a:latin typeface="Calibri" panose="020F0502020204030204" pitchFamily="34" charset="0"/>
                        </a:rPr>
                        <a:t>Was</a:t>
                      </a:r>
                      <a:endParaRPr lang="pt-PT" sz="17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sz="1700" dirty="0">
                          <a:latin typeface="Calibri" panose="020F0502020204030204" pitchFamily="34" charset="0"/>
                        </a:rPr>
                        <a:t>I</a:t>
                      </a:r>
                      <a:endParaRPr lang="pt-PT" sz="17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sz="17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…?</a:t>
                      </a:r>
                      <a:endParaRPr lang="pt-PT" sz="17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F4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7477">
                <a:tc>
                  <a:txBody>
                    <a:bodyPr/>
                    <a:lstStyle/>
                    <a:p>
                      <a:r>
                        <a:rPr lang="pt-PT" sz="1700" dirty="0" err="1">
                          <a:latin typeface="Calibri" panose="020F0502020204030204" pitchFamily="34" charset="0"/>
                        </a:rPr>
                        <a:t>You</a:t>
                      </a:r>
                      <a:endParaRPr lang="pt-PT" sz="17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sz="1700" b="1" dirty="0" err="1">
                          <a:latin typeface="Calibri" panose="020F0502020204030204" pitchFamily="34" charset="0"/>
                        </a:rPr>
                        <a:t>were</a:t>
                      </a:r>
                      <a:endParaRPr lang="pt-PT" sz="17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17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sz="1700" dirty="0" err="1">
                          <a:latin typeface="Calibri" panose="020F0502020204030204" pitchFamily="34" charset="0"/>
                        </a:rPr>
                        <a:t>You</a:t>
                      </a:r>
                      <a:endParaRPr lang="pt-PT" sz="17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sz="1700" b="1" dirty="0" err="1">
                          <a:latin typeface="Calibri" panose="020F0502020204030204" pitchFamily="34" charset="0"/>
                        </a:rPr>
                        <a:t>were</a:t>
                      </a:r>
                      <a:r>
                        <a:rPr lang="pt-PT" sz="1700" b="1" dirty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PT" sz="1700" b="1" dirty="0" err="1">
                          <a:latin typeface="Calibri" panose="020F0502020204030204" pitchFamily="34" charset="0"/>
                        </a:rPr>
                        <a:t>not</a:t>
                      </a:r>
                      <a:r>
                        <a:rPr lang="pt-PT" sz="1700" b="1" dirty="0">
                          <a:latin typeface="Calibri" panose="020F0502020204030204" pitchFamily="34" charset="0"/>
                        </a:rPr>
                        <a:t> (</a:t>
                      </a:r>
                      <a:r>
                        <a:rPr lang="pt-PT" sz="1700" b="1" dirty="0" err="1">
                          <a:latin typeface="Calibri" panose="020F0502020204030204" pitchFamily="34" charset="0"/>
                        </a:rPr>
                        <a:t>weren’t</a:t>
                      </a:r>
                      <a:r>
                        <a:rPr lang="pt-PT" sz="1700" b="1" dirty="0">
                          <a:latin typeface="Calibri" panose="020F0502020204030204" pitchFamily="34" charset="0"/>
                        </a:rPr>
                        <a:t>)</a:t>
                      </a:r>
                      <a:endParaRPr lang="pt-PT" sz="17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17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sz="1700" b="1" dirty="0" err="1">
                          <a:latin typeface="Calibri" panose="020F0502020204030204" pitchFamily="34" charset="0"/>
                        </a:rPr>
                        <a:t>Were</a:t>
                      </a:r>
                      <a:endParaRPr lang="pt-PT" sz="17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sz="1700" dirty="0" err="1">
                          <a:latin typeface="Calibri" panose="020F0502020204030204" pitchFamily="34" charset="0"/>
                        </a:rPr>
                        <a:t>you</a:t>
                      </a:r>
                      <a:endParaRPr lang="pt-PT" sz="17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7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…?</a:t>
                      </a:r>
                    </a:p>
                  </a:txBody>
                  <a:tcPr marL="68580" marR="68580" marT="34290" marB="34290">
                    <a:solidFill>
                      <a:srgbClr val="F4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7477">
                <a:tc>
                  <a:txBody>
                    <a:bodyPr/>
                    <a:lstStyle/>
                    <a:p>
                      <a:r>
                        <a:rPr lang="pt-PT" sz="1700" dirty="0" err="1">
                          <a:latin typeface="Calibri" panose="020F0502020204030204" pitchFamily="34" charset="0"/>
                        </a:rPr>
                        <a:t>He</a:t>
                      </a:r>
                      <a:endParaRPr lang="pt-PT" sz="17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F4E9E9"/>
                    </a:solidFill>
                  </a:tcPr>
                </a:tc>
                <a:tc rowSpan="3">
                  <a:txBody>
                    <a:bodyPr/>
                    <a:lstStyle/>
                    <a:p>
                      <a:endParaRPr lang="pt-PT" sz="1700" b="1" dirty="0">
                        <a:latin typeface="Calibri" panose="020F0502020204030204" pitchFamily="34" charset="0"/>
                      </a:endParaRPr>
                    </a:p>
                    <a:p>
                      <a:r>
                        <a:rPr lang="pt-PT" sz="1700" b="1" dirty="0" err="1">
                          <a:latin typeface="Calibri" panose="020F0502020204030204" pitchFamily="34" charset="0"/>
                        </a:rPr>
                        <a:t>was</a:t>
                      </a:r>
                      <a:endParaRPr lang="pt-PT" sz="17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17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sz="1700" dirty="0" err="1">
                          <a:latin typeface="Calibri" panose="020F0502020204030204" pitchFamily="34" charset="0"/>
                        </a:rPr>
                        <a:t>He</a:t>
                      </a:r>
                      <a:endParaRPr lang="pt-PT" sz="17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F4E9E9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PT" sz="1700" b="1" dirty="0">
                        <a:latin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700" b="1" dirty="0" err="1">
                          <a:latin typeface="Calibri" panose="020F0502020204030204" pitchFamily="34" charset="0"/>
                        </a:rPr>
                        <a:t>was</a:t>
                      </a:r>
                      <a:r>
                        <a:rPr lang="pt-PT" sz="1700" b="1" dirty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PT" sz="1700" b="1" dirty="0" err="1">
                          <a:latin typeface="Calibri" panose="020F0502020204030204" pitchFamily="34" charset="0"/>
                        </a:rPr>
                        <a:t>not</a:t>
                      </a:r>
                      <a:r>
                        <a:rPr lang="pt-PT" sz="1700" b="1" dirty="0">
                          <a:latin typeface="Calibri" panose="020F0502020204030204" pitchFamily="34" charset="0"/>
                        </a:rPr>
                        <a:t> (</a:t>
                      </a:r>
                      <a:r>
                        <a:rPr lang="pt-PT" sz="1700" b="1" dirty="0" err="1">
                          <a:latin typeface="Calibri" panose="020F0502020204030204" pitchFamily="34" charset="0"/>
                        </a:rPr>
                        <a:t>wasn’t</a:t>
                      </a:r>
                      <a:r>
                        <a:rPr lang="pt-PT" sz="1700" b="1" dirty="0">
                          <a:latin typeface="Calibri" panose="020F0502020204030204" pitchFamily="34" charset="0"/>
                        </a:rPr>
                        <a:t>)</a:t>
                      </a:r>
                      <a:endParaRPr lang="pt-PT" sz="17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17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E8D0D0"/>
                    </a:solidFill>
                  </a:tcPr>
                </a:tc>
                <a:tc rowSpan="3">
                  <a:txBody>
                    <a:bodyPr/>
                    <a:lstStyle/>
                    <a:p>
                      <a:endParaRPr lang="pt-PT" sz="1700" b="1" dirty="0">
                        <a:latin typeface="Calibri" panose="020F0502020204030204" pitchFamily="34" charset="0"/>
                      </a:endParaRPr>
                    </a:p>
                    <a:p>
                      <a:r>
                        <a:rPr lang="pt-PT" sz="1700" b="1" dirty="0" err="1">
                          <a:latin typeface="Calibri" panose="020F0502020204030204" pitchFamily="34" charset="0"/>
                        </a:rPr>
                        <a:t>Was</a:t>
                      </a:r>
                      <a:endParaRPr lang="pt-PT" sz="1700" b="1" dirty="0">
                        <a:latin typeface="Calibri" panose="020F0502020204030204" pitchFamily="34" charset="0"/>
                      </a:endParaRPr>
                    </a:p>
                    <a:p>
                      <a:endParaRPr lang="pt-PT" sz="17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sz="1700" dirty="0" err="1">
                          <a:latin typeface="Calibri" panose="020F0502020204030204" pitchFamily="34" charset="0"/>
                        </a:rPr>
                        <a:t>he</a:t>
                      </a:r>
                      <a:endParaRPr lang="pt-PT" sz="17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F4E9E9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7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…?</a:t>
                      </a:r>
                    </a:p>
                  </a:txBody>
                  <a:tcPr marL="68580" marR="68580" marT="34290" marB="34290" anchor="ctr">
                    <a:solidFill>
                      <a:srgbClr val="F4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7477">
                <a:tc>
                  <a:txBody>
                    <a:bodyPr/>
                    <a:lstStyle/>
                    <a:p>
                      <a:r>
                        <a:rPr lang="pt-PT" sz="1700" dirty="0" err="1">
                          <a:latin typeface="Calibri" panose="020F0502020204030204" pitchFamily="34" charset="0"/>
                        </a:rPr>
                        <a:t>She</a:t>
                      </a:r>
                      <a:endParaRPr lang="pt-PT" sz="17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F4E9E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PT" sz="2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17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sz="1700" dirty="0" err="1">
                          <a:latin typeface="Calibri" panose="020F0502020204030204" pitchFamily="34" charset="0"/>
                        </a:rPr>
                        <a:t>She</a:t>
                      </a:r>
                      <a:endParaRPr lang="pt-PT" sz="17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F4E9E9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PT" sz="2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17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E8D0D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PT" sz="2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sz="1700" dirty="0" err="1">
                          <a:latin typeface="Calibri" panose="020F0502020204030204" pitchFamily="34" charset="0"/>
                        </a:rPr>
                        <a:t>she</a:t>
                      </a:r>
                      <a:endParaRPr lang="pt-PT" sz="17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F4E9E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PT" sz="17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F4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7477">
                <a:tc>
                  <a:txBody>
                    <a:bodyPr/>
                    <a:lstStyle/>
                    <a:p>
                      <a:r>
                        <a:rPr lang="pt-PT" sz="1700" dirty="0" err="1">
                          <a:latin typeface="Calibri" panose="020F0502020204030204" pitchFamily="34" charset="0"/>
                        </a:rPr>
                        <a:t>It</a:t>
                      </a:r>
                      <a:endParaRPr lang="pt-PT" sz="17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F4E9E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PT" sz="2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17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sz="1700" dirty="0" err="1">
                          <a:latin typeface="Calibri" panose="020F0502020204030204" pitchFamily="34" charset="0"/>
                        </a:rPr>
                        <a:t>It</a:t>
                      </a:r>
                      <a:endParaRPr lang="pt-PT" sz="17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F4E9E9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PT" sz="2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17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E8D0D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PT" sz="2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sz="1700" dirty="0" err="1">
                          <a:latin typeface="Calibri" panose="020F0502020204030204" pitchFamily="34" charset="0"/>
                        </a:rPr>
                        <a:t>it</a:t>
                      </a:r>
                      <a:endParaRPr lang="pt-PT" sz="17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F4E9E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PT" sz="17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F4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7477">
                <a:tc>
                  <a:txBody>
                    <a:bodyPr/>
                    <a:lstStyle/>
                    <a:p>
                      <a:r>
                        <a:rPr lang="pt-PT" sz="1700" dirty="0" err="1">
                          <a:latin typeface="Calibri" panose="020F0502020204030204" pitchFamily="34" charset="0"/>
                        </a:rPr>
                        <a:t>We</a:t>
                      </a:r>
                      <a:endParaRPr lang="pt-PT" sz="17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F4E9E9"/>
                    </a:solidFill>
                  </a:tcPr>
                </a:tc>
                <a:tc rowSpan="3">
                  <a:txBody>
                    <a:bodyPr/>
                    <a:lstStyle/>
                    <a:p>
                      <a:endParaRPr lang="pt-PT" sz="1700" b="1" dirty="0">
                        <a:latin typeface="Calibri" panose="020F0502020204030204" pitchFamily="34" charset="0"/>
                      </a:endParaRPr>
                    </a:p>
                    <a:p>
                      <a:r>
                        <a:rPr lang="pt-PT" sz="1700" b="1" dirty="0" err="1">
                          <a:latin typeface="Calibri" panose="020F0502020204030204" pitchFamily="34" charset="0"/>
                        </a:rPr>
                        <a:t>were</a:t>
                      </a:r>
                      <a:endParaRPr lang="pt-PT" sz="1700" b="1" dirty="0">
                        <a:latin typeface="Calibri" panose="020F0502020204030204" pitchFamily="34" charset="0"/>
                      </a:endParaRPr>
                    </a:p>
                    <a:p>
                      <a:endParaRPr lang="pt-PT" sz="17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17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sz="1700" dirty="0" err="1">
                          <a:latin typeface="Calibri" panose="020F0502020204030204" pitchFamily="34" charset="0"/>
                        </a:rPr>
                        <a:t>We</a:t>
                      </a:r>
                      <a:endParaRPr lang="pt-PT" sz="17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F4E9E9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PT" sz="1700" b="1" dirty="0">
                        <a:latin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700" b="1" dirty="0" err="1">
                          <a:latin typeface="Calibri" panose="020F0502020204030204" pitchFamily="34" charset="0"/>
                        </a:rPr>
                        <a:t>were</a:t>
                      </a:r>
                      <a:r>
                        <a:rPr lang="pt-PT" sz="1700" b="1" dirty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PT" sz="1700" b="1" dirty="0" err="1">
                          <a:latin typeface="Calibri" panose="020F0502020204030204" pitchFamily="34" charset="0"/>
                        </a:rPr>
                        <a:t>not</a:t>
                      </a:r>
                      <a:r>
                        <a:rPr lang="pt-PT" sz="1700" b="1" dirty="0">
                          <a:latin typeface="Calibri" panose="020F0502020204030204" pitchFamily="34" charset="0"/>
                        </a:rPr>
                        <a:t> (</a:t>
                      </a:r>
                      <a:r>
                        <a:rPr lang="pt-PT" sz="1700" b="1" dirty="0" err="1">
                          <a:latin typeface="Calibri" panose="020F0502020204030204" pitchFamily="34" charset="0"/>
                        </a:rPr>
                        <a:t>weren’t</a:t>
                      </a:r>
                      <a:r>
                        <a:rPr lang="pt-PT" sz="1700" b="1" dirty="0">
                          <a:latin typeface="Calibri" panose="020F0502020204030204" pitchFamily="34" charset="0"/>
                        </a:rPr>
                        <a:t>)</a:t>
                      </a:r>
                      <a:endParaRPr lang="pt-PT" sz="17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17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E8D0D0"/>
                    </a:solidFill>
                  </a:tcPr>
                </a:tc>
                <a:tc rowSpan="3">
                  <a:txBody>
                    <a:bodyPr/>
                    <a:lstStyle/>
                    <a:p>
                      <a:endParaRPr lang="pt-PT" sz="1700" b="1" dirty="0">
                        <a:latin typeface="Calibri" panose="020F0502020204030204" pitchFamily="34" charset="0"/>
                      </a:endParaRPr>
                    </a:p>
                    <a:p>
                      <a:r>
                        <a:rPr lang="pt-PT" sz="1700" b="1" dirty="0" err="1">
                          <a:latin typeface="Calibri" panose="020F0502020204030204" pitchFamily="34" charset="0"/>
                        </a:rPr>
                        <a:t>Were</a:t>
                      </a:r>
                      <a:endParaRPr lang="pt-PT" sz="1700" b="1" dirty="0">
                        <a:latin typeface="Calibri" panose="020F0502020204030204" pitchFamily="34" charset="0"/>
                      </a:endParaRPr>
                    </a:p>
                    <a:p>
                      <a:endParaRPr lang="pt-PT" sz="17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sz="1700" dirty="0" err="1">
                          <a:latin typeface="Calibri" panose="020F0502020204030204" pitchFamily="34" charset="0"/>
                        </a:rPr>
                        <a:t>we</a:t>
                      </a:r>
                      <a:endParaRPr lang="pt-PT" sz="17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F4E9E9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7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…?</a:t>
                      </a:r>
                    </a:p>
                  </a:txBody>
                  <a:tcPr marL="68580" marR="68580" marT="34290" marB="34290" anchor="ctr">
                    <a:solidFill>
                      <a:srgbClr val="F4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7477">
                <a:tc>
                  <a:txBody>
                    <a:bodyPr/>
                    <a:lstStyle/>
                    <a:p>
                      <a:r>
                        <a:rPr lang="pt-PT" sz="1700" dirty="0" err="1">
                          <a:latin typeface="Calibri" panose="020F0502020204030204" pitchFamily="34" charset="0"/>
                        </a:rPr>
                        <a:t>You</a:t>
                      </a:r>
                      <a:endParaRPr lang="pt-PT" sz="17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F4E9E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PT" sz="2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17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sz="1700" dirty="0" err="1">
                          <a:latin typeface="Calibri" panose="020F0502020204030204" pitchFamily="34" charset="0"/>
                        </a:rPr>
                        <a:t>You</a:t>
                      </a:r>
                      <a:endParaRPr lang="pt-PT" sz="17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F4E9E9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PT" sz="2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17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E8D0D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PT" sz="2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sz="1700" dirty="0" err="1">
                          <a:latin typeface="Calibri" panose="020F0502020204030204" pitchFamily="34" charset="0"/>
                        </a:rPr>
                        <a:t>you</a:t>
                      </a:r>
                      <a:endParaRPr lang="pt-PT" sz="17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F4E9E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PT" sz="17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F4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7477">
                <a:tc>
                  <a:txBody>
                    <a:bodyPr/>
                    <a:lstStyle/>
                    <a:p>
                      <a:r>
                        <a:rPr lang="pt-PT" sz="1700" dirty="0" err="1">
                          <a:latin typeface="Calibri" panose="020F0502020204030204" pitchFamily="34" charset="0"/>
                        </a:rPr>
                        <a:t>They</a:t>
                      </a:r>
                      <a:endParaRPr lang="pt-PT" sz="17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F4E9E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PT" sz="2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17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sz="1700" dirty="0" err="1">
                          <a:latin typeface="Calibri" panose="020F0502020204030204" pitchFamily="34" charset="0"/>
                        </a:rPr>
                        <a:t>They</a:t>
                      </a:r>
                      <a:endParaRPr lang="pt-PT" sz="17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F4E9E9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PT" sz="2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17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E8D0D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PT" sz="2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sz="1700" dirty="0" err="1">
                          <a:latin typeface="Calibri" panose="020F0502020204030204" pitchFamily="34" charset="0"/>
                        </a:rPr>
                        <a:t>they</a:t>
                      </a:r>
                      <a:endParaRPr lang="pt-PT" sz="17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F4E9E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PT" sz="17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F4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3768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89" b="2473"/>
          <a:stretch/>
        </p:blipFill>
        <p:spPr>
          <a:xfrm>
            <a:off x="437322" y="569843"/>
            <a:ext cx="8302487" cy="5983357"/>
          </a:xfrm>
          <a:prstGeom prst="roundRect">
            <a:avLst>
              <a:gd name="adj" fmla="val 4446"/>
            </a:avLst>
          </a:prstGeom>
        </p:spPr>
      </p:pic>
      <p:sp>
        <p:nvSpPr>
          <p:cNvPr id="6" name="Rounded Rectangular Callout 5"/>
          <p:cNvSpPr/>
          <p:nvPr/>
        </p:nvSpPr>
        <p:spPr>
          <a:xfrm>
            <a:off x="589722" y="2483117"/>
            <a:ext cx="3995147" cy="1245164"/>
          </a:xfrm>
          <a:prstGeom prst="wedgeRoundRectCallout">
            <a:avLst>
              <a:gd name="adj1" fmla="val -42149"/>
              <a:gd name="adj2" fmla="val -108141"/>
              <a:gd name="adj3" fmla="val 16667"/>
            </a:avLst>
          </a:prstGeom>
          <a:solidFill>
            <a:srgbClr val="028D94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>
              <a:lnSpc>
                <a:spcPts val="4000"/>
              </a:lnSpc>
            </a:pPr>
            <a:r>
              <a:rPr lang="en-US" sz="40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Where </a:t>
            </a:r>
            <a:r>
              <a:rPr lang="en-US" sz="4000" b="1" dirty="0">
                <a:ln w="18415" cmpd="sng">
                  <a:noFill/>
                  <a:prstDash val="solid"/>
                </a:ln>
                <a:solidFill>
                  <a:srgbClr val="FFC0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were</a:t>
            </a:r>
            <a:r>
              <a:rPr lang="en-US" sz="4000" dirty="0">
                <a:ln w="18415" cmpd="sng">
                  <a:noFill/>
                  <a:prstDash val="solid"/>
                </a:ln>
                <a:solidFill>
                  <a:srgbClr val="FFC0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40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you yesterday?</a:t>
            </a:r>
          </a:p>
        </p:txBody>
      </p:sp>
      <p:sp>
        <p:nvSpPr>
          <p:cNvPr id="8" name="Rounded Rectangular Callout 7"/>
          <p:cNvSpPr/>
          <p:nvPr/>
        </p:nvSpPr>
        <p:spPr>
          <a:xfrm>
            <a:off x="3132706" y="4501593"/>
            <a:ext cx="5236041" cy="1245164"/>
          </a:xfrm>
          <a:prstGeom prst="wedgeRoundRectCallout">
            <a:avLst>
              <a:gd name="adj1" fmla="val -4563"/>
              <a:gd name="adj2" fmla="val -106545"/>
              <a:gd name="adj3" fmla="val 16667"/>
            </a:avLst>
          </a:prstGeom>
          <a:solidFill>
            <a:srgbClr val="5B8B41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>
              <a:lnSpc>
                <a:spcPts val="4000"/>
              </a:lnSpc>
            </a:pPr>
            <a:r>
              <a:rPr lang="en-US" sz="40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Yesterday I </a:t>
            </a:r>
            <a:r>
              <a:rPr lang="en-US" sz="4000" b="1" dirty="0">
                <a:ln w="18415" cmpd="sng">
                  <a:noFill/>
                  <a:prstDash val="solid"/>
                </a:ln>
                <a:solidFill>
                  <a:srgbClr val="FFC0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was</a:t>
            </a:r>
            <a:r>
              <a:rPr lang="en-US" sz="40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in the park. I </a:t>
            </a:r>
            <a:r>
              <a:rPr lang="en-US" sz="4000" b="1" dirty="0">
                <a:ln w="18415" cmpd="sng">
                  <a:noFill/>
                  <a:prstDash val="solid"/>
                </a:ln>
                <a:solidFill>
                  <a:srgbClr val="FFC0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wasn’t</a:t>
            </a:r>
            <a:r>
              <a:rPr lang="en-US" sz="40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at home. </a:t>
            </a:r>
          </a:p>
        </p:txBody>
      </p:sp>
    </p:spTree>
    <p:extLst>
      <p:ext uri="{BB962C8B-B14F-4D97-AF65-F5344CB8AC3E}">
        <p14:creationId xmlns:p14="http://schemas.microsoft.com/office/powerpoint/2010/main" val="3805369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59"/>
          <a:stretch/>
        </p:blipFill>
        <p:spPr>
          <a:xfrm>
            <a:off x="443948" y="569843"/>
            <a:ext cx="8287806" cy="5989983"/>
          </a:xfrm>
          <a:prstGeom prst="roundRect">
            <a:avLst>
              <a:gd name="adj" fmla="val 4540"/>
            </a:avLst>
          </a:prstGeom>
        </p:spPr>
      </p:pic>
      <p:sp>
        <p:nvSpPr>
          <p:cNvPr id="6" name="Rounded Rectangular Callout 5"/>
          <p:cNvSpPr/>
          <p:nvPr/>
        </p:nvSpPr>
        <p:spPr>
          <a:xfrm>
            <a:off x="3989290" y="835378"/>
            <a:ext cx="4432469" cy="1245164"/>
          </a:xfrm>
          <a:prstGeom prst="wedgeRoundRectCallout">
            <a:avLst>
              <a:gd name="adj1" fmla="val -32731"/>
              <a:gd name="adj2" fmla="val 83432"/>
              <a:gd name="adj3" fmla="val 16667"/>
            </a:avLst>
          </a:prstGeom>
          <a:solidFill>
            <a:schemeClr val="accent2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>
              <a:lnSpc>
                <a:spcPts val="4000"/>
              </a:lnSpc>
            </a:pPr>
            <a:r>
              <a:rPr lang="pt-PT" sz="4000" dirty="0" err="1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Where</a:t>
            </a:r>
            <a:r>
              <a:rPr lang="pt-PT" sz="40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sz="4000" b="1" dirty="0" err="1">
                <a:ln w="18415" cmpd="sng">
                  <a:noFill/>
                  <a:prstDash val="solid"/>
                </a:ln>
                <a:solidFill>
                  <a:srgbClr val="FFC0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was</a:t>
            </a:r>
            <a:r>
              <a:rPr lang="pt-PT" sz="4000" dirty="0">
                <a:ln w="18415" cmpd="sng">
                  <a:noFill/>
                  <a:prstDash val="solid"/>
                </a:ln>
                <a:solidFill>
                  <a:srgbClr val="FFC0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sz="40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I </a:t>
            </a:r>
            <a:r>
              <a:rPr lang="pt-PT" sz="4000" dirty="0" err="1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last</a:t>
            </a:r>
            <a:r>
              <a:rPr lang="pt-PT" sz="40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sz="4000" dirty="0" err="1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week</a:t>
            </a:r>
            <a:r>
              <a:rPr lang="pt-PT" sz="40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?</a:t>
            </a:r>
            <a:endParaRPr lang="en-US" sz="4000" dirty="0">
              <a:ln w="18415" cmpd="sng">
                <a:noFill/>
                <a:prstDash val="solid"/>
              </a:ln>
              <a:solidFill>
                <a:srgbClr val="FFFFFF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8" name="Rounded Rectangular Callout 7"/>
          <p:cNvSpPr/>
          <p:nvPr/>
        </p:nvSpPr>
        <p:spPr>
          <a:xfrm>
            <a:off x="117836" y="5307323"/>
            <a:ext cx="6475120" cy="1237218"/>
          </a:xfrm>
          <a:prstGeom prst="wedgeRoundRectCallout">
            <a:avLst>
              <a:gd name="adj1" fmla="val -40202"/>
              <a:gd name="adj2" fmla="val -108152"/>
              <a:gd name="adj3" fmla="val 16667"/>
            </a:avLst>
          </a:prstGeom>
          <a:solidFill>
            <a:srgbClr val="028D94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>
              <a:lnSpc>
                <a:spcPts val="4000"/>
              </a:lnSpc>
            </a:pPr>
            <a:r>
              <a:rPr lang="en-US" sz="40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Last week you </a:t>
            </a:r>
            <a:r>
              <a:rPr lang="en-US" sz="4000" b="1" dirty="0">
                <a:ln w="18415" cmpd="sng">
                  <a:noFill/>
                  <a:prstDash val="solid"/>
                </a:ln>
                <a:solidFill>
                  <a:srgbClr val="FFC0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were</a:t>
            </a:r>
            <a:r>
              <a:rPr lang="en-US" sz="40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in Paris. You </a:t>
            </a:r>
            <a:r>
              <a:rPr lang="en-US" sz="4000" b="1" dirty="0">
                <a:ln w="18415" cmpd="sng">
                  <a:noFill/>
                  <a:prstDash val="solid"/>
                </a:ln>
                <a:solidFill>
                  <a:srgbClr val="FFC0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weren’t</a:t>
            </a:r>
            <a:r>
              <a:rPr lang="en-US" sz="40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in London.</a:t>
            </a:r>
          </a:p>
        </p:txBody>
      </p:sp>
    </p:spTree>
    <p:extLst>
      <p:ext uri="{BB962C8B-B14F-4D97-AF65-F5344CB8AC3E}">
        <p14:creationId xmlns:p14="http://schemas.microsoft.com/office/powerpoint/2010/main" val="4154634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28"/>
          <a:stretch/>
        </p:blipFill>
        <p:spPr>
          <a:xfrm>
            <a:off x="443947" y="569843"/>
            <a:ext cx="8275983" cy="5979415"/>
          </a:xfrm>
          <a:prstGeom prst="roundRect">
            <a:avLst>
              <a:gd name="adj" fmla="val 4540"/>
            </a:avLst>
          </a:prstGeom>
        </p:spPr>
      </p:pic>
      <p:sp>
        <p:nvSpPr>
          <p:cNvPr id="6" name="Rounded Rectangular Callout 5"/>
          <p:cNvSpPr/>
          <p:nvPr/>
        </p:nvSpPr>
        <p:spPr>
          <a:xfrm>
            <a:off x="4671392" y="755865"/>
            <a:ext cx="3856385" cy="1245164"/>
          </a:xfrm>
          <a:prstGeom prst="wedgeRoundRectCallout">
            <a:avLst>
              <a:gd name="adj1" fmla="val -4381"/>
              <a:gd name="adj2" fmla="val -98030"/>
              <a:gd name="adj3" fmla="val 16667"/>
            </a:avLst>
          </a:prstGeom>
          <a:solidFill>
            <a:srgbClr val="028D94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>
              <a:lnSpc>
                <a:spcPts val="4000"/>
              </a:lnSpc>
            </a:pPr>
            <a:r>
              <a:rPr lang="pt-PT" sz="4000" dirty="0" err="1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Where</a:t>
            </a:r>
            <a:r>
              <a:rPr lang="pt-PT" sz="40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sz="4000" b="1" dirty="0" err="1">
                <a:ln w="18415" cmpd="sng">
                  <a:noFill/>
                  <a:prstDash val="solid"/>
                </a:ln>
                <a:solidFill>
                  <a:srgbClr val="FFC0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was</a:t>
            </a:r>
            <a:r>
              <a:rPr lang="pt-PT" sz="4000" dirty="0">
                <a:ln w="18415" cmpd="sng">
                  <a:noFill/>
                  <a:prstDash val="solid"/>
                </a:ln>
                <a:solidFill>
                  <a:srgbClr val="FFC0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sz="4000" dirty="0" err="1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the</a:t>
            </a:r>
            <a:r>
              <a:rPr lang="pt-PT" sz="40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sz="4000" dirty="0" err="1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teacher</a:t>
            </a:r>
            <a:r>
              <a:rPr lang="pt-PT" sz="40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?</a:t>
            </a:r>
            <a:endParaRPr lang="en-US" sz="4000" dirty="0">
              <a:ln w="18415" cmpd="sng">
                <a:noFill/>
                <a:prstDash val="solid"/>
              </a:ln>
              <a:solidFill>
                <a:srgbClr val="FFFFFF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8" name="Rounded Rectangular Callout 7"/>
          <p:cNvSpPr/>
          <p:nvPr/>
        </p:nvSpPr>
        <p:spPr>
          <a:xfrm>
            <a:off x="449141" y="1386721"/>
            <a:ext cx="5050511" cy="1812695"/>
          </a:xfrm>
          <a:prstGeom prst="wedgeRoundRectCallout">
            <a:avLst>
              <a:gd name="adj1" fmla="val -38567"/>
              <a:gd name="adj2" fmla="val -75619"/>
              <a:gd name="adj3" fmla="val 16667"/>
            </a:avLst>
          </a:prstGeom>
          <a:solidFill>
            <a:srgbClr val="8970A8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>
              <a:lnSpc>
                <a:spcPts val="4000"/>
              </a:lnSpc>
            </a:pPr>
            <a:r>
              <a:rPr lang="en-US" sz="40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The teacher </a:t>
            </a:r>
            <a:r>
              <a:rPr lang="en-US" sz="4000" b="1" dirty="0">
                <a:ln w="18415" cmpd="sng">
                  <a:noFill/>
                  <a:prstDash val="solid"/>
                </a:ln>
                <a:solidFill>
                  <a:srgbClr val="FFC0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was</a:t>
            </a:r>
            <a:r>
              <a:rPr lang="en-US" sz="4000" dirty="0">
                <a:ln w="18415" cmpd="sng">
                  <a:noFill/>
                  <a:prstDash val="solid"/>
                </a:ln>
                <a:solidFill>
                  <a:srgbClr val="FFC0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40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in the library. She </a:t>
            </a:r>
            <a:r>
              <a:rPr lang="en-US" sz="4000" b="1" dirty="0">
                <a:ln w="18415" cmpd="sng">
                  <a:noFill/>
                  <a:prstDash val="solid"/>
                </a:ln>
                <a:solidFill>
                  <a:srgbClr val="FFC0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wasn’t</a:t>
            </a:r>
            <a:r>
              <a:rPr lang="en-US" sz="40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in the </a:t>
            </a:r>
            <a:r>
              <a:rPr lang="en-US" sz="4000" dirty="0" err="1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classsroom</a:t>
            </a:r>
            <a:r>
              <a:rPr lang="en-US" sz="40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42319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25"/>
          <a:stretch/>
        </p:blipFill>
        <p:spPr>
          <a:xfrm>
            <a:off x="440635" y="570364"/>
            <a:ext cx="8262731" cy="5982836"/>
          </a:xfrm>
          <a:prstGeom prst="roundRect">
            <a:avLst>
              <a:gd name="adj" fmla="val 4540"/>
            </a:avLst>
          </a:prstGeom>
        </p:spPr>
      </p:pic>
      <p:sp>
        <p:nvSpPr>
          <p:cNvPr id="6" name="Rounded Rectangular Callout 5"/>
          <p:cNvSpPr/>
          <p:nvPr/>
        </p:nvSpPr>
        <p:spPr>
          <a:xfrm>
            <a:off x="3650974" y="742613"/>
            <a:ext cx="3856385" cy="1245164"/>
          </a:xfrm>
          <a:prstGeom prst="wedgeRoundRectCallout">
            <a:avLst>
              <a:gd name="adj1" fmla="val -4381"/>
              <a:gd name="adj2" fmla="val -98030"/>
              <a:gd name="adj3" fmla="val 16667"/>
            </a:avLst>
          </a:prstGeom>
          <a:solidFill>
            <a:srgbClr val="028D94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>
              <a:lnSpc>
                <a:spcPts val="4000"/>
              </a:lnSpc>
            </a:pPr>
            <a:r>
              <a:rPr lang="pt-PT" sz="4000" dirty="0" err="1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Where</a:t>
            </a:r>
            <a:r>
              <a:rPr lang="pt-PT" sz="40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sz="4000" b="1" dirty="0" err="1">
                <a:ln w="18415" cmpd="sng">
                  <a:noFill/>
                  <a:prstDash val="solid"/>
                </a:ln>
                <a:solidFill>
                  <a:srgbClr val="FFC0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was</a:t>
            </a:r>
            <a:r>
              <a:rPr lang="pt-PT" sz="4000" dirty="0">
                <a:ln w="18415" cmpd="sng">
                  <a:noFill/>
                  <a:prstDash val="solid"/>
                </a:ln>
                <a:solidFill>
                  <a:srgbClr val="FFC0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sz="4000" dirty="0" err="1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the</a:t>
            </a:r>
            <a:r>
              <a:rPr lang="pt-PT" sz="40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sz="4000" dirty="0" err="1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dog</a:t>
            </a:r>
            <a:r>
              <a:rPr lang="pt-PT" sz="40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?</a:t>
            </a:r>
            <a:endParaRPr lang="en-US" sz="4000" dirty="0">
              <a:ln w="18415" cmpd="sng">
                <a:noFill/>
                <a:prstDash val="solid"/>
              </a:ln>
              <a:solidFill>
                <a:srgbClr val="FFFFFF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8" name="Rounded Rectangular Callout 7"/>
          <p:cNvSpPr/>
          <p:nvPr/>
        </p:nvSpPr>
        <p:spPr>
          <a:xfrm>
            <a:off x="3107634" y="5159781"/>
            <a:ext cx="5479775" cy="1237218"/>
          </a:xfrm>
          <a:prstGeom prst="wedgeRoundRectCallout">
            <a:avLst>
              <a:gd name="adj1" fmla="val 22308"/>
              <a:gd name="adj2" fmla="val -73426"/>
              <a:gd name="adj3" fmla="val 16667"/>
            </a:avLst>
          </a:prstGeom>
          <a:solidFill>
            <a:srgbClr val="986634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>
              <a:lnSpc>
                <a:spcPts val="4000"/>
              </a:lnSpc>
            </a:pPr>
            <a:r>
              <a:rPr lang="en-US" sz="40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The dog </a:t>
            </a:r>
            <a:r>
              <a:rPr lang="en-US" sz="4000" b="1" dirty="0">
                <a:ln w="18415" cmpd="sng">
                  <a:noFill/>
                  <a:prstDash val="solid"/>
                </a:ln>
                <a:solidFill>
                  <a:srgbClr val="FFC0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was</a:t>
            </a:r>
            <a:r>
              <a:rPr lang="en-US" sz="4000" dirty="0">
                <a:ln w="18415" cmpd="sng">
                  <a:noFill/>
                  <a:prstDash val="solid"/>
                </a:ln>
                <a:solidFill>
                  <a:srgbClr val="FFC0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40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on the sofa. It </a:t>
            </a:r>
            <a:r>
              <a:rPr lang="en-US" sz="4000" b="1" dirty="0">
                <a:ln w="18415" cmpd="sng">
                  <a:noFill/>
                  <a:prstDash val="solid"/>
                </a:ln>
                <a:solidFill>
                  <a:srgbClr val="FFC0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wasn’t</a:t>
            </a:r>
            <a:r>
              <a:rPr lang="en-US" sz="40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in its bed.</a:t>
            </a:r>
          </a:p>
        </p:txBody>
      </p:sp>
    </p:spTree>
    <p:extLst>
      <p:ext uri="{BB962C8B-B14F-4D97-AF65-F5344CB8AC3E}">
        <p14:creationId xmlns:p14="http://schemas.microsoft.com/office/powerpoint/2010/main" val="1803676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8" r="1506"/>
          <a:stretch/>
        </p:blipFill>
        <p:spPr>
          <a:xfrm>
            <a:off x="427383" y="566956"/>
            <a:ext cx="8285921" cy="5979618"/>
          </a:xfrm>
          <a:prstGeom prst="roundRect">
            <a:avLst>
              <a:gd name="adj" fmla="val 4540"/>
            </a:avLst>
          </a:prstGeom>
        </p:spPr>
      </p:pic>
      <p:sp>
        <p:nvSpPr>
          <p:cNvPr id="6" name="Rounded Rectangular Callout 5"/>
          <p:cNvSpPr/>
          <p:nvPr/>
        </p:nvSpPr>
        <p:spPr>
          <a:xfrm>
            <a:off x="576469" y="722735"/>
            <a:ext cx="3856385" cy="1245164"/>
          </a:xfrm>
          <a:prstGeom prst="wedgeRoundRectCallout">
            <a:avLst>
              <a:gd name="adj1" fmla="val -60395"/>
              <a:gd name="adj2" fmla="val -56523"/>
              <a:gd name="adj3" fmla="val 16667"/>
            </a:avLst>
          </a:prstGeom>
          <a:solidFill>
            <a:srgbClr val="028D94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>
              <a:lnSpc>
                <a:spcPts val="4000"/>
              </a:lnSpc>
            </a:pPr>
            <a:r>
              <a:rPr lang="en-US" sz="4000" b="1" dirty="0" smtClean="0">
                <a:ln w="18415" cmpd="sng">
                  <a:noFill/>
                  <a:prstDash val="solid"/>
                </a:ln>
                <a:solidFill>
                  <a:srgbClr val="FFC0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Were</a:t>
            </a:r>
            <a:r>
              <a:rPr lang="en-US" sz="4000" dirty="0" smtClean="0">
                <a:ln w="18415" cmpd="sng">
                  <a:noFill/>
                  <a:prstDash val="solid"/>
                </a:ln>
                <a:solidFill>
                  <a:srgbClr val="FFC0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4000" dirty="0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you bored in class?</a:t>
            </a:r>
            <a:endParaRPr lang="en-US" sz="4000" dirty="0">
              <a:ln w="18415" cmpd="sng">
                <a:noFill/>
                <a:prstDash val="solid"/>
              </a:ln>
              <a:solidFill>
                <a:srgbClr val="FFFFFF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8" name="Rounded Rectangular Callout 7"/>
          <p:cNvSpPr/>
          <p:nvPr/>
        </p:nvSpPr>
        <p:spPr>
          <a:xfrm>
            <a:off x="3107634" y="5159781"/>
            <a:ext cx="5479775" cy="1237218"/>
          </a:xfrm>
          <a:prstGeom prst="wedgeRoundRectCallout">
            <a:avLst>
              <a:gd name="adj1" fmla="val -20618"/>
              <a:gd name="adj2" fmla="val -79853"/>
              <a:gd name="adj3" fmla="val 16667"/>
            </a:avLst>
          </a:prstGeom>
          <a:solidFill>
            <a:srgbClr val="5B56B6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>
              <a:lnSpc>
                <a:spcPts val="4000"/>
              </a:lnSpc>
            </a:pPr>
            <a:r>
              <a:rPr lang="en-US" sz="40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No, we </a:t>
            </a:r>
            <a:r>
              <a:rPr lang="en-US" sz="4000" b="1" dirty="0">
                <a:ln w="18415" cmpd="sng">
                  <a:noFill/>
                  <a:prstDash val="solid"/>
                </a:ln>
                <a:solidFill>
                  <a:srgbClr val="FFC0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weren’t</a:t>
            </a:r>
            <a:r>
              <a:rPr lang="en-US" sz="40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bored. We </a:t>
            </a:r>
            <a:r>
              <a:rPr lang="en-US" sz="4000" b="1" dirty="0">
                <a:ln w="18415" cmpd="sng">
                  <a:noFill/>
                  <a:prstDash val="solid"/>
                </a:ln>
                <a:solidFill>
                  <a:srgbClr val="FFC0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were</a:t>
            </a:r>
            <a:r>
              <a:rPr lang="en-US" sz="4000" dirty="0">
                <a:ln w="18415" cmpd="sng">
                  <a:noFill/>
                  <a:prstDash val="solid"/>
                </a:ln>
                <a:solidFill>
                  <a:srgbClr val="FFC0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40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happy.</a:t>
            </a:r>
          </a:p>
        </p:txBody>
      </p:sp>
    </p:spTree>
    <p:extLst>
      <p:ext uri="{BB962C8B-B14F-4D97-AF65-F5344CB8AC3E}">
        <p14:creationId xmlns:p14="http://schemas.microsoft.com/office/powerpoint/2010/main" val="773477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"/>
          <a:stretch/>
        </p:blipFill>
        <p:spPr>
          <a:xfrm>
            <a:off x="477078" y="799387"/>
            <a:ext cx="8236226" cy="5514756"/>
          </a:xfrm>
          <a:prstGeom prst="roundRect">
            <a:avLst>
              <a:gd name="adj" fmla="val 4540"/>
            </a:avLst>
          </a:prstGeom>
        </p:spPr>
      </p:pic>
      <p:sp>
        <p:nvSpPr>
          <p:cNvPr id="6" name="Rounded Rectangular Callout 5"/>
          <p:cNvSpPr/>
          <p:nvPr/>
        </p:nvSpPr>
        <p:spPr>
          <a:xfrm>
            <a:off x="576469" y="722735"/>
            <a:ext cx="4055166" cy="1245164"/>
          </a:xfrm>
          <a:prstGeom prst="wedgeRoundRectCallout">
            <a:avLst>
              <a:gd name="adj1" fmla="val -60395"/>
              <a:gd name="adj2" fmla="val -56523"/>
              <a:gd name="adj3" fmla="val 16667"/>
            </a:avLst>
          </a:prstGeom>
          <a:solidFill>
            <a:srgbClr val="028D94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>
              <a:lnSpc>
                <a:spcPts val="4000"/>
              </a:lnSpc>
            </a:pPr>
            <a:r>
              <a:rPr lang="en-US" sz="40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When and where </a:t>
            </a:r>
            <a:r>
              <a:rPr lang="en-US" sz="4000" b="1" dirty="0">
                <a:ln w="18415" cmpd="sng">
                  <a:noFill/>
                  <a:prstDash val="solid"/>
                </a:ln>
                <a:solidFill>
                  <a:srgbClr val="FFC0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were</a:t>
            </a:r>
            <a:r>
              <a:rPr lang="en-US" sz="4000" dirty="0">
                <a:ln w="18415" cmpd="sng">
                  <a:noFill/>
                  <a:prstDash val="solid"/>
                </a:ln>
                <a:solidFill>
                  <a:srgbClr val="FFC0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40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we born?</a:t>
            </a:r>
          </a:p>
        </p:txBody>
      </p:sp>
      <p:sp>
        <p:nvSpPr>
          <p:cNvPr id="8" name="Rounded Rectangular Callout 7"/>
          <p:cNvSpPr/>
          <p:nvPr/>
        </p:nvSpPr>
        <p:spPr>
          <a:xfrm>
            <a:off x="1338470" y="4551337"/>
            <a:ext cx="7235687" cy="1804749"/>
          </a:xfrm>
          <a:prstGeom prst="wedgeRoundRectCallout">
            <a:avLst>
              <a:gd name="adj1" fmla="val -15765"/>
              <a:gd name="adj2" fmla="val -68839"/>
              <a:gd name="adj3" fmla="val 16667"/>
            </a:avLst>
          </a:prstGeom>
          <a:solidFill>
            <a:srgbClr val="6D8838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>
              <a:lnSpc>
                <a:spcPts val="4000"/>
              </a:lnSpc>
            </a:pPr>
            <a:r>
              <a:rPr lang="en-US" sz="40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You </a:t>
            </a:r>
            <a:r>
              <a:rPr lang="en-US" sz="4000" b="1" dirty="0">
                <a:ln w="18415" cmpd="sng">
                  <a:noFill/>
                  <a:prstDash val="solid"/>
                </a:ln>
                <a:solidFill>
                  <a:srgbClr val="FFC0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were</a:t>
            </a:r>
            <a:r>
              <a:rPr lang="en-US" sz="4000" dirty="0">
                <a:ln w="18415" cmpd="sng">
                  <a:noFill/>
                  <a:prstDash val="solid"/>
                </a:ln>
                <a:solidFill>
                  <a:srgbClr val="FFC0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40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born in the same year, but you </a:t>
            </a:r>
            <a:r>
              <a:rPr lang="en-US" sz="4000" b="1" dirty="0">
                <a:ln w="18415" cmpd="sng">
                  <a:noFill/>
                  <a:prstDash val="solid"/>
                </a:ln>
                <a:solidFill>
                  <a:srgbClr val="FFC0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weren’t </a:t>
            </a:r>
            <a:r>
              <a:rPr lang="en-US" sz="40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born in the same country.</a:t>
            </a:r>
          </a:p>
        </p:txBody>
      </p:sp>
    </p:spTree>
    <p:extLst>
      <p:ext uri="{BB962C8B-B14F-4D97-AF65-F5344CB8AC3E}">
        <p14:creationId xmlns:p14="http://schemas.microsoft.com/office/powerpoint/2010/main" val="1003208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07" r="1914" b="9456"/>
          <a:stretch/>
        </p:blipFill>
        <p:spPr>
          <a:xfrm>
            <a:off x="430694" y="573380"/>
            <a:ext cx="8282609" cy="5979820"/>
          </a:xfrm>
          <a:prstGeom prst="roundRect">
            <a:avLst>
              <a:gd name="adj" fmla="val 4540"/>
            </a:avLst>
          </a:prstGeom>
        </p:spPr>
      </p:pic>
      <p:sp>
        <p:nvSpPr>
          <p:cNvPr id="6" name="Rounded Rectangular Callout 5"/>
          <p:cNvSpPr/>
          <p:nvPr/>
        </p:nvSpPr>
        <p:spPr>
          <a:xfrm>
            <a:off x="576469" y="726708"/>
            <a:ext cx="5327374" cy="1237218"/>
          </a:xfrm>
          <a:prstGeom prst="wedgeRoundRectCallout">
            <a:avLst>
              <a:gd name="adj1" fmla="val -48330"/>
              <a:gd name="adj2" fmla="val 94506"/>
              <a:gd name="adj3" fmla="val 16667"/>
            </a:avLst>
          </a:prstGeom>
          <a:solidFill>
            <a:srgbClr val="028D94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>
              <a:lnSpc>
                <a:spcPts val="4000"/>
              </a:lnSpc>
            </a:pPr>
            <a:r>
              <a:rPr lang="en-US" sz="40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Where </a:t>
            </a:r>
            <a:r>
              <a:rPr lang="en-US" sz="4000" b="1" dirty="0">
                <a:ln w="18415" cmpd="sng">
                  <a:noFill/>
                  <a:prstDash val="solid"/>
                </a:ln>
                <a:solidFill>
                  <a:srgbClr val="FFC0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were</a:t>
            </a:r>
            <a:r>
              <a:rPr lang="en-US" sz="4000" dirty="0">
                <a:ln w="18415" cmpd="sng">
                  <a:noFill/>
                  <a:prstDash val="solid"/>
                </a:ln>
                <a:solidFill>
                  <a:srgbClr val="FFC0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40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the children last weekend?</a:t>
            </a:r>
          </a:p>
        </p:txBody>
      </p:sp>
      <p:sp>
        <p:nvSpPr>
          <p:cNvPr id="8" name="Rounded Rectangular Callout 7"/>
          <p:cNvSpPr/>
          <p:nvPr/>
        </p:nvSpPr>
        <p:spPr>
          <a:xfrm>
            <a:off x="848139" y="5298929"/>
            <a:ext cx="7858540" cy="1237218"/>
          </a:xfrm>
          <a:prstGeom prst="wedgeRoundRectCallout">
            <a:avLst>
              <a:gd name="adj1" fmla="val 54471"/>
              <a:gd name="adj2" fmla="val -44203"/>
              <a:gd name="adj3" fmla="val 16667"/>
            </a:avLst>
          </a:prstGeom>
          <a:solidFill>
            <a:schemeClr val="accent6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>
              <a:lnSpc>
                <a:spcPts val="4000"/>
              </a:lnSpc>
            </a:pPr>
            <a:r>
              <a:rPr lang="en-US" sz="40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The children </a:t>
            </a:r>
            <a:r>
              <a:rPr lang="en-US" sz="4000" b="1" dirty="0">
                <a:ln w="18415" cmpd="sng">
                  <a:noFill/>
                  <a:prstDash val="solid"/>
                </a:ln>
                <a:solidFill>
                  <a:srgbClr val="FFC0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were</a:t>
            </a:r>
            <a:r>
              <a:rPr lang="en-US" sz="4000" dirty="0">
                <a:ln w="18415" cmpd="sng">
                  <a:noFill/>
                  <a:prstDash val="solid"/>
                </a:ln>
                <a:solidFill>
                  <a:srgbClr val="FFC0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40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in the swimming pool. They </a:t>
            </a:r>
            <a:r>
              <a:rPr lang="en-US" sz="4000" b="1" dirty="0">
                <a:ln w="18415" cmpd="sng">
                  <a:noFill/>
                  <a:prstDash val="solid"/>
                </a:ln>
                <a:solidFill>
                  <a:srgbClr val="FFC0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weren’t</a:t>
            </a:r>
            <a:r>
              <a:rPr lang="en-US" sz="400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on the beach.</a:t>
            </a:r>
          </a:p>
        </p:txBody>
      </p:sp>
    </p:spTree>
    <p:extLst>
      <p:ext uri="{BB962C8B-B14F-4D97-AF65-F5344CB8AC3E}">
        <p14:creationId xmlns:p14="http://schemas.microsoft.com/office/powerpoint/2010/main" val="3387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631169" y="731946"/>
            <a:ext cx="7368209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3800" b="1" dirty="0" err="1">
                <a:solidFill>
                  <a:srgbClr val="C00000"/>
                </a:solidFill>
              </a:rPr>
              <a:t>Exercises</a:t>
            </a:r>
            <a:r>
              <a:rPr lang="pt-PT" sz="3800" b="1" dirty="0">
                <a:solidFill>
                  <a:srgbClr val="C00000"/>
                </a:solidFill>
              </a:rPr>
              <a:t>		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4294967295"/>
          </p:nvPr>
        </p:nvSpPr>
        <p:spPr>
          <a:xfrm>
            <a:off x="682763" y="1382550"/>
            <a:ext cx="7381185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7188" indent="-357188">
              <a:buClrTx/>
              <a:buFont typeface="+mj-lt"/>
              <a:buAutoNum type="alphaUcPeriod"/>
            </a:pPr>
            <a:r>
              <a:rPr lang="pt-PT" b="1" dirty="0" smtClean="0">
                <a:latin typeface="Calibri" panose="020F0502020204030204" pitchFamily="34" charset="0"/>
              </a:rPr>
              <a:t>Match </a:t>
            </a:r>
            <a:r>
              <a:rPr lang="pt-PT" b="1" dirty="0" err="1">
                <a:latin typeface="Calibri" panose="020F0502020204030204" pitchFamily="34" charset="0"/>
              </a:rPr>
              <a:t>the</a:t>
            </a:r>
            <a:r>
              <a:rPr lang="pt-PT" b="1" dirty="0">
                <a:latin typeface="Calibri" panose="020F0502020204030204" pitchFamily="34" charset="0"/>
              </a:rPr>
              <a:t> </a:t>
            </a:r>
            <a:r>
              <a:rPr lang="pt-PT" b="1" dirty="0" err="1">
                <a:latin typeface="Calibri" panose="020F0502020204030204" pitchFamily="34" charset="0"/>
              </a:rPr>
              <a:t>names</a:t>
            </a:r>
            <a:r>
              <a:rPr lang="pt-PT" b="1" dirty="0">
                <a:latin typeface="Calibri" panose="020F0502020204030204" pitchFamily="34" charset="0"/>
              </a:rPr>
              <a:t> </a:t>
            </a:r>
            <a:r>
              <a:rPr lang="pt-PT" b="1" dirty="0" err="1">
                <a:latin typeface="Calibri" panose="020F0502020204030204" pitchFamily="34" charset="0"/>
              </a:rPr>
              <a:t>and</a:t>
            </a:r>
            <a:r>
              <a:rPr lang="pt-PT" b="1" dirty="0">
                <a:latin typeface="Calibri" panose="020F0502020204030204" pitchFamily="34" charset="0"/>
              </a:rPr>
              <a:t> </a:t>
            </a:r>
            <a:r>
              <a:rPr lang="pt-PT" b="1" dirty="0" err="1">
                <a:latin typeface="Calibri" panose="020F0502020204030204" pitchFamily="34" charset="0"/>
              </a:rPr>
              <a:t>ocupations</a:t>
            </a:r>
            <a:r>
              <a:rPr lang="pt-PT" b="1" dirty="0">
                <a:latin typeface="Calibri" panose="020F0502020204030204" pitchFamily="34" charset="0"/>
              </a:rPr>
              <a:t> to </a:t>
            </a:r>
            <a:r>
              <a:rPr lang="pt-PT" b="1" dirty="0" err="1">
                <a:latin typeface="Calibri" panose="020F0502020204030204" pitchFamily="34" charset="0"/>
              </a:rPr>
              <a:t>form</a:t>
            </a:r>
            <a:r>
              <a:rPr lang="pt-PT" b="1" dirty="0">
                <a:latin typeface="Calibri" panose="020F0502020204030204" pitchFamily="34" charset="0"/>
              </a:rPr>
              <a:t> </a:t>
            </a:r>
            <a:r>
              <a:rPr lang="pt-PT" b="1" dirty="0" err="1">
                <a:latin typeface="Calibri" panose="020F0502020204030204" pitchFamily="34" charset="0"/>
              </a:rPr>
              <a:t>sentences</a:t>
            </a:r>
            <a:r>
              <a:rPr lang="pt-PT" b="1" dirty="0">
                <a:latin typeface="Calibri" panose="020F0502020204030204" pitchFamily="34" charset="0"/>
              </a:rPr>
              <a:t> </a:t>
            </a:r>
            <a:r>
              <a:rPr lang="pt-PT" b="1" dirty="0" err="1">
                <a:latin typeface="Calibri" panose="020F0502020204030204" pitchFamily="34" charset="0"/>
              </a:rPr>
              <a:t>about</a:t>
            </a:r>
            <a:r>
              <a:rPr lang="pt-PT" b="1" dirty="0">
                <a:latin typeface="Calibri" panose="020F0502020204030204" pitchFamily="34" charset="0"/>
              </a:rPr>
              <a:t> </a:t>
            </a:r>
            <a:r>
              <a:rPr lang="pt-PT" b="1" dirty="0" err="1">
                <a:latin typeface="Calibri" panose="020F0502020204030204" pitchFamily="34" charset="0"/>
              </a:rPr>
              <a:t>famous</a:t>
            </a:r>
            <a:r>
              <a:rPr lang="pt-PT" b="1" dirty="0">
                <a:latin typeface="Calibri" panose="020F0502020204030204" pitchFamily="34" charset="0"/>
              </a:rPr>
              <a:t> </a:t>
            </a:r>
            <a:r>
              <a:rPr lang="pt-PT" b="1" dirty="0" err="1">
                <a:latin typeface="Calibri" panose="020F0502020204030204" pitchFamily="34" charset="0"/>
              </a:rPr>
              <a:t>British</a:t>
            </a:r>
            <a:r>
              <a:rPr lang="pt-PT" b="1" dirty="0">
                <a:latin typeface="Calibri" panose="020F0502020204030204" pitchFamily="34" charset="0"/>
              </a:rPr>
              <a:t> </a:t>
            </a:r>
            <a:r>
              <a:rPr lang="pt-PT" b="1" dirty="0" err="1">
                <a:latin typeface="Calibri" panose="020F0502020204030204" pitchFamily="34" charset="0"/>
              </a:rPr>
              <a:t>people</a:t>
            </a:r>
            <a:r>
              <a:rPr lang="pt-PT" b="1" dirty="0" smtClean="0">
                <a:latin typeface="Calibri" panose="020F0502020204030204" pitchFamily="34" charset="0"/>
              </a:rPr>
              <a:t>.</a:t>
            </a:r>
            <a:endParaRPr lang="pt-PT" dirty="0">
              <a:latin typeface="Calibri" panose="020F0502020204030204" pitchFamily="34" charset="0"/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8123618"/>
              </p:ext>
            </p:extLst>
          </p:nvPr>
        </p:nvGraphicFramePr>
        <p:xfrm>
          <a:off x="587255" y="2739944"/>
          <a:ext cx="7969491" cy="26536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914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67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813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0738">
                <a:tc>
                  <a:txBody>
                    <a:bodyPr/>
                    <a:lstStyle/>
                    <a:p>
                      <a:r>
                        <a:rPr lang="pt-PT" sz="2200" dirty="0">
                          <a:latin typeface="Calibri" panose="020F0502020204030204" pitchFamily="34" charset="0"/>
                        </a:rPr>
                        <a:t>Shakespeare</a:t>
                      </a:r>
                      <a:endParaRPr lang="pt-PT" sz="22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/>
                      <a:r>
                        <a:rPr lang="pt-PT" sz="2200" b="1" dirty="0" err="1" smtClean="0">
                          <a:latin typeface="Calibri" panose="020F0502020204030204" pitchFamily="34" charset="0"/>
                        </a:rPr>
                        <a:t>was</a:t>
                      </a:r>
                      <a:endParaRPr lang="pt-PT" sz="2200" b="1" dirty="0">
                        <a:latin typeface="Calibri" panose="020F0502020204030204" pitchFamily="34" charset="0"/>
                      </a:endParaRPr>
                    </a:p>
                    <a:p>
                      <a:pPr algn="ctr"/>
                      <a:endParaRPr lang="pt-PT" sz="2200" b="1" dirty="0">
                        <a:latin typeface="Calibri" panose="020F0502020204030204" pitchFamily="34" charset="0"/>
                      </a:endParaRPr>
                    </a:p>
                    <a:p>
                      <a:pPr algn="ctr"/>
                      <a:r>
                        <a:rPr lang="pt-PT" sz="2200" b="1" dirty="0" err="1">
                          <a:latin typeface="Calibri" panose="020F0502020204030204" pitchFamily="34" charset="0"/>
                        </a:rPr>
                        <a:t>were</a:t>
                      </a:r>
                      <a:endParaRPr lang="pt-PT" sz="22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pt-PT" sz="2200" dirty="0">
                          <a:latin typeface="Calibri" panose="020F0502020204030204" pitchFamily="34" charset="0"/>
                        </a:rPr>
                        <a:t>a </a:t>
                      </a:r>
                      <a:r>
                        <a:rPr lang="pt-PT" sz="2200" dirty="0" err="1">
                          <a:latin typeface="Calibri" panose="020F0502020204030204" pitchFamily="34" charset="0"/>
                        </a:rPr>
                        <a:t>famous</a:t>
                      </a:r>
                      <a:r>
                        <a:rPr lang="pt-PT" sz="2200" dirty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PT" sz="2200" dirty="0" err="1">
                          <a:latin typeface="Calibri" panose="020F0502020204030204" pitchFamily="34" charset="0"/>
                        </a:rPr>
                        <a:t>comic</a:t>
                      </a:r>
                      <a:r>
                        <a:rPr lang="pt-PT" sz="2200" dirty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PT" sz="2200" dirty="0" err="1">
                          <a:latin typeface="Calibri" panose="020F0502020204030204" pitchFamily="34" charset="0"/>
                        </a:rPr>
                        <a:t>actor</a:t>
                      </a:r>
                      <a:r>
                        <a:rPr lang="pt-PT" sz="2200" dirty="0">
                          <a:latin typeface="Calibri" panose="020F0502020204030204" pitchFamily="34" charset="0"/>
                        </a:rPr>
                        <a:t>.</a:t>
                      </a:r>
                      <a:endParaRPr lang="pt-PT" sz="22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216000" marR="68580" marT="34290" marB="3429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0738">
                <a:tc>
                  <a:txBody>
                    <a:bodyPr/>
                    <a:lstStyle/>
                    <a:p>
                      <a:r>
                        <a:rPr lang="pt-PT" sz="2200" dirty="0">
                          <a:latin typeface="Calibri" panose="020F0502020204030204" pitchFamily="34" charset="0"/>
                        </a:rPr>
                        <a:t>Charlie Chaplin </a:t>
                      </a:r>
                      <a:endParaRPr lang="pt-PT" sz="22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200" dirty="0">
                          <a:latin typeface="Calibri" panose="020F0502020204030204" pitchFamily="34" charset="0"/>
                        </a:rPr>
                        <a:t>mathematicians and </a:t>
                      </a:r>
                      <a:r>
                        <a:rPr lang="pt-PT" sz="2200" dirty="0" smtClean="0">
                          <a:latin typeface="Calibri" panose="020F0502020204030204" pitchFamily="34" charset="0"/>
                        </a:rPr>
                        <a:t>scientists.</a:t>
                      </a:r>
                      <a:endParaRPr lang="pt-PT" sz="22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216000" marR="68580" marT="34290" marB="3429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0738">
                <a:tc>
                  <a:txBody>
                    <a:bodyPr/>
                    <a:lstStyle/>
                    <a:p>
                      <a:r>
                        <a:rPr lang="pt-PT" sz="2200" dirty="0" err="1">
                          <a:latin typeface="Calibri" panose="020F0502020204030204" pitchFamily="34" charset="0"/>
                        </a:rPr>
                        <a:t>The</a:t>
                      </a:r>
                      <a:r>
                        <a:rPr lang="pt-PT" sz="2200" dirty="0">
                          <a:latin typeface="Calibri" panose="020F0502020204030204" pitchFamily="34" charset="0"/>
                        </a:rPr>
                        <a:t> Beatles</a:t>
                      </a:r>
                      <a:endParaRPr lang="pt-PT" sz="22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200" dirty="0">
                          <a:latin typeface="Calibri" panose="020F0502020204030204" pitchFamily="34" charset="0"/>
                        </a:rPr>
                        <a:t>a </a:t>
                      </a:r>
                      <a:r>
                        <a:rPr lang="pt-PT" sz="2200" dirty="0" err="1">
                          <a:latin typeface="Calibri" panose="020F0502020204030204" pitchFamily="34" charset="0"/>
                        </a:rPr>
                        <a:t>writer</a:t>
                      </a:r>
                      <a:r>
                        <a:rPr lang="pt-PT" sz="2200" dirty="0">
                          <a:latin typeface="Calibri" panose="020F0502020204030204" pitchFamily="34" charset="0"/>
                        </a:rPr>
                        <a:t> – a </a:t>
                      </a:r>
                      <a:r>
                        <a:rPr lang="pt-PT" sz="2200" dirty="0" err="1">
                          <a:latin typeface="Calibri" panose="020F0502020204030204" pitchFamily="34" charset="0"/>
                        </a:rPr>
                        <a:t>poet</a:t>
                      </a:r>
                      <a:r>
                        <a:rPr lang="pt-PT" sz="2200" dirty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PT" sz="2200" dirty="0" err="1">
                          <a:latin typeface="Calibri" panose="020F0502020204030204" pitchFamily="34" charset="0"/>
                        </a:rPr>
                        <a:t>and</a:t>
                      </a:r>
                      <a:r>
                        <a:rPr lang="pt-PT" sz="2200" dirty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PT" sz="2200" dirty="0" err="1">
                          <a:latin typeface="Calibri" panose="020F0502020204030204" pitchFamily="34" charset="0"/>
                        </a:rPr>
                        <a:t>dramatist</a:t>
                      </a:r>
                      <a:r>
                        <a:rPr lang="pt-PT" sz="2200" dirty="0">
                          <a:latin typeface="Calibri" panose="020F0502020204030204" pitchFamily="34" charset="0"/>
                        </a:rPr>
                        <a:t>.</a:t>
                      </a:r>
                      <a:endParaRPr lang="pt-PT" sz="22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216000" marR="68580" marT="34290" marB="3429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0738">
                <a:tc>
                  <a:txBody>
                    <a:bodyPr/>
                    <a:lstStyle/>
                    <a:p>
                      <a:r>
                        <a:rPr lang="pt-PT" sz="2200" dirty="0">
                          <a:latin typeface="Calibri" panose="020F0502020204030204" pitchFamily="34" charset="0"/>
                        </a:rPr>
                        <a:t>Diana</a:t>
                      </a:r>
                      <a:endParaRPr lang="pt-PT" sz="22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200" baseline="0" dirty="0" err="1">
                          <a:latin typeface="Calibri" panose="020F0502020204030204" pitchFamily="34" charset="0"/>
                        </a:rPr>
                        <a:t>an</a:t>
                      </a:r>
                      <a:r>
                        <a:rPr lang="pt-PT" sz="2200" baseline="0" dirty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PT" sz="2200" baseline="0" dirty="0" err="1">
                          <a:latin typeface="Calibri" panose="020F0502020204030204" pitchFamily="34" charset="0"/>
                        </a:rPr>
                        <a:t>influential</a:t>
                      </a:r>
                      <a:r>
                        <a:rPr lang="pt-PT" sz="2200" baseline="0" dirty="0">
                          <a:latin typeface="Calibri" panose="020F0502020204030204" pitchFamily="34" charset="0"/>
                        </a:rPr>
                        <a:t>  rock </a:t>
                      </a:r>
                      <a:r>
                        <a:rPr lang="pt-PT" sz="2200" baseline="0" dirty="0" err="1">
                          <a:latin typeface="Calibri" panose="020F0502020204030204" pitchFamily="34" charset="0"/>
                        </a:rPr>
                        <a:t>band</a:t>
                      </a:r>
                      <a:r>
                        <a:rPr lang="pt-PT" sz="2200" baseline="0" dirty="0">
                          <a:latin typeface="Calibri" panose="020F0502020204030204" pitchFamily="34" charset="0"/>
                        </a:rPr>
                        <a:t>.</a:t>
                      </a:r>
                      <a:endParaRPr lang="pt-PT" sz="22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216000" marR="68580" marT="34290" marB="3429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0738">
                <a:tc>
                  <a:txBody>
                    <a:bodyPr/>
                    <a:lstStyle/>
                    <a:p>
                      <a:r>
                        <a:rPr lang="pt-PT" sz="2200" dirty="0">
                          <a:latin typeface="Calibri" panose="020F0502020204030204" pitchFamily="34" charset="0"/>
                        </a:rPr>
                        <a:t>Newton </a:t>
                      </a:r>
                      <a:r>
                        <a:rPr lang="pt-PT" sz="2200" dirty="0" err="1">
                          <a:latin typeface="Calibri" panose="020F0502020204030204" pitchFamily="34" charset="0"/>
                        </a:rPr>
                        <a:t>and</a:t>
                      </a:r>
                      <a:r>
                        <a:rPr lang="pt-PT" sz="2200" dirty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PT" sz="2200" dirty="0" err="1">
                          <a:latin typeface="Calibri" panose="020F0502020204030204" pitchFamily="34" charset="0"/>
                        </a:rPr>
                        <a:t>Hawking</a:t>
                      </a:r>
                      <a:endParaRPr lang="pt-PT" sz="22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200" dirty="0" err="1">
                          <a:latin typeface="Calibri" panose="020F0502020204030204" pitchFamily="34" charset="0"/>
                        </a:rPr>
                        <a:t>Princess</a:t>
                      </a:r>
                      <a:r>
                        <a:rPr lang="pt-PT" sz="2200" dirty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PT" sz="2200" dirty="0" err="1">
                          <a:latin typeface="Calibri" panose="020F0502020204030204" pitchFamily="34" charset="0"/>
                        </a:rPr>
                        <a:t>of</a:t>
                      </a:r>
                      <a:r>
                        <a:rPr lang="pt-PT" sz="2200" dirty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PT" sz="2200" dirty="0" err="1">
                          <a:latin typeface="Calibri" panose="020F0502020204030204" pitchFamily="34" charset="0"/>
                        </a:rPr>
                        <a:t>Wales</a:t>
                      </a:r>
                      <a:r>
                        <a:rPr lang="pt-PT" sz="2200" dirty="0">
                          <a:latin typeface="Calibri" panose="020F0502020204030204" pitchFamily="34" charset="0"/>
                        </a:rPr>
                        <a:t>.</a:t>
                      </a:r>
                      <a:endParaRPr lang="pt-PT" sz="22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216000" marR="68580" marT="34290" marB="3429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10" name="Group 9"/>
          <p:cNvGrpSpPr/>
          <p:nvPr/>
        </p:nvGrpSpPr>
        <p:grpSpPr>
          <a:xfrm>
            <a:off x="2133600" y="2948609"/>
            <a:ext cx="2610678" cy="1080052"/>
            <a:chOff x="2133600" y="2948609"/>
            <a:chExt cx="2610678" cy="1080052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2133600" y="2948609"/>
              <a:ext cx="1537252" cy="79513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flipH="1" flipV="1">
              <a:off x="4247322" y="3743739"/>
              <a:ext cx="496956" cy="284922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>
            <a:off x="2405269" y="3001617"/>
            <a:ext cx="2339009" cy="742122"/>
            <a:chOff x="2405269" y="3001617"/>
            <a:chExt cx="2339009" cy="742122"/>
          </a:xfrm>
        </p:grpSpPr>
        <p:cxnSp>
          <p:nvCxnSpPr>
            <p:cNvPr id="13" name="Straight Connector 12"/>
            <p:cNvCxnSpPr/>
            <p:nvPr/>
          </p:nvCxnSpPr>
          <p:spPr>
            <a:xfrm>
              <a:off x="2405269" y="3518452"/>
              <a:ext cx="1265583" cy="225287"/>
            </a:xfrm>
            <a:prstGeom prst="line">
              <a:avLst/>
            </a:prstGeom>
            <a:ln w="28575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H="1">
              <a:off x="4247323" y="3001617"/>
              <a:ext cx="496955" cy="742122"/>
            </a:xfrm>
            <a:prstGeom prst="line">
              <a:avLst/>
            </a:prstGeom>
            <a:ln w="28575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/>
          <p:nvPr/>
        </p:nvGrpSpPr>
        <p:grpSpPr>
          <a:xfrm>
            <a:off x="2014330" y="4028661"/>
            <a:ext cx="2729948" cy="540025"/>
            <a:chOff x="1875182" y="2617305"/>
            <a:chExt cx="2729948" cy="540025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1875182" y="2617305"/>
              <a:ext cx="1596887" cy="390939"/>
            </a:xfrm>
            <a:prstGeom prst="line">
              <a:avLst/>
            </a:prstGeom>
            <a:ln w="28575">
              <a:solidFill>
                <a:srgbClr val="5B56B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 flipV="1">
              <a:off x="4167808" y="2997828"/>
              <a:ext cx="437322" cy="159502"/>
            </a:xfrm>
            <a:prstGeom prst="line">
              <a:avLst/>
            </a:prstGeom>
            <a:ln w="28575">
              <a:solidFill>
                <a:srgbClr val="5B56B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1364974" y="3743739"/>
            <a:ext cx="3379304" cy="1330890"/>
            <a:chOff x="1735897" y="1987827"/>
            <a:chExt cx="3379304" cy="1330890"/>
          </a:xfrm>
        </p:grpSpPr>
        <p:cxnSp>
          <p:nvCxnSpPr>
            <p:cNvPr id="25" name="Straight Connector 24"/>
            <p:cNvCxnSpPr/>
            <p:nvPr/>
          </p:nvCxnSpPr>
          <p:spPr>
            <a:xfrm flipV="1">
              <a:off x="1735897" y="1987827"/>
              <a:ext cx="2305878" cy="824947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H="1" flipV="1">
              <a:off x="4618244" y="1987827"/>
              <a:ext cx="496957" cy="1330890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/>
          <p:cNvGrpSpPr/>
          <p:nvPr/>
        </p:nvGrpSpPr>
        <p:grpSpPr>
          <a:xfrm>
            <a:off x="3134140" y="3518452"/>
            <a:ext cx="1610139" cy="1588128"/>
            <a:chOff x="2133600" y="1360481"/>
            <a:chExt cx="1610139" cy="1588128"/>
          </a:xfrm>
        </p:grpSpPr>
        <p:cxnSp>
          <p:nvCxnSpPr>
            <p:cNvPr id="30" name="Straight Connector 29"/>
            <p:cNvCxnSpPr/>
            <p:nvPr/>
          </p:nvCxnSpPr>
          <p:spPr>
            <a:xfrm flipV="1">
              <a:off x="2133600" y="2261629"/>
              <a:ext cx="477077" cy="68698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H="1">
              <a:off x="3306416" y="1360481"/>
              <a:ext cx="437323" cy="901148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74578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631169" y="731946"/>
            <a:ext cx="7368209" cy="67710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800" b="1" dirty="0" err="1">
                <a:solidFill>
                  <a:srgbClr val="C00000"/>
                </a:solidFill>
              </a:rPr>
              <a:t>Answers</a:t>
            </a:r>
            <a:r>
              <a:rPr lang="pt-PT" sz="3800" b="1" dirty="0" smtClean="0">
                <a:solidFill>
                  <a:srgbClr val="C00000"/>
                </a:solidFill>
              </a:rPr>
              <a:t>		</a:t>
            </a:r>
            <a:endParaRPr lang="pt-PT" sz="3800" b="1" dirty="0">
              <a:solidFill>
                <a:srgbClr val="C00000"/>
              </a:solidFill>
            </a:endParaRPr>
          </a:p>
        </p:txBody>
      </p:sp>
      <p:sp>
        <p:nvSpPr>
          <p:cNvPr id="5" name="Marcador de Posição de Conteúdo 2"/>
          <p:cNvSpPr txBox="1">
            <a:spLocks/>
          </p:cNvSpPr>
          <p:nvPr/>
        </p:nvSpPr>
        <p:spPr>
          <a:xfrm>
            <a:off x="682763" y="1382550"/>
            <a:ext cx="7381185" cy="281307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SzPct val="80000"/>
            </a:pPr>
            <a:r>
              <a:rPr lang="en-US" dirty="0">
                <a:latin typeface="Calibri" panose="020F0502020204030204" pitchFamily="34" charset="0"/>
              </a:rPr>
              <a:t>Shakespeare </a:t>
            </a:r>
            <a:r>
              <a:rPr lang="en-US" b="1" dirty="0">
                <a:latin typeface="Calibri" panose="020F0502020204030204" pitchFamily="34" charset="0"/>
              </a:rPr>
              <a:t>was</a:t>
            </a:r>
            <a:r>
              <a:rPr lang="en-US" dirty="0">
                <a:latin typeface="Calibri" panose="020F0502020204030204" pitchFamily="34" charset="0"/>
              </a:rPr>
              <a:t> a writer – a poet and dramatist.</a:t>
            </a:r>
          </a:p>
          <a:p>
            <a:pPr>
              <a:buClrTx/>
              <a:buSzPct val="80000"/>
            </a:pPr>
            <a:r>
              <a:rPr lang="en-US" dirty="0">
                <a:latin typeface="Calibri" panose="020F0502020204030204" pitchFamily="34" charset="0"/>
              </a:rPr>
              <a:t>Charlie Chaplin </a:t>
            </a:r>
            <a:r>
              <a:rPr lang="en-US" b="1" dirty="0">
                <a:latin typeface="Calibri" panose="020F0502020204030204" pitchFamily="34" charset="0"/>
              </a:rPr>
              <a:t>was</a:t>
            </a:r>
            <a:r>
              <a:rPr lang="en-US" dirty="0">
                <a:latin typeface="Calibri" panose="020F0502020204030204" pitchFamily="34" charset="0"/>
              </a:rPr>
              <a:t> a famous comic actor.</a:t>
            </a:r>
          </a:p>
          <a:p>
            <a:pPr>
              <a:buClrTx/>
              <a:buSzPct val="80000"/>
            </a:pPr>
            <a:r>
              <a:rPr lang="en-US" dirty="0">
                <a:latin typeface="Calibri" panose="020F0502020204030204" pitchFamily="34" charset="0"/>
              </a:rPr>
              <a:t>The Beatles </a:t>
            </a:r>
            <a:r>
              <a:rPr lang="en-US" b="1" dirty="0">
                <a:latin typeface="Calibri" panose="020F0502020204030204" pitchFamily="34" charset="0"/>
              </a:rPr>
              <a:t>were</a:t>
            </a:r>
            <a:r>
              <a:rPr lang="en-US" dirty="0">
                <a:latin typeface="Calibri" panose="020F0502020204030204" pitchFamily="34" charset="0"/>
              </a:rPr>
              <a:t> an influential rock band.</a:t>
            </a:r>
          </a:p>
          <a:p>
            <a:pPr>
              <a:buClrTx/>
              <a:buSzPct val="80000"/>
            </a:pPr>
            <a:r>
              <a:rPr lang="en-US" dirty="0">
                <a:latin typeface="Calibri" panose="020F0502020204030204" pitchFamily="34" charset="0"/>
              </a:rPr>
              <a:t>Diana </a:t>
            </a:r>
            <a:r>
              <a:rPr lang="en-US" b="1" dirty="0">
                <a:latin typeface="Calibri" panose="020F0502020204030204" pitchFamily="34" charset="0"/>
              </a:rPr>
              <a:t>was</a:t>
            </a:r>
            <a:r>
              <a:rPr lang="en-US" dirty="0">
                <a:latin typeface="Calibri" panose="020F0502020204030204" pitchFamily="34" charset="0"/>
              </a:rPr>
              <a:t> Princess  of Wales.</a:t>
            </a:r>
          </a:p>
          <a:p>
            <a:pPr>
              <a:buClrTx/>
              <a:buSzPct val="80000"/>
            </a:pPr>
            <a:r>
              <a:rPr lang="en-US" dirty="0">
                <a:latin typeface="Calibri" panose="020F0502020204030204" pitchFamily="34" charset="0"/>
              </a:rPr>
              <a:t>Newton and Hawking </a:t>
            </a:r>
            <a:r>
              <a:rPr lang="en-US" b="1" dirty="0">
                <a:latin typeface="Calibri" panose="020F0502020204030204" pitchFamily="34" charset="0"/>
              </a:rPr>
              <a:t>were</a:t>
            </a:r>
            <a:r>
              <a:rPr lang="en-US" dirty="0">
                <a:latin typeface="Calibri" panose="020F0502020204030204" pitchFamily="34" charset="0"/>
              </a:rPr>
              <a:t> mathematicians and scientists.</a:t>
            </a:r>
          </a:p>
        </p:txBody>
      </p:sp>
    </p:spTree>
    <p:extLst>
      <p:ext uri="{BB962C8B-B14F-4D97-AF65-F5344CB8AC3E}">
        <p14:creationId xmlns:p14="http://schemas.microsoft.com/office/powerpoint/2010/main" val="2718351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75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09A99B0-F209-4363-9621-2CE924BFFF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833" t="1075" r="22200" b="2390"/>
          <a:stretch/>
        </p:blipFill>
        <p:spPr>
          <a:xfrm>
            <a:off x="5758069" y="2492955"/>
            <a:ext cx="3310366" cy="3325862"/>
          </a:xfrm>
          <a:prstGeom prst="ellipse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</p:pic>
      <p:sp>
        <p:nvSpPr>
          <p:cNvPr id="3" name="Marcador de Posição de Conteúdo 2"/>
          <p:cNvSpPr>
            <a:spLocks noGrp="1"/>
          </p:cNvSpPr>
          <p:nvPr>
            <p:ph idx="4294967295"/>
          </p:nvPr>
        </p:nvSpPr>
        <p:spPr>
          <a:xfrm>
            <a:off x="682764" y="2339079"/>
            <a:ext cx="5810801" cy="389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lnSpc>
                <a:spcPts val="3000"/>
              </a:lnSpc>
              <a:buNone/>
            </a:pPr>
            <a:r>
              <a:rPr lang="pt-PT" sz="22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</a:rPr>
              <a:t>A</a:t>
            </a:r>
            <a:r>
              <a:rPr lang="pt-PT" sz="22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</a:rPr>
              <a:t>: </a:t>
            </a:r>
            <a:r>
              <a:rPr lang="pt-PT" sz="2200" dirty="0" smtClean="0">
                <a:latin typeface="Calibri" panose="020F0502020204030204" pitchFamily="34" charset="0"/>
              </a:rPr>
              <a:t>______ </a:t>
            </a:r>
            <a:r>
              <a:rPr lang="pt-PT" sz="2200" dirty="0" err="1">
                <a:latin typeface="Calibri" panose="020F0502020204030204" pitchFamily="34" charset="0"/>
              </a:rPr>
              <a:t>you</a:t>
            </a:r>
            <a:r>
              <a:rPr lang="pt-PT" sz="2200" dirty="0">
                <a:latin typeface="Calibri" panose="020F0502020204030204" pitchFamily="34" charset="0"/>
              </a:rPr>
              <a:t> </a:t>
            </a:r>
            <a:r>
              <a:rPr lang="pt-PT" sz="2200" dirty="0" err="1">
                <a:latin typeface="Calibri" panose="020F0502020204030204" pitchFamily="34" charset="0"/>
              </a:rPr>
              <a:t>at</a:t>
            </a:r>
            <a:r>
              <a:rPr lang="pt-PT" sz="2200" dirty="0">
                <a:latin typeface="Calibri" panose="020F0502020204030204" pitchFamily="34" charset="0"/>
              </a:rPr>
              <a:t> </a:t>
            </a:r>
            <a:r>
              <a:rPr lang="pt-PT" sz="2200" dirty="0" err="1">
                <a:latin typeface="Calibri" panose="020F0502020204030204" pitchFamily="34" charset="0"/>
              </a:rPr>
              <a:t>school</a:t>
            </a:r>
            <a:r>
              <a:rPr lang="pt-PT" sz="2200" dirty="0">
                <a:latin typeface="Calibri" panose="020F0502020204030204" pitchFamily="34" charset="0"/>
              </a:rPr>
              <a:t> </a:t>
            </a:r>
            <a:r>
              <a:rPr lang="pt-PT" sz="2200" dirty="0" err="1">
                <a:latin typeface="Calibri" panose="020F0502020204030204" pitchFamily="34" charset="0"/>
              </a:rPr>
              <a:t>yesterday</a:t>
            </a:r>
            <a:r>
              <a:rPr lang="pt-PT" sz="2200" dirty="0">
                <a:latin typeface="Calibri" panose="020F0502020204030204" pitchFamily="34" charset="0"/>
              </a:rPr>
              <a:t>?</a:t>
            </a:r>
          </a:p>
          <a:p>
            <a:pPr marL="0" indent="0">
              <a:lnSpc>
                <a:spcPts val="3000"/>
              </a:lnSpc>
              <a:buNone/>
            </a:pPr>
            <a:r>
              <a:rPr lang="pt-PT" sz="2200" b="1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</a:rPr>
              <a:t>B: </a:t>
            </a:r>
            <a:r>
              <a:rPr lang="pt-PT" sz="2200" dirty="0" err="1">
                <a:latin typeface="Calibri" panose="020F0502020204030204" pitchFamily="34" charset="0"/>
              </a:rPr>
              <a:t>Yes</a:t>
            </a:r>
            <a:r>
              <a:rPr lang="pt-PT" sz="2200" dirty="0">
                <a:latin typeface="Calibri" panose="020F0502020204030204" pitchFamily="34" charset="0"/>
              </a:rPr>
              <a:t>, I ______. </a:t>
            </a:r>
            <a:r>
              <a:rPr lang="pt-PT" sz="2200" dirty="0" err="1">
                <a:latin typeface="Calibri" panose="020F0502020204030204" pitchFamily="34" charset="0"/>
              </a:rPr>
              <a:t>But</a:t>
            </a:r>
            <a:r>
              <a:rPr lang="pt-PT" sz="2200" dirty="0">
                <a:latin typeface="Calibri" panose="020F0502020204030204" pitchFamily="34" charset="0"/>
              </a:rPr>
              <a:t> </a:t>
            </a:r>
            <a:r>
              <a:rPr lang="pt-PT" sz="2200" dirty="0" err="1">
                <a:latin typeface="Calibri" panose="020F0502020204030204" pitchFamily="34" charset="0"/>
              </a:rPr>
              <a:t>my</a:t>
            </a:r>
            <a:r>
              <a:rPr lang="pt-PT" sz="2200" dirty="0">
                <a:latin typeface="Calibri" panose="020F0502020204030204" pitchFamily="34" charset="0"/>
              </a:rPr>
              <a:t> </a:t>
            </a:r>
            <a:r>
              <a:rPr lang="pt-PT" sz="2200" dirty="0" err="1">
                <a:latin typeface="Calibri" panose="020F0502020204030204" pitchFamily="34" charset="0"/>
              </a:rPr>
              <a:t>lessons</a:t>
            </a:r>
            <a:r>
              <a:rPr lang="pt-PT" sz="2200" dirty="0">
                <a:latin typeface="Calibri" panose="020F0502020204030204" pitchFamily="34" charset="0"/>
              </a:rPr>
              <a:t> ______ </a:t>
            </a:r>
            <a:r>
              <a:rPr lang="pt-PT" sz="2200" dirty="0" smtClean="0">
                <a:latin typeface="Calibri" panose="020F0502020204030204" pitchFamily="34" charset="0"/>
              </a:rPr>
              <a:t/>
            </a:r>
            <a:br>
              <a:rPr lang="pt-PT" sz="2200" dirty="0" smtClean="0">
                <a:latin typeface="Calibri" panose="020F0502020204030204" pitchFamily="34" charset="0"/>
              </a:rPr>
            </a:br>
            <a:r>
              <a:rPr lang="pt-PT" sz="2200" dirty="0" smtClean="0">
                <a:latin typeface="Calibri" panose="020F0502020204030204" pitchFamily="34" charset="0"/>
              </a:rPr>
              <a:t>     </a:t>
            </a:r>
            <a:r>
              <a:rPr lang="pt-PT" sz="2200" dirty="0" err="1" smtClean="0">
                <a:latin typeface="Calibri" panose="020F0502020204030204" pitchFamily="34" charset="0"/>
              </a:rPr>
              <a:t>only</a:t>
            </a:r>
            <a:r>
              <a:rPr lang="pt-PT" sz="2200" dirty="0" smtClean="0">
                <a:latin typeface="Calibri" panose="020F0502020204030204" pitchFamily="34" charset="0"/>
              </a:rPr>
              <a:t> in </a:t>
            </a:r>
            <a:r>
              <a:rPr lang="pt-PT" sz="2200" dirty="0" err="1">
                <a:latin typeface="Calibri" panose="020F0502020204030204" pitchFamily="34" charset="0"/>
              </a:rPr>
              <a:t>the</a:t>
            </a:r>
            <a:r>
              <a:rPr lang="pt-PT" sz="2200" dirty="0">
                <a:latin typeface="Calibri" panose="020F0502020204030204" pitchFamily="34" charset="0"/>
              </a:rPr>
              <a:t> </a:t>
            </a:r>
            <a:r>
              <a:rPr lang="pt-PT" sz="2200" dirty="0" err="1">
                <a:latin typeface="Calibri" panose="020F0502020204030204" pitchFamily="34" charset="0"/>
              </a:rPr>
              <a:t>morning</a:t>
            </a:r>
            <a:r>
              <a:rPr lang="pt-PT" sz="2200" dirty="0">
                <a:latin typeface="Calibri" panose="020F0502020204030204" pitchFamily="34" charset="0"/>
              </a:rPr>
              <a:t>. </a:t>
            </a:r>
            <a:r>
              <a:rPr lang="pt-PT" sz="2200" dirty="0" err="1">
                <a:latin typeface="Calibri" panose="020F0502020204030204" pitchFamily="34" charset="0"/>
              </a:rPr>
              <a:t>They</a:t>
            </a:r>
            <a:r>
              <a:rPr lang="pt-PT" sz="2200" dirty="0">
                <a:latin typeface="Calibri" panose="020F0502020204030204" pitchFamily="34" charset="0"/>
              </a:rPr>
              <a:t> </a:t>
            </a:r>
            <a:r>
              <a:rPr lang="pt-PT" sz="2200" dirty="0" smtClean="0">
                <a:latin typeface="Calibri" panose="020F0502020204030204" pitchFamily="34" charset="0"/>
              </a:rPr>
              <a:t>_______ </a:t>
            </a:r>
            <a:r>
              <a:rPr lang="pt-PT" sz="2200" dirty="0">
                <a:latin typeface="Calibri" panose="020F0502020204030204" pitchFamily="34" charset="0"/>
              </a:rPr>
              <a:t>(</a:t>
            </a:r>
            <a:r>
              <a:rPr lang="pt-PT" sz="2200" b="1" dirty="0" err="1" smtClean="0">
                <a:latin typeface="Calibri" panose="020F0502020204030204" pitchFamily="34" charset="0"/>
              </a:rPr>
              <a:t>not</a:t>
            </a:r>
            <a:r>
              <a:rPr lang="pt-PT" sz="2200" dirty="0" smtClean="0">
                <a:latin typeface="Calibri" panose="020F0502020204030204" pitchFamily="34" charset="0"/>
              </a:rPr>
              <a:t>)</a:t>
            </a:r>
            <a:br>
              <a:rPr lang="pt-PT" sz="2200" dirty="0" smtClean="0">
                <a:latin typeface="Calibri" panose="020F0502020204030204" pitchFamily="34" charset="0"/>
              </a:rPr>
            </a:br>
            <a:r>
              <a:rPr lang="pt-PT" sz="2200" dirty="0" smtClean="0">
                <a:latin typeface="Calibri" panose="020F0502020204030204" pitchFamily="34" charset="0"/>
              </a:rPr>
              <a:t>     in </a:t>
            </a:r>
            <a:r>
              <a:rPr lang="pt-PT" sz="2200" dirty="0" err="1">
                <a:latin typeface="Calibri" panose="020F0502020204030204" pitchFamily="34" charset="0"/>
              </a:rPr>
              <a:t>the</a:t>
            </a:r>
            <a:r>
              <a:rPr lang="pt-PT" sz="2200" dirty="0">
                <a:latin typeface="Calibri" panose="020F0502020204030204" pitchFamily="34" charset="0"/>
              </a:rPr>
              <a:t> </a:t>
            </a:r>
            <a:r>
              <a:rPr lang="pt-PT" sz="2200" dirty="0" err="1">
                <a:latin typeface="Calibri" panose="020F0502020204030204" pitchFamily="34" charset="0"/>
              </a:rPr>
              <a:t>afternoon</a:t>
            </a:r>
            <a:r>
              <a:rPr lang="pt-PT" sz="2200" dirty="0">
                <a:latin typeface="Calibri" panose="020F0502020204030204" pitchFamily="34" charset="0"/>
              </a:rPr>
              <a:t>.</a:t>
            </a:r>
          </a:p>
          <a:p>
            <a:pPr marL="0" indent="0">
              <a:lnSpc>
                <a:spcPts val="3000"/>
              </a:lnSpc>
              <a:buNone/>
            </a:pPr>
            <a:r>
              <a:rPr lang="pt-PT" sz="22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</a:rPr>
              <a:t>A: </a:t>
            </a:r>
            <a:r>
              <a:rPr lang="pt-PT" sz="2200" dirty="0">
                <a:latin typeface="Calibri" panose="020F0502020204030204" pitchFamily="34" charset="0"/>
              </a:rPr>
              <a:t>______ </a:t>
            </a:r>
            <a:r>
              <a:rPr lang="pt-PT" sz="2200" dirty="0" err="1">
                <a:latin typeface="Calibri" panose="020F0502020204030204" pitchFamily="34" charset="0"/>
              </a:rPr>
              <a:t>you</a:t>
            </a:r>
            <a:r>
              <a:rPr lang="pt-PT" sz="2200" dirty="0">
                <a:latin typeface="Calibri" panose="020F0502020204030204" pitchFamily="34" charset="0"/>
              </a:rPr>
              <a:t> in </a:t>
            </a:r>
            <a:r>
              <a:rPr lang="pt-PT" sz="2200" dirty="0" err="1">
                <a:latin typeface="Calibri" panose="020F0502020204030204" pitchFamily="34" charset="0"/>
              </a:rPr>
              <a:t>the</a:t>
            </a:r>
            <a:r>
              <a:rPr lang="pt-PT" sz="2200" dirty="0">
                <a:latin typeface="Calibri" panose="020F0502020204030204" pitchFamily="34" charset="0"/>
              </a:rPr>
              <a:t> </a:t>
            </a:r>
            <a:r>
              <a:rPr lang="pt-PT" sz="2200" dirty="0" err="1">
                <a:latin typeface="Calibri" panose="020F0502020204030204" pitchFamily="34" charset="0"/>
              </a:rPr>
              <a:t>library</a:t>
            </a:r>
            <a:r>
              <a:rPr lang="pt-PT" sz="2200" dirty="0">
                <a:latin typeface="Calibri" panose="020F0502020204030204" pitchFamily="34" charset="0"/>
              </a:rPr>
              <a:t>?</a:t>
            </a:r>
          </a:p>
          <a:p>
            <a:pPr marL="0" indent="0">
              <a:lnSpc>
                <a:spcPts val="3000"/>
              </a:lnSpc>
              <a:buNone/>
            </a:pPr>
            <a:r>
              <a:rPr lang="pt-PT" sz="2200" b="1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</a:rPr>
              <a:t>B: </a:t>
            </a:r>
            <a:r>
              <a:rPr lang="pt-PT" sz="2200" dirty="0">
                <a:latin typeface="Calibri" panose="020F0502020204030204" pitchFamily="34" charset="0"/>
              </a:rPr>
              <a:t>No, I ______ (</a:t>
            </a:r>
            <a:r>
              <a:rPr lang="pt-PT" sz="2200" b="1" dirty="0" err="1">
                <a:latin typeface="Calibri" panose="020F0502020204030204" pitchFamily="34" charset="0"/>
              </a:rPr>
              <a:t>not</a:t>
            </a:r>
            <a:r>
              <a:rPr lang="pt-PT" sz="2200" dirty="0">
                <a:latin typeface="Calibri" panose="020F0502020204030204" pitchFamily="34" charset="0"/>
              </a:rPr>
              <a:t>). </a:t>
            </a:r>
            <a:r>
              <a:rPr lang="pt-PT" sz="2200" dirty="0" err="1">
                <a:latin typeface="Calibri" panose="020F0502020204030204" pitchFamily="34" charset="0"/>
              </a:rPr>
              <a:t>Why</a:t>
            </a:r>
            <a:r>
              <a:rPr lang="pt-PT" sz="2200" dirty="0">
                <a:latin typeface="Calibri" panose="020F0502020204030204" pitchFamily="34" charset="0"/>
              </a:rPr>
              <a:t>?</a:t>
            </a:r>
          </a:p>
          <a:p>
            <a:pPr marL="0" indent="0">
              <a:lnSpc>
                <a:spcPts val="3000"/>
              </a:lnSpc>
              <a:buNone/>
            </a:pPr>
            <a:r>
              <a:rPr lang="pt-PT" sz="22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</a:rPr>
              <a:t>A: </a:t>
            </a:r>
            <a:r>
              <a:rPr lang="pt-PT" sz="2200" dirty="0" err="1">
                <a:latin typeface="Calibri" panose="020F0502020204030204" pitchFamily="34" charset="0"/>
              </a:rPr>
              <a:t>There</a:t>
            </a:r>
            <a:r>
              <a:rPr lang="pt-PT" sz="2200" dirty="0">
                <a:latin typeface="Calibri" panose="020F0502020204030204" pitchFamily="34" charset="0"/>
              </a:rPr>
              <a:t> ______ </a:t>
            </a:r>
            <a:r>
              <a:rPr lang="pt-PT" sz="2200" dirty="0" err="1">
                <a:latin typeface="Calibri" panose="020F0502020204030204" pitchFamily="34" charset="0"/>
              </a:rPr>
              <a:t>many</a:t>
            </a:r>
            <a:r>
              <a:rPr lang="pt-PT" sz="2200" dirty="0">
                <a:latin typeface="Calibri" panose="020F0502020204030204" pitchFamily="34" charset="0"/>
              </a:rPr>
              <a:t> </a:t>
            </a:r>
            <a:r>
              <a:rPr lang="pt-PT" sz="2200" dirty="0" err="1">
                <a:latin typeface="Calibri" panose="020F0502020204030204" pitchFamily="34" charset="0"/>
              </a:rPr>
              <a:t>new</a:t>
            </a:r>
            <a:r>
              <a:rPr lang="pt-PT" sz="2200" dirty="0">
                <a:latin typeface="Calibri" panose="020F0502020204030204" pitchFamily="34" charset="0"/>
              </a:rPr>
              <a:t> </a:t>
            </a:r>
            <a:r>
              <a:rPr lang="pt-PT" sz="2200" dirty="0" err="1">
                <a:latin typeface="Calibri" panose="020F0502020204030204" pitchFamily="34" charset="0"/>
              </a:rPr>
              <a:t>books</a:t>
            </a:r>
            <a:r>
              <a:rPr lang="pt-PT" sz="2200" dirty="0">
                <a:latin typeface="Calibri" panose="020F0502020204030204" pitchFamily="34" charset="0"/>
              </a:rPr>
              <a:t>. </a:t>
            </a:r>
            <a:r>
              <a:rPr lang="pt-PT" sz="2200" dirty="0" err="1" smtClean="0">
                <a:latin typeface="Calibri" panose="020F0502020204030204" pitchFamily="34" charset="0"/>
              </a:rPr>
              <a:t>It</a:t>
            </a:r>
            <a:r>
              <a:rPr lang="pt-PT" sz="2200" dirty="0">
                <a:latin typeface="Calibri" panose="020F0502020204030204" pitchFamily="34" charset="0"/>
              </a:rPr>
              <a:t> ______ </a:t>
            </a:r>
            <a:r>
              <a:rPr lang="pt-PT" sz="2200" dirty="0" smtClean="0">
                <a:latin typeface="Calibri" panose="020F0502020204030204" pitchFamily="34" charset="0"/>
              </a:rPr>
              <a:t/>
            </a:r>
            <a:br>
              <a:rPr lang="pt-PT" sz="2200" dirty="0" smtClean="0">
                <a:latin typeface="Calibri" panose="020F0502020204030204" pitchFamily="34" charset="0"/>
              </a:rPr>
            </a:br>
            <a:r>
              <a:rPr lang="pt-PT" sz="2200" dirty="0" smtClean="0">
                <a:latin typeface="Calibri" panose="020F0502020204030204" pitchFamily="34" charset="0"/>
              </a:rPr>
              <a:t>     a </a:t>
            </a:r>
            <a:r>
              <a:rPr lang="pt-PT" sz="2200" dirty="0" err="1">
                <a:latin typeface="Calibri" panose="020F0502020204030204" pitchFamily="34" charset="0"/>
              </a:rPr>
              <a:t>gift</a:t>
            </a:r>
            <a:r>
              <a:rPr lang="pt-PT" sz="2200" dirty="0">
                <a:latin typeface="Calibri" panose="020F0502020204030204" pitchFamily="34" charset="0"/>
              </a:rPr>
              <a:t> </a:t>
            </a:r>
            <a:r>
              <a:rPr lang="pt-PT" sz="2200" dirty="0" err="1">
                <a:latin typeface="Calibri" panose="020F0502020204030204" pitchFamily="34" charset="0"/>
              </a:rPr>
              <a:t>from</a:t>
            </a:r>
            <a:r>
              <a:rPr lang="pt-PT" sz="2200" dirty="0">
                <a:latin typeface="Calibri" panose="020F0502020204030204" pitchFamily="34" charset="0"/>
              </a:rPr>
              <a:t> </a:t>
            </a:r>
            <a:r>
              <a:rPr lang="pt-PT" sz="2200" dirty="0" err="1">
                <a:latin typeface="Calibri" panose="020F0502020204030204" pitchFamily="34" charset="0"/>
              </a:rPr>
              <a:t>the</a:t>
            </a:r>
            <a:r>
              <a:rPr lang="pt-PT" sz="2200" dirty="0">
                <a:latin typeface="Calibri" panose="020F0502020204030204" pitchFamily="34" charset="0"/>
              </a:rPr>
              <a:t> </a:t>
            </a:r>
            <a:r>
              <a:rPr lang="pt-PT" sz="2200" dirty="0" err="1">
                <a:latin typeface="Calibri" panose="020F0502020204030204" pitchFamily="34" charset="0"/>
              </a:rPr>
              <a:t>Parents</a:t>
            </a:r>
            <a:r>
              <a:rPr lang="pt-PT" sz="2200" dirty="0">
                <a:latin typeface="Calibri" panose="020F0502020204030204" pitchFamily="34" charset="0"/>
              </a:rPr>
              <a:t>’ </a:t>
            </a:r>
            <a:r>
              <a:rPr lang="pt-PT" sz="2200" dirty="0" err="1">
                <a:latin typeface="Calibri" panose="020F0502020204030204" pitchFamily="34" charset="0"/>
              </a:rPr>
              <a:t>Association</a:t>
            </a:r>
            <a:r>
              <a:rPr lang="pt-PT" sz="2200" dirty="0">
                <a:latin typeface="Calibri" panose="020F0502020204030204" pitchFamily="34" charset="0"/>
              </a:rPr>
              <a:t>.</a:t>
            </a:r>
          </a:p>
          <a:p>
            <a:pPr marL="0" indent="0">
              <a:lnSpc>
                <a:spcPts val="3000"/>
              </a:lnSpc>
              <a:buNone/>
            </a:pPr>
            <a:r>
              <a:rPr lang="pt-PT" sz="2200" b="1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</a:rPr>
              <a:t>B: </a:t>
            </a:r>
            <a:r>
              <a:rPr lang="pt-PT" sz="2200" dirty="0" err="1">
                <a:latin typeface="Calibri" panose="020F0502020204030204" pitchFamily="34" charset="0"/>
              </a:rPr>
              <a:t>That’s</a:t>
            </a:r>
            <a:r>
              <a:rPr lang="pt-PT" sz="2200" dirty="0">
                <a:latin typeface="Calibri" panose="020F0502020204030204" pitchFamily="34" charset="0"/>
              </a:rPr>
              <a:t> </a:t>
            </a:r>
            <a:r>
              <a:rPr lang="pt-PT" sz="2200" dirty="0" err="1">
                <a:latin typeface="Calibri" panose="020F0502020204030204" pitchFamily="34" charset="0"/>
              </a:rPr>
              <a:t>great</a:t>
            </a:r>
            <a:r>
              <a:rPr lang="pt-PT" sz="2200" dirty="0">
                <a:latin typeface="Calibri" panose="020F0502020204030204" pitchFamily="34" charset="0"/>
              </a:rPr>
              <a:t>. </a:t>
            </a:r>
            <a:r>
              <a:rPr lang="pt-PT" sz="2200" dirty="0" err="1">
                <a:latin typeface="Calibri" panose="020F0502020204030204" pitchFamily="34" charset="0"/>
              </a:rPr>
              <a:t>They</a:t>
            </a:r>
            <a:r>
              <a:rPr lang="pt-PT" sz="2200" dirty="0">
                <a:latin typeface="Calibri" panose="020F0502020204030204" pitchFamily="34" charset="0"/>
              </a:rPr>
              <a:t> ______ </a:t>
            </a:r>
            <a:r>
              <a:rPr lang="pt-PT" sz="2200" dirty="0" err="1">
                <a:latin typeface="Calibri" panose="020F0502020204030204" pitchFamily="34" charset="0"/>
              </a:rPr>
              <a:t>very</a:t>
            </a:r>
            <a:r>
              <a:rPr lang="pt-PT" sz="2200" dirty="0">
                <a:latin typeface="Calibri" panose="020F0502020204030204" pitchFamily="34" charset="0"/>
              </a:rPr>
              <a:t> </a:t>
            </a:r>
            <a:r>
              <a:rPr lang="pt-PT" sz="2200" dirty="0" err="1">
                <a:latin typeface="Calibri" panose="020F0502020204030204" pitchFamily="34" charset="0"/>
              </a:rPr>
              <a:t>generous</a:t>
            </a:r>
            <a:r>
              <a:rPr lang="pt-PT" sz="2200" dirty="0" smtClean="0">
                <a:latin typeface="Calibri" panose="020F0502020204030204" pitchFamily="34" charset="0"/>
              </a:rPr>
              <a:t>.</a:t>
            </a:r>
            <a:endParaRPr lang="pt-PT" sz="2200" dirty="0">
              <a:latin typeface="Calibri" panose="020F0502020204030204" pitchFamily="34" charset="0"/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631169" y="731946"/>
            <a:ext cx="7368209" cy="67710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800" b="1" dirty="0" err="1" smtClean="0">
                <a:solidFill>
                  <a:srgbClr val="C00000"/>
                </a:solidFill>
              </a:rPr>
              <a:t>Exercises</a:t>
            </a:r>
            <a:r>
              <a:rPr lang="pt-PT" sz="3800" b="1" dirty="0" smtClean="0">
                <a:solidFill>
                  <a:srgbClr val="C00000"/>
                </a:solidFill>
              </a:rPr>
              <a:t>		</a:t>
            </a:r>
            <a:endParaRPr lang="pt-PT" sz="3800" b="1" dirty="0">
              <a:solidFill>
                <a:srgbClr val="C00000"/>
              </a:solidFill>
            </a:endParaRPr>
          </a:p>
        </p:txBody>
      </p:sp>
      <p:sp>
        <p:nvSpPr>
          <p:cNvPr id="7" name="Marcador de Posição de Conteúdo 2"/>
          <p:cNvSpPr txBox="1">
            <a:spLocks/>
          </p:cNvSpPr>
          <p:nvPr/>
        </p:nvSpPr>
        <p:spPr>
          <a:xfrm>
            <a:off x="682764" y="1382550"/>
            <a:ext cx="6069220" cy="89255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7188" indent="-357188">
              <a:buClrTx/>
              <a:buFont typeface="+mj-lt"/>
              <a:buAutoNum type="alphaUcPeriod" startAt="2"/>
            </a:pPr>
            <a:r>
              <a:rPr lang="en-US" b="1" dirty="0">
                <a:latin typeface="Calibri" panose="020F0502020204030204" pitchFamily="34" charset="0"/>
              </a:rPr>
              <a:t>Complete the dialogue with </a:t>
            </a:r>
            <a:r>
              <a:rPr lang="en-US" b="1" i="1" dirty="0">
                <a:latin typeface="Calibri" panose="020F0502020204030204" pitchFamily="34" charset="0"/>
              </a:rPr>
              <a:t>was</a:t>
            </a:r>
            <a:r>
              <a:rPr lang="en-US" b="1" dirty="0">
                <a:latin typeface="Calibri" panose="020F0502020204030204" pitchFamily="34" charset="0"/>
              </a:rPr>
              <a:t>, </a:t>
            </a:r>
            <a:r>
              <a:rPr lang="en-US" b="1" i="1" dirty="0">
                <a:latin typeface="Calibri" panose="020F0502020204030204" pitchFamily="34" charset="0"/>
              </a:rPr>
              <a:t>were</a:t>
            </a:r>
            <a:r>
              <a:rPr lang="en-US" b="1" dirty="0">
                <a:latin typeface="Calibri" panose="020F0502020204030204" pitchFamily="34" charset="0"/>
              </a:rPr>
              <a:t>, </a:t>
            </a:r>
            <a:r>
              <a:rPr lang="en-US" b="1" i="1" dirty="0">
                <a:latin typeface="Calibri" panose="020F0502020204030204" pitchFamily="34" charset="0"/>
              </a:rPr>
              <a:t>wasn’t</a:t>
            </a:r>
            <a:r>
              <a:rPr lang="en-US" b="1" dirty="0">
                <a:latin typeface="Calibri" panose="020F0502020204030204" pitchFamily="34" charset="0"/>
              </a:rPr>
              <a:t> or </a:t>
            </a:r>
            <a:r>
              <a:rPr lang="en-US" b="1" i="1" dirty="0">
                <a:latin typeface="Calibri" panose="020F0502020204030204" pitchFamily="34" charset="0"/>
              </a:rPr>
              <a:t>weren’t</a:t>
            </a:r>
            <a:r>
              <a:rPr lang="en-US" b="1" dirty="0"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9931" y="2358101"/>
            <a:ext cx="81426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2200" b="1" dirty="0" err="1">
                <a:solidFill>
                  <a:srgbClr val="C00000"/>
                </a:solidFill>
                <a:latin typeface="Calibri" panose="020F0502020204030204" pitchFamily="34" charset="0"/>
              </a:rPr>
              <a:t>Were</a:t>
            </a:r>
            <a:endParaRPr lang="pt-PT" sz="2200" b="1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22783" y="2815301"/>
            <a:ext cx="64331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2200" b="1" dirty="0" err="1" smtClean="0">
                <a:solidFill>
                  <a:srgbClr val="C00000"/>
                </a:solidFill>
                <a:latin typeface="Calibri" panose="020F0502020204030204" pitchFamily="34" charset="0"/>
              </a:rPr>
              <a:t>was</a:t>
            </a:r>
            <a:endParaRPr lang="pt-PT" sz="2200" b="1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00214" y="2815301"/>
            <a:ext cx="83978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2200" b="1" dirty="0" err="1">
                <a:solidFill>
                  <a:srgbClr val="C00000"/>
                </a:solidFill>
                <a:latin typeface="Calibri" panose="020F0502020204030204" pitchFamily="34" charset="0"/>
              </a:rPr>
              <a:t>were</a:t>
            </a:r>
            <a:r>
              <a:rPr lang="pt-PT" sz="2200" b="1" dirty="0">
                <a:solidFill>
                  <a:srgbClr val="C00000"/>
                </a:solidFill>
                <a:latin typeface="Calibri" panose="020F0502020204030204" pitchFamily="34" charset="0"/>
              </a:rPr>
              <a:t> </a:t>
            </a:r>
            <a:endParaRPr lang="pt-PT" sz="2200" b="1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88123" y="3199614"/>
            <a:ext cx="116038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2200" b="1" dirty="0" err="1">
                <a:solidFill>
                  <a:srgbClr val="C00000"/>
                </a:solidFill>
                <a:latin typeface="Calibri" panose="020F0502020204030204" pitchFamily="34" charset="0"/>
              </a:rPr>
              <a:t>weren’t</a:t>
            </a:r>
            <a:r>
              <a:rPr lang="pt-PT" sz="2200" b="1" dirty="0">
                <a:solidFill>
                  <a:srgbClr val="C00000"/>
                </a:solidFill>
                <a:latin typeface="Calibri" panose="020F0502020204030204" pitchFamily="34" charset="0"/>
              </a:rPr>
              <a:t> </a:t>
            </a:r>
            <a:endParaRPr lang="pt-PT" sz="2200" b="1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99931" y="4021249"/>
            <a:ext cx="81426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2200" b="1" dirty="0" err="1">
                <a:solidFill>
                  <a:srgbClr val="C00000"/>
                </a:solidFill>
                <a:latin typeface="Calibri" panose="020F0502020204030204" pitchFamily="34" charset="0"/>
              </a:rPr>
              <a:t>Were</a:t>
            </a:r>
            <a:endParaRPr lang="pt-PT" sz="2200" b="1" dirty="0">
              <a:solidFill>
                <a:srgbClr val="C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569512" y="4485075"/>
            <a:ext cx="102803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2200" b="1" dirty="0" err="1">
                <a:solidFill>
                  <a:srgbClr val="C00000"/>
                </a:solidFill>
                <a:latin typeface="Calibri" panose="020F0502020204030204" pitchFamily="34" charset="0"/>
              </a:rPr>
              <a:t>wasn’t</a:t>
            </a:r>
            <a:r>
              <a:rPr lang="pt-PT" sz="2200" b="1" dirty="0">
                <a:solidFill>
                  <a:srgbClr val="C00000"/>
                </a:solidFill>
                <a:latin typeface="Calibri" panose="020F0502020204030204" pitchFamily="34" charset="0"/>
              </a:rPr>
              <a:t> </a:t>
            </a:r>
            <a:endParaRPr lang="pt-PT" sz="2200" b="1" dirty="0">
              <a:solidFill>
                <a:srgbClr val="C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02787" y="4929023"/>
            <a:ext cx="83978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2200" b="1" dirty="0" err="1">
                <a:solidFill>
                  <a:srgbClr val="C00000"/>
                </a:solidFill>
                <a:latin typeface="Calibri" panose="020F0502020204030204" pitchFamily="34" charset="0"/>
              </a:rPr>
              <a:t>were</a:t>
            </a:r>
            <a:r>
              <a:rPr lang="pt-PT" sz="2200" b="1" dirty="0">
                <a:solidFill>
                  <a:srgbClr val="C00000"/>
                </a:solidFill>
                <a:latin typeface="Calibri" panose="020F0502020204030204" pitchFamily="34" charset="0"/>
              </a:rPr>
              <a:t> </a:t>
            </a:r>
            <a:endParaRPr lang="pt-PT" sz="2200" b="1" dirty="0"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42855" y="4929023"/>
            <a:ext cx="70743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2200" b="1" dirty="0" err="1">
                <a:solidFill>
                  <a:srgbClr val="C00000"/>
                </a:solidFill>
                <a:latin typeface="Calibri" panose="020F0502020204030204" pitchFamily="34" charset="0"/>
              </a:rPr>
              <a:t>was</a:t>
            </a:r>
            <a:r>
              <a:rPr lang="pt-PT" sz="2200" b="1" dirty="0">
                <a:solidFill>
                  <a:srgbClr val="C00000"/>
                </a:solidFill>
                <a:latin typeface="Calibri" panose="020F0502020204030204" pitchFamily="34" charset="0"/>
              </a:rPr>
              <a:t> </a:t>
            </a:r>
            <a:endParaRPr lang="pt-PT" sz="2200" b="1" dirty="0">
              <a:solidFill>
                <a:srgbClr val="C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173317" y="5757284"/>
            <a:ext cx="77566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2200" b="1" dirty="0" err="1">
                <a:solidFill>
                  <a:srgbClr val="C00000"/>
                </a:solidFill>
                <a:latin typeface="Calibri" panose="020F0502020204030204" pitchFamily="34" charset="0"/>
              </a:rPr>
              <a:t>were</a:t>
            </a:r>
            <a:endParaRPr lang="pt-PT" sz="2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6146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100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2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00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 build="p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417432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Flo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447</TotalTime>
  <Words>323</Words>
  <Application>Microsoft Office PowerPoint</Application>
  <PresentationFormat>On-screen Show (4:3)</PresentationFormat>
  <Paragraphs>101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Constantia</vt:lpstr>
      <vt:lpstr>Verdana</vt:lpstr>
      <vt:lpstr>Wingdings 2</vt:lpstr>
      <vt:lpstr>1_Flow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Exercises  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Past simple</dc:title>
  <dc:creator>Sónia Faria</dc:creator>
  <cp:lastModifiedBy>Zenaida Cochofel</cp:lastModifiedBy>
  <cp:revision>80</cp:revision>
  <cp:lastPrinted>2018-04-03T15:35:23Z</cp:lastPrinted>
  <dcterms:created xsi:type="dcterms:W3CDTF">2018-02-22T18:27:28Z</dcterms:created>
  <dcterms:modified xsi:type="dcterms:W3CDTF">2018-05-28T09:01:19Z</dcterms:modified>
</cp:coreProperties>
</file>