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8" r:id="rId1"/>
  </p:sldMasterIdLst>
  <p:notesMasterIdLst>
    <p:notesMasterId r:id="rId12"/>
  </p:notesMasterIdLst>
  <p:sldIdLst>
    <p:sldId id="282" r:id="rId2"/>
    <p:sldId id="265" r:id="rId3"/>
    <p:sldId id="266" r:id="rId4"/>
    <p:sldId id="267" r:id="rId5"/>
    <p:sldId id="268" r:id="rId6"/>
    <p:sldId id="279" r:id="rId7"/>
    <p:sldId id="280" r:id="rId8"/>
    <p:sldId id="281" r:id="rId9"/>
    <p:sldId id="278" r:id="rId10"/>
    <p:sldId id="283" r:id="rId11"/>
  </p:sldIdLst>
  <p:sldSz cx="9144000" cy="6858000" type="screen4x3"/>
  <p:notesSz cx="6858000" cy="9144000"/>
  <p:embeddedFontLst>
    <p:embeddedFont>
      <p:font typeface="Wingdings 2" panose="05020102010507070707" pitchFamily="18" charset="2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Verdana" panose="020B0604030504040204" pitchFamily="34" charset="0"/>
      <p:regular r:id="rId18"/>
      <p:bold r:id="rId19"/>
      <p:italic r:id="rId20"/>
      <p:boldItalic r:id="rId21"/>
    </p:embeddedFont>
  </p:embeddedFontLst>
  <p:custDataLst>
    <p:tags r:id="rId2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4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FFF"/>
    <a:srgbClr val="D5FFFF"/>
    <a:srgbClr val="385650"/>
    <a:srgbClr val="008080"/>
    <a:srgbClr val="466B64"/>
    <a:srgbClr val="006666"/>
    <a:srgbClr val="FF4747"/>
    <a:srgbClr val="9E7500"/>
    <a:srgbClr val="B88800"/>
    <a:srgbClr val="F2C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1986" y="174"/>
      </p:cViewPr>
      <p:guideLst>
        <p:guide orient="horz" pos="527"/>
        <p:guide pos="2880"/>
        <p:guide pos="4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gs" Target="tags/tag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Moreira Santos" userId="c53553f0-da3e-4f79-9011-4282e5fa6fe4" providerId="ADAL" clId="{187F6A1C-D274-4716-B71B-BB7549A7C9E3}"/>
    <pc:docChg chg="modSld">
      <pc:chgData name="Sara Moreira Santos" userId="c53553f0-da3e-4f79-9011-4282e5fa6fe4" providerId="ADAL" clId="{187F6A1C-D274-4716-B71B-BB7549A7C9E3}" dt="2017-12-21T16:42:03.100" v="3" actId="14100"/>
      <pc:docMkLst>
        <pc:docMk/>
      </pc:docMkLst>
      <pc:sldChg chg="modSp">
        <pc:chgData name="Sara Moreira Santos" userId="c53553f0-da3e-4f79-9011-4282e5fa6fe4" providerId="ADAL" clId="{187F6A1C-D274-4716-B71B-BB7549A7C9E3}" dt="2017-12-21T16:42:03.100" v="3" actId="14100"/>
        <pc:sldMkLst>
          <pc:docMk/>
          <pc:sldMk cId="2652475238" sldId="278"/>
        </pc:sldMkLst>
        <pc:picChg chg="mod">
          <ac:chgData name="Sara Moreira Santos" userId="c53553f0-da3e-4f79-9011-4282e5fa6fe4" providerId="ADAL" clId="{187F6A1C-D274-4716-B71B-BB7549A7C9E3}" dt="2017-12-21T16:42:03.100" v="3" actId="14100"/>
          <ac:picMkLst>
            <pc:docMk/>
            <pc:sldMk cId="2652475238" sldId="278"/>
            <ac:picMk id="2" creationId="{00000000-0000-0000-0000-000000000000}"/>
          </ac:picMkLst>
        </pc:picChg>
      </pc:sldChg>
      <pc:sldChg chg="modSp">
        <pc:chgData name="Sara Moreira Santos" userId="c53553f0-da3e-4f79-9011-4282e5fa6fe4" providerId="ADAL" clId="{187F6A1C-D274-4716-B71B-BB7549A7C9E3}" dt="2017-12-21T16:39:01.316" v="1" actId="1076"/>
        <pc:sldMkLst>
          <pc:docMk/>
          <pc:sldMk cId="2032559406" sldId="280"/>
        </pc:sldMkLst>
        <pc:picChg chg="mod">
          <ac:chgData name="Sara Moreira Santos" userId="c53553f0-da3e-4f79-9011-4282e5fa6fe4" providerId="ADAL" clId="{187F6A1C-D274-4716-B71B-BB7549A7C9E3}" dt="2017-12-21T16:39:01.316" v="1" actId="1076"/>
          <ac:picMkLst>
            <pc:docMk/>
            <pc:sldMk cId="2032559406" sldId="280"/>
            <ac:picMk id="2" creationId="{00000000-0000-0000-0000-000000000000}"/>
          </ac:picMkLst>
        </pc:picChg>
      </pc:sldChg>
    </pc:docChg>
  </pc:docChgLst>
  <pc:docChgLst>
    <pc:chgData name="Sara Moreira Santos" userId="c53553f0-da3e-4f79-9011-4282e5fa6fe4" providerId="ADAL" clId="{3A7A31D2-2615-49D0-873B-E85718AC5588}"/>
    <pc:docChg chg="modSld">
      <pc:chgData name="Sara Moreira Santos" userId="c53553f0-da3e-4f79-9011-4282e5fa6fe4" providerId="ADAL" clId="{3A7A31D2-2615-49D0-873B-E85718AC5588}" dt="2017-12-21T16:55:16.043" v="1" actId="1076"/>
      <pc:docMkLst>
        <pc:docMk/>
      </pc:docMkLst>
      <pc:sldChg chg="modSp">
        <pc:chgData name="Sara Moreira Santos" userId="c53553f0-da3e-4f79-9011-4282e5fa6fe4" providerId="ADAL" clId="{3A7A31D2-2615-49D0-873B-E85718AC5588}" dt="2017-12-21T16:55:16.043" v="1" actId="1076"/>
        <pc:sldMkLst>
          <pc:docMk/>
          <pc:sldMk cId="2652475238" sldId="278"/>
        </pc:sldMkLst>
        <pc:picChg chg="mod">
          <ac:chgData name="Sara Moreira Santos" userId="c53553f0-da3e-4f79-9011-4282e5fa6fe4" providerId="ADAL" clId="{3A7A31D2-2615-49D0-873B-E85718AC5588}" dt="2017-12-21T16:55:16.043" v="1" actId="1076"/>
          <ac:picMkLst>
            <pc:docMk/>
            <pc:sldMk cId="2652475238" sldId="278"/>
            <ac:picMk id="2" creationId="{00000000-0000-0000-0000-000000000000}"/>
          </ac:picMkLst>
        </pc:picChg>
      </pc:sldChg>
      <pc:sldChg chg="modSp">
        <pc:chgData name="Sara Moreira Santos" userId="c53553f0-da3e-4f79-9011-4282e5fa6fe4" providerId="ADAL" clId="{3A7A31D2-2615-49D0-873B-E85718AC5588}" dt="2017-12-21T16:55:00.844" v="0" actId="1076"/>
        <pc:sldMkLst>
          <pc:docMk/>
          <pc:sldMk cId="2032559406" sldId="280"/>
        </pc:sldMkLst>
        <pc:picChg chg="mod">
          <ac:chgData name="Sara Moreira Santos" userId="c53553f0-da3e-4f79-9011-4282e5fa6fe4" providerId="ADAL" clId="{3A7A31D2-2615-49D0-873B-E85718AC5588}" dt="2017-12-21T16:55:00.844" v="0" actId="1076"/>
          <ac:picMkLst>
            <pc:docMk/>
            <pc:sldMk cId="2032559406" sldId="280"/>
            <ac:picMk id="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07/05/2018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52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2688236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effectLst/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PRESENT SIMPLE</a:t>
            </a:r>
          </a:p>
        </p:txBody>
      </p:sp>
    </p:spTree>
    <p:extLst>
      <p:ext uri="{BB962C8B-B14F-4D97-AF65-F5344CB8AC3E}">
        <p14:creationId xmlns:p14="http://schemas.microsoft.com/office/powerpoint/2010/main" val="3959967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2688236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effectLst/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PRESENT SIMPLE</a:t>
            </a:r>
          </a:p>
        </p:txBody>
      </p:sp>
    </p:spTree>
    <p:extLst>
      <p:ext uri="{BB962C8B-B14F-4D97-AF65-F5344CB8AC3E}">
        <p14:creationId xmlns:p14="http://schemas.microsoft.com/office/powerpoint/2010/main" val="412098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23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43300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096723"/>
              </p:ext>
            </p:extLst>
          </p:nvPr>
        </p:nvGraphicFramePr>
        <p:xfrm>
          <a:off x="899592" y="1916831"/>
          <a:ext cx="4860838" cy="1584177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22000"/>
                    </a:prstClr>
                  </a:outerShdw>
                </a:effectLst>
                <a:tableStyleId>{5C22544A-7EE6-4342-B048-85BDC9FD1C3A}</a:tableStyleId>
              </a:tblPr>
              <a:tblGrid>
                <a:gridCol w="11543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140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924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Do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GB" sz="2400" b="1" kern="120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  <a:r>
                        <a:rPr lang="en-GB" sz="2400" b="1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? </a:t>
                      </a:r>
                    </a:p>
                    <a:p>
                      <a:pPr algn="ctr"/>
                      <a:r>
                        <a:rPr lang="en-GB" sz="2400" b="1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GB" sz="2400" b="1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work</a:t>
                      </a:r>
                      <a:r>
                        <a:rPr lang="en-GB" sz="2400" b="1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?</a:t>
                      </a:r>
                    </a:p>
                    <a:p>
                      <a:pPr algn="ctr"/>
                      <a:r>
                        <a:rPr lang="en-GB" sz="2400" b="1" noProof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GB" sz="2400" b="1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like</a:t>
                      </a:r>
                      <a:r>
                        <a:rPr lang="en-GB" sz="2400" b="1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?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Does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Do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we,</a:t>
                      </a:r>
                      <a:r>
                        <a:rPr lang="en-GB" sz="2400" b="1" baseline="0" noProof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you, they</a:t>
                      </a:r>
                      <a:endParaRPr lang="en-GB" sz="2400" b="1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856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71346" y="836712"/>
            <a:ext cx="3888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err="1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Interrogative</a:t>
            </a:r>
            <a:endParaRPr lang="pt-PT" sz="4400" b="1" dirty="0">
              <a:solidFill>
                <a:srgbClr val="C00000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36712"/>
            <a:ext cx="7333603" cy="48890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ounded Rectangular Callout 1"/>
          <p:cNvSpPr/>
          <p:nvPr/>
        </p:nvSpPr>
        <p:spPr>
          <a:xfrm>
            <a:off x="749131" y="4365104"/>
            <a:ext cx="7416824" cy="891310"/>
          </a:xfrm>
          <a:prstGeom prst="wedgeRoundRectCallout">
            <a:avLst>
              <a:gd name="adj1" fmla="val -58293"/>
              <a:gd name="adj2" fmla="val 573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 they live in New York?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4061499" y="5201986"/>
            <a:ext cx="4110901" cy="891310"/>
          </a:xfrm>
          <a:prstGeom prst="wedgeRoundRectCallout">
            <a:avLst>
              <a:gd name="adj1" fmla="val 62929"/>
              <a:gd name="adj2" fmla="val 310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Yes, they do.</a:t>
            </a:r>
          </a:p>
        </p:txBody>
      </p:sp>
    </p:spTree>
    <p:extLst>
      <p:ext uri="{BB962C8B-B14F-4D97-AF65-F5344CB8AC3E}">
        <p14:creationId xmlns:p14="http://schemas.microsoft.com/office/powerpoint/2010/main" val="401464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1" r="12201"/>
          <a:stretch/>
        </p:blipFill>
        <p:spPr>
          <a:xfrm>
            <a:off x="2022440" y="726392"/>
            <a:ext cx="5214153" cy="52549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251520" y="4875885"/>
            <a:ext cx="4896544" cy="1278098"/>
          </a:xfrm>
          <a:prstGeom prst="wedgeRoundRectCallout">
            <a:avLst>
              <a:gd name="adj1" fmla="val -37353"/>
              <a:gd name="adj2" fmla="val -92377"/>
              <a:gd name="adj3" fmla="val 16667"/>
            </a:avLst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Does she phone her friends every day? (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  <a:sym typeface="Wingdings 2" panose="05020102010507070707" pitchFamily="18" charset="2"/>
              </a:rPr>
              <a:t>)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292080" y="4875885"/>
            <a:ext cx="3370229" cy="648072"/>
          </a:xfrm>
          <a:prstGeom prst="wedgeRoundRectCallout">
            <a:avLst>
              <a:gd name="adj1" fmla="val 44500"/>
              <a:gd name="adj2" fmla="val 11358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Yes, she does.</a:t>
            </a:r>
          </a:p>
        </p:txBody>
      </p:sp>
    </p:spTree>
    <p:extLst>
      <p:ext uri="{BB962C8B-B14F-4D97-AF65-F5344CB8AC3E}">
        <p14:creationId xmlns:p14="http://schemas.microsoft.com/office/powerpoint/2010/main" val="375892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" t="6848" r="37443" b="13932"/>
          <a:stretch/>
        </p:blipFill>
        <p:spPr bwMode="auto">
          <a:xfrm>
            <a:off x="4626917" y="1854718"/>
            <a:ext cx="4088261" cy="344649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ular Callout 8"/>
          <p:cNvSpPr/>
          <p:nvPr/>
        </p:nvSpPr>
        <p:spPr>
          <a:xfrm>
            <a:off x="5242007" y="1496010"/>
            <a:ext cx="3680847" cy="675075"/>
          </a:xfrm>
          <a:prstGeom prst="wedgeRoundRectCallout">
            <a:avLst>
              <a:gd name="adj1" fmla="val 40899"/>
              <a:gd name="adj2" fmla="val 11300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No, she doesn’t. 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4139952" y="119854"/>
            <a:ext cx="4904983" cy="1269449"/>
          </a:xfrm>
          <a:prstGeom prst="wedgeRoundRectCallout">
            <a:avLst>
              <a:gd name="adj1" fmla="val -58934"/>
              <a:gd name="adj2" fmla="val -4298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Does she drink coffee in the afternoon?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35128" y="1743446"/>
            <a:ext cx="4089409" cy="3557761"/>
            <a:chOff x="1049636" y="1549990"/>
            <a:chExt cx="5542807" cy="4822209"/>
          </a:xfrm>
          <a:effectLst/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98" t="794" r="12986" b="28069"/>
            <a:stretch/>
          </p:blipFill>
          <p:spPr>
            <a:xfrm>
              <a:off x="1049636" y="1700807"/>
              <a:ext cx="5542807" cy="4671392"/>
            </a:xfrm>
            <a:prstGeom prst="rect">
              <a:avLst/>
            </a:prstGeom>
            <a:effectLst/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8340"/>
            <a:stretch/>
          </p:blipFill>
          <p:spPr bwMode="auto">
            <a:xfrm>
              <a:off x="1971401" y="1549990"/>
              <a:ext cx="4567161" cy="127788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Rounded Rectangular Callout 6"/>
          <p:cNvSpPr/>
          <p:nvPr/>
        </p:nvSpPr>
        <p:spPr>
          <a:xfrm>
            <a:off x="107504" y="4797152"/>
            <a:ext cx="5832648" cy="675286"/>
          </a:xfrm>
          <a:prstGeom prst="wedgeRoundRectCallout">
            <a:avLst>
              <a:gd name="adj1" fmla="val -14457"/>
              <a:gd name="adj2" fmla="val -83949"/>
              <a:gd name="adj3" fmla="val 16667"/>
            </a:avLst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 you speak Chinese? (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  <a:sym typeface="Wingdings 2" panose="05020102010507070707" pitchFamily="18" charset="2"/>
              </a:rPr>
              <a:t>)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107504" y="5562237"/>
            <a:ext cx="3024336" cy="675075"/>
          </a:xfrm>
          <a:prstGeom prst="wedgeRoundRectCallout">
            <a:avLst>
              <a:gd name="adj1" fmla="val 72626"/>
              <a:gd name="adj2" fmla="val 6938"/>
              <a:gd name="adj3" fmla="val 16667"/>
            </a:avLst>
          </a:prstGeom>
          <a:solidFill>
            <a:srgbClr val="F2C4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No, I don’t.</a:t>
            </a:r>
          </a:p>
        </p:txBody>
      </p:sp>
    </p:spTree>
    <p:extLst>
      <p:ext uri="{BB962C8B-B14F-4D97-AF65-F5344CB8AC3E}">
        <p14:creationId xmlns:p14="http://schemas.microsoft.com/office/powerpoint/2010/main" val="389022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476" y="1052736"/>
            <a:ext cx="6057048" cy="40400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251520" y="4875885"/>
            <a:ext cx="4896544" cy="1278098"/>
          </a:xfrm>
          <a:prstGeom prst="wedgeRoundRectCallout">
            <a:avLst>
              <a:gd name="adj1" fmla="val -37353"/>
              <a:gd name="adj2" fmla="val -92377"/>
              <a:gd name="adj3" fmla="val 16667"/>
            </a:avLst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 they like taking selfies? (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  <a:sym typeface="Wingdings 2" panose="05020102010507070707" pitchFamily="18" charset="2"/>
              </a:rPr>
              <a:t>)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292080" y="4875885"/>
            <a:ext cx="3370229" cy="648072"/>
          </a:xfrm>
          <a:prstGeom prst="wedgeRoundRectCallout">
            <a:avLst>
              <a:gd name="adj1" fmla="val 44500"/>
              <a:gd name="adj2" fmla="val 11358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Yes, they do.</a:t>
            </a:r>
          </a:p>
        </p:txBody>
      </p:sp>
    </p:spTree>
    <p:extLst>
      <p:ext uri="{BB962C8B-B14F-4D97-AF65-F5344CB8AC3E}">
        <p14:creationId xmlns:p14="http://schemas.microsoft.com/office/powerpoint/2010/main" val="355833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045" y="926610"/>
            <a:ext cx="6669910" cy="44466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251520" y="4875885"/>
            <a:ext cx="4896544" cy="1278098"/>
          </a:xfrm>
          <a:prstGeom prst="wedgeRoundRectCallout">
            <a:avLst>
              <a:gd name="adj1" fmla="val -37353"/>
              <a:gd name="adj2" fmla="val -92377"/>
              <a:gd name="adj3" fmla="val 16667"/>
            </a:avLst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Does Tom brush his teeth every day? (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  <a:sym typeface="Wingdings 2" panose="05020102010507070707" pitchFamily="18" charset="2"/>
              </a:rPr>
              <a:t>)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292080" y="4875885"/>
            <a:ext cx="3370229" cy="648072"/>
          </a:xfrm>
          <a:prstGeom prst="wedgeRoundRectCallout">
            <a:avLst>
              <a:gd name="adj1" fmla="val 44500"/>
              <a:gd name="adj2" fmla="val 11358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Yes, he does.</a:t>
            </a:r>
          </a:p>
        </p:txBody>
      </p:sp>
    </p:spTree>
    <p:extLst>
      <p:ext uri="{BB962C8B-B14F-4D97-AF65-F5344CB8AC3E}">
        <p14:creationId xmlns:p14="http://schemas.microsoft.com/office/powerpoint/2010/main" val="203255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71" y="727894"/>
            <a:ext cx="6608458" cy="4405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251520" y="4875885"/>
            <a:ext cx="4896544" cy="1278098"/>
          </a:xfrm>
          <a:prstGeom prst="wedgeRoundRectCallout">
            <a:avLst>
              <a:gd name="adj1" fmla="val -37353"/>
              <a:gd name="adj2" fmla="val -92377"/>
              <a:gd name="adj3" fmla="val 16667"/>
            </a:avLst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 they play tennis every day? (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  <a:sym typeface="Wingdings 2" panose="05020102010507070707" pitchFamily="18" charset="2"/>
              </a:rPr>
              <a:t>)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292080" y="4875885"/>
            <a:ext cx="3370229" cy="648072"/>
          </a:xfrm>
          <a:prstGeom prst="wedgeRoundRectCallout">
            <a:avLst>
              <a:gd name="adj1" fmla="val 44500"/>
              <a:gd name="adj2" fmla="val 11358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No, they don’t.</a:t>
            </a:r>
          </a:p>
        </p:txBody>
      </p:sp>
    </p:spTree>
    <p:extLst>
      <p:ext uri="{BB962C8B-B14F-4D97-AF65-F5344CB8AC3E}">
        <p14:creationId xmlns:p14="http://schemas.microsoft.com/office/powerpoint/2010/main" val="409932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41">
            <a:off x="1377518" y="774739"/>
            <a:ext cx="6388964" cy="48585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251520" y="4875885"/>
            <a:ext cx="4896544" cy="1278098"/>
          </a:xfrm>
          <a:prstGeom prst="wedgeRoundRectCallout">
            <a:avLst>
              <a:gd name="adj1" fmla="val -37353"/>
              <a:gd name="adj2" fmla="val -92377"/>
              <a:gd name="adj3" fmla="val 16667"/>
            </a:avLst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Does he listen to music every day? (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  <a:sym typeface="Wingdings 2" panose="05020102010507070707" pitchFamily="18" charset="2"/>
              </a:rPr>
              <a:t>)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292080" y="4875885"/>
            <a:ext cx="3370229" cy="648072"/>
          </a:xfrm>
          <a:prstGeom prst="wedgeRoundRectCallout">
            <a:avLst>
              <a:gd name="adj1" fmla="val 44500"/>
              <a:gd name="adj2" fmla="val 11358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Yes, he does.</a:t>
            </a:r>
          </a:p>
        </p:txBody>
      </p:sp>
    </p:spTree>
    <p:extLst>
      <p:ext uri="{BB962C8B-B14F-4D97-AF65-F5344CB8AC3E}">
        <p14:creationId xmlns:p14="http://schemas.microsoft.com/office/powerpoint/2010/main" val="265247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2619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2e352f71d81c47642538496d921e59e398cb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3428</TotalTime>
  <Words>138</Words>
  <Application>Microsoft Office PowerPoint</Application>
  <PresentationFormat>On-screen Show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Wingdings 2</vt:lpstr>
      <vt:lpstr>Calibri</vt:lpstr>
      <vt:lpstr>Verdana</vt:lpstr>
      <vt:lpstr>1_Flow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Zenaida Cochofel</cp:lastModifiedBy>
  <cp:revision>174</cp:revision>
  <dcterms:created xsi:type="dcterms:W3CDTF">2012-06-11T12:30:49Z</dcterms:created>
  <dcterms:modified xsi:type="dcterms:W3CDTF">2018-05-07T08:51:36Z</dcterms:modified>
</cp:coreProperties>
</file>