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5" r:id="rId10"/>
    <p:sldId id="263" r:id="rId11"/>
    <p:sldId id="264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E2D69-53B1-4333-9143-448A82D5A2F6}" type="datetimeFigureOut">
              <a:rPr lang="pt-PT" smtClean="0"/>
              <a:t>19-10-2013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CE9D2-3AE8-4578-B60C-2428FD786C1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2057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E2D69-53B1-4333-9143-448A82D5A2F6}" type="datetimeFigureOut">
              <a:rPr lang="pt-PT" smtClean="0"/>
              <a:t>19-10-2013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CE9D2-3AE8-4578-B60C-2428FD786C1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920384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E2D69-53B1-4333-9143-448A82D5A2F6}" type="datetimeFigureOut">
              <a:rPr lang="pt-PT" smtClean="0"/>
              <a:t>19-10-2013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CE9D2-3AE8-4578-B60C-2428FD786C1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103081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E2D69-53B1-4333-9143-448A82D5A2F6}" type="datetimeFigureOut">
              <a:rPr lang="pt-PT" smtClean="0"/>
              <a:t>19-10-2013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CE9D2-3AE8-4578-B60C-2428FD786C1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581503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E2D69-53B1-4333-9143-448A82D5A2F6}" type="datetimeFigureOut">
              <a:rPr lang="pt-PT" smtClean="0"/>
              <a:t>19-10-2013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CE9D2-3AE8-4578-B60C-2428FD786C1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680188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E2D69-53B1-4333-9143-448A82D5A2F6}" type="datetimeFigureOut">
              <a:rPr lang="pt-PT" smtClean="0"/>
              <a:t>19-10-2013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CE9D2-3AE8-4578-B60C-2428FD786C1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686011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E2D69-53B1-4333-9143-448A82D5A2F6}" type="datetimeFigureOut">
              <a:rPr lang="pt-PT" smtClean="0"/>
              <a:t>19-10-2013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CE9D2-3AE8-4578-B60C-2428FD786C1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766531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E2D69-53B1-4333-9143-448A82D5A2F6}" type="datetimeFigureOut">
              <a:rPr lang="pt-PT" smtClean="0"/>
              <a:t>19-10-2013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CE9D2-3AE8-4578-B60C-2428FD786C1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61077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E2D69-53B1-4333-9143-448A82D5A2F6}" type="datetimeFigureOut">
              <a:rPr lang="pt-PT" smtClean="0"/>
              <a:t>19-10-2013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CE9D2-3AE8-4578-B60C-2428FD786C1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907275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E2D69-53B1-4333-9143-448A82D5A2F6}" type="datetimeFigureOut">
              <a:rPr lang="pt-PT" smtClean="0"/>
              <a:t>19-10-2013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CE9D2-3AE8-4578-B60C-2428FD786C1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44172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E2D69-53B1-4333-9143-448A82D5A2F6}" type="datetimeFigureOut">
              <a:rPr lang="pt-PT" smtClean="0"/>
              <a:t>19-10-2013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CE9D2-3AE8-4578-B60C-2428FD786C1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10473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E2D69-53B1-4333-9143-448A82D5A2F6}" type="datetimeFigureOut">
              <a:rPr lang="pt-PT" smtClean="0"/>
              <a:t>19-10-2013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BCE9D2-3AE8-4578-B60C-2428FD786C1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94187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10" Type="http://schemas.openxmlformats.org/officeDocument/2006/relationships/image" Target="../media/image91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11" Type="http://schemas.openxmlformats.org/officeDocument/2006/relationships/image" Target="../media/image103.png"/><Relationship Id="rId5" Type="http://schemas.openxmlformats.org/officeDocument/2006/relationships/image" Target="../media/image97.png"/><Relationship Id="rId10" Type="http://schemas.openxmlformats.org/officeDocument/2006/relationships/image" Target="../media/image102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93800" y="2048668"/>
            <a:ext cx="9474200" cy="2387600"/>
          </a:xfr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pt-PT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COUNTRIES &amp; NATIONALITIES</a:t>
            </a:r>
            <a:endParaRPr lang="pt-PT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12900" y="4719638"/>
            <a:ext cx="9144000" cy="576262"/>
          </a:xfrm>
        </p:spPr>
        <p:txBody>
          <a:bodyPr/>
          <a:lstStyle/>
          <a:p>
            <a:pPr algn="r"/>
            <a:r>
              <a:rPr lang="pt-PT" dirty="0" smtClean="0"/>
              <a:t>Paula Almeida</a:t>
            </a:r>
            <a:endParaRPr lang="pt-PT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0025" y="5761038"/>
            <a:ext cx="4248150" cy="107632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4450" y="2128043"/>
            <a:ext cx="2019300" cy="226695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8218" y="2237581"/>
            <a:ext cx="1942782" cy="2009774"/>
          </a:xfrm>
          <a:prstGeom prst="ellipse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75" y="5761037"/>
            <a:ext cx="4248150" cy="107632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/>
          <a:srcRect l="14126"/>
          <a:stretch/>
        </p:blipFill>
        <p:spPr>
          <a:xfrm>
            <a:off x="-1" y="5761036"/>
            <a:ext cx="3648075" cy="1076325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4450" y="797052"/>
            <a:ext cx="1009524" cy="101904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91810" y="130385"/>
            <a:ext cx="1676190" cy="168571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25123" y="797052"/>
            <a:ext cx="1012162" cy="1019048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9189" y="787988"/>
            <a:ext cx="1019048" cy="1038095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9676" y="727203"/>
            <a:ext cx="1020349" cy="10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3267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5837" y="810994"/>
            <a:ext cx="505862" cy="8509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1721" y="207962"/>
            <a:ext cx="4129088" cy="274772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4"/>
          <a:srcRect b="3347"/>
          <a:stretch/>
        </p:blipFill>
        <p:spPr>
          <a:xfrm>
            <a:off x="8189912" y="1836737"/>
            <a:ext cx="3074988" cy="4665663"/>
          </a:xfrm>
          <a:prstGeom prst="rect">
            <a:avLst/>
          </a:prstGeom>
        </p:spPr>
      </p:pic>
      <p:sp>
        <p:nvSpPr>
          <p:cNvPr id="5" name="Nota de aviso rectangular 4"/>
          <p:cNvSpPr/>
          <p:nvPr/>
        </p:nvSpPr>
        <p:spPr>
          <a:xfrm>
            <a:off x="9080500" y="601662"/>
            <a:ext cx="2184400" cy="1235075"/>
          </a:xfrm>
          <a:prstGeom prst="wedgeRectCallout">
            <a:avLst>
              <a:gd name="adj1" fmla="val 1260"/>
              <a:gd name="adj2" fmla="val 9849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PT" dirty="0" err="1" smtClean="0"/>
              <a:t>I’m</a:t>
            </a:r>
            <a:r>
              <a:rPr lang="pt-PT" dirty="0" smtClean="0"/>
              <a:t> Maria.</a:t>
            </a:r>
          </a:p>
          <a:p>
            <a:r>
              <a:rPr lang="pt-PT" dirty="0" err="1" smtClean="0"/>
              <a:t>I’m</a:t>
            </a:r>
            <a:r>
              <a:rPr lang="pt-PT" dirty="0" smtClean="0"/>
              <a:t> </a:t>
            </a:r>
            <a:r>
              <a:rPr lang="pt-PT" dirty="0" err="1" smtClean="0"/>
              <a:t>from</a:t>
            </a:r>
            <a:r>
              <a:rPr lang="pt-PT" dirty="0" smtClean="0"/>
              <a:t> Portugal.</a:t>
            </a:r>
          </a:p>
          <a:p>
            <a:r>
              <a:rPr lang="pt-PT" dirty="0" err="1" smtClean="0"/>
              <a:t>I’m</a:t>
            </a:r>
            <a:r>
              <a:rPr lang="pt-PT" smtClean="0"/>
              <a:t> Portuguese</a:t>
            </a:r>
            <a:r>
              <a:rPr lang="pt-PT" dirty="0" smtClean="0"/>
              <a:t>.</a:t>
            </a:r>
            <a:endParaRPr lang="pt-PT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5"/>
          <a:srcRect l="29325" r="25417"/>
          <a:stretch/>
        </p:blipFill>
        <p:spPr>
          <a:xfrm>
            <a:off x="0" y="447675"/>
            <a:ext cx="2590800" cy="572452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7468" y="4584700"/>
            <a:ext cx="2558608" cy="1718468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8553" y="3299001"/>
            <a:ext cx="1640150" cy="3398661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8"/>
          <a:srcRect r="23756"/>
          <a:stretch/>
        </p:blipFill>
        <p:spPr>
          <a:xfrm>
            <a:off x="7470217" y="2207596"/>
            <a:ext cx="1038182" cy="1361651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20482" y="3250714"/>
            <a:ext cx="1010749" cy="906701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10"/>
          <a:srcRect l="27863" r="26834"/>
          <a:stretch/>
        </p:blipFill>
        <p:spPr>
          <a:xfrm flipH="1">
            <a:off x="2011851" y="4455318"/>
            <a:ext cx="1117600" cy="1847850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04949" y="3217381"/>
            <a:ext cx="1143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7160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914071" y="2956720"/>
            <a:ext cx="5228519" cy="390128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87" y="373062"/>
            <a:ext cx="3862986" cy="303847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780" y="3993355"/>
            <a:ext cx="3294497" cy="2192338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0385" y="1892299"/>
            <a:ext cx="1897063" cy="4646739"/>
          </a:xfrm>
          <a:prstGeom prst="rect">
            <a:avLst/>
          </a:prstGeom>
        </p:spPr>
      </p:pic>
      <p:sp>
        <p:nvSpPr>
          <p:cNvPr id="10" name="Nota de aviso rectangular 9"/>
          <p:cNvSpPr/>
          <p:nvPr/>
        </p:nvSpPr>
        <p:spPr>
          <a:xfrm>
            <a:off x="7454900" y="881062"/>
            <a:ext cx="2184400" cy="1235075"/>
          </a:xfrm>
          <a:prstGeom prst="wedgeRectCallout">
            <a:avLst>
              <a:gd name="adj1" fmla="val 60562"/>
              <a:gd name="adj2" fmla="val 9437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PT" dirty="0" err="1" smtClean="0"/>
              <a:t>I’m</a:t>
            </a:r>
            <a:r>
              <a:rPr lang="pt-PT" dirty="0" smtClean="0"/>
              <a:t> Lolita.</a:t>
            </a:r>
          </a:p>
          <a:p>
            <a:r>
              <a:rPr lang="pt-PT" dirty="0" err="1" smtClean="0"/>
              <a:t>I’m</a:t>
            </a:r>
            <a:r>
              <a:rPr lang="pt-PT" dirty="0" smtClean="0"/>
              <a:t> </a:t>
            </a:r>
            <a:r>
              <a:rPr lang="pt-PT" dirty="0" err="1" smtClean="0"/>
              <a:t>from</a:t>
            </a:r>
            <a:r>
              <a:rPr lang="pt-PT" dirty="0" smtClean="0"/>
              <a:t> </a:t>
            </a:r>
            <a:r>
              <a:rPr lang="pt-PT" dirty="0" err="1" smtClean="0"/>
              <a:t>Spain</a:t>
            </a:r>
            <a:r>
              <a:rPr lang="pt-PT" dirty="0" smtClean="0"/>
              <a:t>.</a:t>
            </a:r>
          </a:p>
          <a:p>
            <a:r>
              <a:rPr lang="pt-PT" dirty="0" err="1" smtClean="0"/>
              <a:t>I’m</a:t>
            </a:r>
            <a:r>
              <a:rPr lang="pt-PT" dirty="0" smtClean="0"/>
              <a:t> </a:t>
            </a:r>
            <a:r>
              <a:rPr lang="pt-PT" dirty="0" err="1" smtClean="0"/>
              <a:t>Spanish</a:t>
            </a:r>
            <a:r>
              <a:rPr lang="pt-PT" dirty="0" smtClean="0"/>
              <a:t>.</a:t>
            </a:r>
            <a:endParaRPr lang="pt-PT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380457"/>
            <a:ext cx="990600" cy="1152525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3186" y="881062"/>
            <a:ext cx="12192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8345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37" y="452437"/>
            <a:ext cx="4310975" cy="3738563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4000" y="2003768"/>
            <a:ext cx="3854450" cy="4666908"/>
          </a:xfrm>
          <a:prstGeom prst="rect">
            <a:avLst/>
          </a:prstGeom>
        </p:spPr>
      </p:pic>
      <p:sp>
        <p:nvSpPr>
          <p:cNvPr id="7" name="Nota de aviso rectangular 6"/>
          <p:cNvSpPr/>
          <p:nvPr/>
        </p:nvSpPr>
        <p:spPr>
          <a:xfrm>
            <a:off x="5495925" y="868362"/>
            <a:ext cx="3000375" cy="1235075"/>
          </a:xfrm>
          <a:prstGeom prst="wedgeRectCallout">
            <a:avLst>
              <a:gd name="adj1" fmla="val 72437"/>
              <a:gd name="adj2" fmla="val 119055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PT" dirty="0" err="1" smtClean="0"/>
              <a:t>We</a:t>
            </a:r>
            <a:r>
              <a:rPr lang="pt-PT" dirty="0" smtClean="0"/>
              <a:t> are Pierre </a:t>
            </a:r>
            <a:r>
              <a:rPr lang="pt-PT" dirty="0" err="1" smtClean="0"/>
              <a:t>and</a:t>
            </a:r>
            <a:r>
              <a:rPr lang="pt-PT" dirty="0" smtClean="0"/>
              <a:t> </a:t>
            </a:r>
            <a:r>
              <a:rPr lang="pt-PT" dirty="0" err="1" smtClean="0"/>
              <a:t>Josephine</a:t>
            </a:r>
            <a:r>
              <a:rPr lang="pt-PT" dirty="0" smtClean="0"/>
              <a:t>.</a:t>
            </a:r>
          </a:p>
          <a:p>
            <a:r>
              <a:rPr lang="pt-PT" dirty="0" err="1" smtClean="0"/>
              <a:t>We</a:t>
            </a:r>
            <a:r>
              <a:rPr lang="pt-PT" dirty="0" smtClean="0"/>
              <a:t> are </a:t>
            </a:r>
            <a:r>
              <a:rPr lang="pt-PT" dirty="0" err="1" smtClean="0"/>
              <a:t>from</a:t>
            </a:r>
            <a:r>
              <a:rPr lang="pt-PT" dirty="0" smtClean="0"/>
              <a:t> France.</a:t>
            </a:r>
          </a:p>
          <a:p>
            <a:r>
              <a:rPr lang="pt-PT" dirty="0" err="1" smtClean="0"/>
              <a:t>We’re</a:t>
            </a:r>
            <a:r>
              <a:rPr lang="pt-PT" dirty="0" smtClean="0"/>
              <a:t> </a:t>
            </a:r>
            <a:r>
              <a:rPr lang="pt-PT" dirty="0" err="1" smtClean="0"/>
              <a:t>French</a:t>
            </a:r>
            <a:r>
              <a:rPr lang="pt-PT" dirty="0" smtClean="0"/>
              <a:t>.</a:t>
            </a:r>
            <a:endParaRPr lang="pt-PT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12" y="4691062"/>
            <a:ext cx="2619375" cy="1743075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6381" y="2997200"/>
            <a:ext cx="3636961" cy="363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7323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50" y="3922740"/>
            <a:ext cx="3905250" cy="249869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687" y="268389"/>
            <a:ext cx="2085975" cy="3298751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5837" y="3063876"/>
            <a:ext cx="3357562" cy="3357562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5"/>
          <a:srcRect l="23203" r="22824" b="27166"/>
          <a:stretch/>
        </p:blipFill>
        <p:spPr>
          <a:xfrm>
            <a:off x="9359899" y="2260601"/>
            <a:ext cx="2290467" cy="4160838"/>
          </a:xfrm>
          <a:prstGeom prst="rect">
            <a:avLst/>
          </a:prstGeom>
        </p:spPr>
      </p:pic>
      <p:sp>
        <p:nvSpPr>
          <p:cNvPr id="9" name="Nota de aviso rectangular 8"/>
          <p:cNvSpPr/>
          <p:nvPr/>
        </p:nvSpPr>
        <p:spPr>
          <a:xfrm>
            <a:off x="6997700" y="881062"/>
            <a:ext cx="3390900" cy="1235075"/>
          </a:xfrm>
          <a:prstGeom prst="wedgeRectCallout">
            <a:avLst>
              <a:gd name="adj1" fmla="val 38465"/>
              <a:gd name="adj2" fmla="val 1036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PT" dirty="0" err="1" smtClean="0"/>
              <a:t>I’m</a:t>
            </a:r>
            <a:r>
              <a:rPr lang="pt-PT" dirty="0" smtClean="0"/>
              <a:t> William.</a:t>
            </a:r>
          </a:p>
          <a:p>
            <a:r>
              <a:rPr lang="pt-PT" dirty="0" err="1" smtClean="0"/>
              <a:t>I’m</a:t>
            </a:r>
            <a:r>
              <a:rPr lang="pt-PT" dirty="0" smtClean="0"/>
              <a:t> </a:t>
            </a:r>
            <a:r>
              <a:rPr lang="pt-PT" dirty="0" err="1" smtClean="0"/>
              <a:t>from</a:t>
            </a:r>
            <a:r>
              <a:rPr lang="pt-PT" dirty="0" smtClean="0"/>
              <a:t> </a:t>
            </a:r>
            <a:r>
              <a:rPr lang="pt-PT" dirty="0" err="1" smtClean="0"/>
              <a:t>The</a:t>
            </a:r>
            <a:r>
              <a:rPr lang="pt-PT" dirty="0" smtClean="0"/>
              <a:t> United </a:t>
            </a:r>
            <a:r>
              <a:rPr lang="pt-PT" dirty="0" err="1" smtClean="0"/>
              <a:t>Kingdom</a:t>
            </a:r>
            <a:r>
              <a:rPr lang="pt-PT" dirty="0" smtClean="0"/>
              <a:t>.</a:t>
            </a:r>
          </a:p>
          <a:p>
            <a:r>
              <a:rPr lang="pt-PT" dirty="0" err="1" smtClean="0"/>
              <a:t>I’m</a:t>
            </a:r>
            <a:r>
              <a:rPr lang="pt-PT" dirty="0" smtClean="0"/>
              <a:t> </a:t>
            </a:r>
            <a:r>
              <a:rPr lang="pt-PT" dirty="0" err="1" smtClean="0"/>
              <a:t>British</a:t>
            </a:r>
            <a:r>
              <a:rPr lang="pt-PT" dirty="0" smtClean="0"/>
              <a:t>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810732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8399" y="552450"/>
            <a:ext cx="1454928" cy="13081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225" y="4279900"/>
            <a:ext cx="4575174" cy="2287587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433327" y="1860550"/>
            <a:ext cx="1702387" cy="191117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3674" y="4279900"/>
            <a:ext cx="2445715" cy="228758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9024259" y="2417942"/>
            <a:ext cx="2726416" cy="4149545"/>
          </a:xfrm>
          <a:prstGeom prst="rect">
            <a:avLst/>
          </a:prstGeom>
        </p:spPr>
      </p:pic>
      <p:sp>
        <p:nvSpPr>
          <p:cNvPr id="7" name="Nota de aviso rectangular 6"/>
          <p:cNvSpPr/>
          <p:nvPr/>
        </p:nvSpPr>
        <p:spPr>
          <a:xfrm>
            <a:off x="8359775" y="588962"/>
            <a:ext cx="3390900" cy="1235075"/>
          </a:xfrm>
          <a:prstGeom prst="wedgeRectCallout">
            <a:avLst>
              <a:gd name="adj1" fmla="val 10000"/>
              <a:gd name="adj2" fmla="val 13550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PT" dirty="0" err="1" smtClean="0"/>
              <a:t>I’m</a:t>
            </a:r>
            <a:r>
              <a:rPr lang="pt-PT" dirty="0" smtClean="0"/>
              <a:t> Sean.</a:t>
            </a:r>
          </a:p>
          <a:p>
            <a:r>
              <a:rPr lang="pt-PT" dirty="0" err="1" smtClean="0"/>
              <a:t>I’m</a:t>
            </a:r>
            <a:r>
              <a:rPr lang="pt-PT" dirty="0" smtClean="0"/>
              <a:t> </a:t>
            </a:r>
            <a:r>
              <a:rPr lang="pt-PT" dirty="0" err="1" smtClean="0"/>
              <a:t>from</a:t>
            </a:r>
            <a:r>
              <a:rPr lang="pt-PT" dirty="0" smtClean="0"/>
              <a:t> </a:t>
            </a:r>
            <a:r>
              <a:rPr lang="pt-PT" dirty="0" err="1" smtClean="0"/>
              <a:t>Ireland</a:t>
            </a:r>
            <a:r>
              <a:rPr lang="pt-PT" dirty="0" smtClean="0"/>
              <a:t>.</a:t>
            </a:r>
          </a:p>
          <a:p>
            <a:r>
              <a:rPr lang="pt-PT" dirty="0" err="1" smtClean="0"/>
              <a:t>I’m</a:t>
            </a:r>
            <a:r>
              <a:rPr lang="pt-PT" dirty="0" smtClean="0"/>
              <a:t> </a:t>
            </a:r>
            <a:r>
              <a:rPr lang="pt-PT" dirty="0" err="1" smtClean="0"/>
              <a:t>Irish</a:t>
            </a:r>
            <a:r>
              <a:rPr lang="pt-PT" dirty="0" smtClean="0"/>
              <a:t>.</a:t>
            </a:r>
            <a:endParaRPr lang="pt-PT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4246" y="746267"/>
            <a:ext cx="3025453" cy="302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6821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4" y="4434840"/>
            <a:ext cx="3260725" cy="195643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736" y="482600"/>
            <a:ext cx="3200400" cy="32004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4192" y="1257300"/>
            <a:ext cx="2143125" cy="21336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6481" y="4015580"/>
            <a:ext cx="2131219" cy="2131219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6979" y="2809875"/>
            <a:ext cx="3552621" cy="3832225"/>
          </a:xfrm>
          <a:prstGeom prst="rect">
            <a:avLst/>
          </a:prstGeom>
        </p:spPr>
      </p:pic>
      <p:sp>
        <p:nvSpPr>
          <p:cNvPr id="9" name="Nota de aviso rectangular 8"/>
          <p:cNvSpPr/>
          <p:nvPr/>
        </p:nvSpPr>
        <p:spPr>
          <a:xfrm>
            <a:off x="6997700" y="881062"/>
            <a:ext cx="3390900" cy="1235075"/>
          </a:xfrm>
          <a:prstGeom prst="wedgeRectCallout">
            <a:avLst>
              <a:gd name="adj1" fmla="val 38465"/>
              <a:gd name="adj2" fmla="val 103631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PT" dirty="0" err="1" smtClean="0"/>
              <a:t>I’m</a:t>
            </a:r>
            <a:r>
              <a:rPr lang="pt-PT" dirty="0" smtClean="0"/>
              <a:t> </a:t>
            </a:r>
            <a:r>
              <a:rPr lang="pt-PT" dirty="0" err="1" smtClean="0"/>
              <a:t>Hanz</a:t>
            </a:r>
            <a:r>
              <a:rPr lang="pt-PT" dirty="0" smtClean="0"/>
              <a:t>.</a:t>
            </a:r>
          </a:p>
          <a:p>
            <a:r>
              <a:rPr lang="pt-PT" dirty="0" err="1" smtClean="0"/>
              <a:t>I’m</a:t>
            </a:r>
            <a:r>
              <a:rPr lang="pt-PT" dirty="0" smtClean="0"/>
              <a:t> </a:t>
            </a:r>
            <a:r>
              <a:rPr lang="pt-PT" dirty="0" err="1" smtClean="0"/>
              <a:t>from</a:t>
            </a:r>
            <a:r>
              <a:rPr lang="pt-PT" dirty="0" smtClean="0"/>
              <a:t> </a:t>
            </a:r>
            <a:r>
              <a:rPr lang="pt-PT" dirty="0" err="1" smtClean="0"/>
              <a:t>Germany</a:t>
            </a:r>
            <a:r>
              <a:rPr lang="pt-PT" dirty="0" smtClean="0"/>
              <a:t>.</a:t>
            </a:r>
          </a:p>
          <a:p>
            <a:r>
              <a:rPr lang="pt-PT" dirty="0" err="1" smtClean="0"/>
              <a:t>I’m</a:t>
            </a:r>
            <a:r>
              <a:rPr lang="pt-PT" dirty="0" smtClean="0"/>
              <a:t> </a:t>
            </a:r>
            <a:r>
              <a:rPr lang="pt-PT" dirty="0" err="1" smtClean="0"/>
              <a:t>German</a:t>
            </a:r>
            <a:r>
              <a:rPr lang="pt-PT" dirty="0" smtClean="0"/>
              <a:t>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4893519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0" y="4246033"/>
            <a:ext cx="3289300" cy="2192867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449" y="669924"/>
            <a:ext cx="2669721" cy="311467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284661" y="3784599"/>
            <a:ext cx="2341505" cy="2748723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521367">
            <a:off x="6494898" y="2705148"/>
            <a:ext cx="1114425" cy="1644530"/>
          </a:xfrm>
          <a:prstGeom prst="rect">
            <a:avLst/>
          </a:prstGeom>
        </p:spPr>
      </p:pic>
      <p:grpSp>
        <p:nvGrpSpPr>
          <p:cNvPr id="4" name="Grupo 3"/>
          <p:cNvGrpSpPr/>
          <p:nvPr/>
        </p:nvGrpSpPr>
        <p:grpSpPr>
          <a:xfrm>
            <a:off x="8526465" y="2003338"/>
            <a:ext cx="3340102" cy="5336731"/>
            <a:chOff x="8526465" y="2003338"/>
            <a:chExt cx="3340102" cy="5336731"/>
          </a:xfrm>
        </p:grpSpPr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526465" y="4246033"/>
              <a:ext cx="3094036" cy="3094036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 rotWithShape="1">
            <a:blip r:embed="rId7"/>
            <a:srcRect r="7334"/>
            <a:stretch/>
          </p:blipFill>
          <p:spPr>
            <a:xfrm>
              <a:off x="9110667" y="2003338"/>
              <a:ext cx="2755900" cy="2960774"/>
            </a:xfrm>
            <a:prstGeom prst="rect">
              <a:avLst/>
            </a:prstGeom>
          </p:spPr>
        </p:pic>
      </p:grpSp>
      <p:sp>
        <p:nvSpPr>
          <p:cNvPr id="11" name="Nota de aviso rectangular 10"/>
          <p:cNvSpPr/>
          <p:nvPr/>
        </p:nvSpPr>
        <p:spPr>
          <a:xfrm>
            <a:off x="7762083" y="768263"/>
            <a:ext cx="2112967" cy="1235075"/>
          </a:xfrm>
          <a:prstGeom prst="wedgeRectCallout">
            <a:avLst>
              <a:gd name="adj1" fmla="val 47481"/>
              <a:gd name="adj2" fmla="val 114942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PT" dirty="0" err="1" smtClean="0"/>
              <a:t>I’m</a:t>
            </a:r>
            <a:r>
              <a:rPr lang="pt-PT" dirty="0" smtClean="0"/>
              <a:t> Luigi.</a:t>
            </a:r>
          </a:p>
          <a:p>
            <a:r>
              <a:rPr lang="pt-PT" dirty="0" err="1" smtClean="0"/>
              <a:t>I’m</a:t>
            </a:r>
            <a:r>
              <a:rPr lang="pt-PT" dirty="0" smtClean="0"/>
              <a:t> </a:t>
            </a:r>
            <a:r>
              <a:rPr lang="pt-PT" dirty="0" err="1" smtClean="0"/>
              <a:t>from</a:t>
            </a:r>
            <a:r>
              <a:rPr lang="pt-PT" dirty="0" smtClean="0"/>
              <a:t> </a:t>
            </a:r>
            <a:r>
              <a:rPr lang="pt-PT" dirty="0" err="1" smtClean="0"/>
              <a:t>Italy</a:t>
            </a:r>
            <a:r>
              <a:rPr lang="pt-PT" dirty="0" smtClean="0"/>
              <a:t>.</a:t>
            </a:r>
          </a:p>
          <a:p>
            <a:r>
              <a:rPr lang="pt-PT" dirty="0" err="1" smtClean="0"/>
              <a:t>I’m</a:t>
            </a:r>
            <a:r>
              <a:rPr lang="pt-PT" dirty="0" smtClean="0"/>
              <a:t> </a:t>
            </a:r>
            <a:r>
              <a:rPr lang="pt-PT" dirty="0" err="1" smtClean="0"/>
              <a:t>Italian</a:t>
            </a:r>
            <a:r>
              <a:rPr lang="pt-PT" dirty="0" smtClean="0"/>
              <a:t>.</a:t>
            </a:r>
            <a:endParaRPr lang="pt-PT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13237" y="496002"/>
            <a:ext cx="1811753" cy="159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5385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/>
          <a:srcRect b="7101"/>
          <a:stretch/>
        </p:blipFill>
        <p:spPr>
          <a:xfrm>
            <a:off x="7985588" y="2819401"/>
            <a:ext cx="3826999" cy="37338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7737" y="211932"/>
            <a:ext cx="2057400" cy="222885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7500" y="1020675"/>
            <a:ext cx="2057400" cy="2219325"/>
          </a:xfrm>
          <a:prstGeom prst="rect">
            <a:avLst/>
          </a:prstGeom>
        </p:spPr>
      </p:pic>
      <p:sp>
        <p:nvSpPr>
          <p:cNvPr id="6" name="Nota de aviso rectangular 5"/>
          <p:cNvSpPr/>
          <p:nvPr/>
        </p:nvSpPr>
        <p:spPr>
          <a:xfrm>
            <a:off x="8911313" y="895263"/>
            <a:ext cx="2112967" cy="1235075"/>
          </a:xfrm>
          <a:prstGeom prst="wedgeRectCallout">
            <a:avLst>
              <a:gd name="adj1" fmla="val 15024"/>
              <a:gd name="adj2" fmla="val 116999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PT" dirty="0" err="1" smtClean="0"/>
              <a:t>I’m</a:t>
            </a:r>
            <a:r>
              <a:rPr lang="pt-PT" dirty="0" smtClean="0"/>
              <a:t> </a:t>
            </a:r>
            <a:r>
              <a:rPr lang="pt-PT" dirty="0" err="1" smtClean="0"/>
              <a:t>Socrates</a:t>
            </a:r>
            <a:r>
              <a:rPr lang="pt-PT" dirty="0" smtClean="0"/>
              <a:t>.</a:t>
            </a:r>
          </a:p>
          <a:p>
            <a:r>
              <a:rPr lang="pt-PT" dirty="0" err="1" smtClean="0"/>
              <a:t>I’m</a:t>
            </a:r>
            <a:r>
              <a:rPr lang="pt-PT" dirty="0" smtClean="0"/>
              <a:t> </a:t>
            </a:r>
            <a:r>
              <a:rPr lang="pt-PT" dirty="0" err="1" smtClean="0"/>
              <a:t>from</a:t>
            </a:r>
            <a:r>
              <a:rPr lang="pt-PT" dirty="0" smtClean="0"/>
              <a:t> </a:t>
            </a:r>
            <a:r>
              <a:rPr lang="pt-PT" dirty="0" err="1" smtClean="0"/>
              <a:t>Grece</a:t>
            </a:r>
            <a:r>
              <a:rPr lang="pt-PT" dirty="0" smtClean="0"/>
              <a:t>.</a:t>
            </a:r>
          </a:p>
          <a:p>
            <a:r>
              <a:rPr lang="pt-PT" dirty="0" err="1" smtClean="0"/>
              <a:t>I’m</a:t>
            </a:r>
            <a:r>
              <a:rPr lang="pt-PT" dirty="0" smtClean="0"/>
              <a:t> </a:t>
            </a:r>
            <a:r>
              <a:rPr lang="pt-PT" dirty="0" err="1" smtClean="0"/>
              <a:t>Greek</a:t>
            </a:r>
            <a:r>
              <a:rPr lang="pt-PT" dirty="0" smtClean="0"/>
              <a:t>.</a:t>
            </a:r>
            <a:endParaRPr lang="pt-PT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497" y="4435111"/>
            <a:ext cx="3473003" cy="198791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6"/>
          <a:srcRect b="4873"/>
          <a:stretch/>
        </p:blipFill>
        <p:spPr>
          <a:xfrm>
            <a:off x="4498744" y="3581401"/>
            <a:ext cx="3214309" cy="309880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1641" y="1818139"/>
            <a:ext cx="907588" cy="1764441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5023" y="240507"/>
            <a:ext cx="3576709" cy="377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4318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/>
          <a:srcRect t="13852" b="18592"/>
          <a:stretch/>
        </p:blipFill>
        <p:spPr>
          <a:xfrm>
            <a:off x="439737" y="3663131"/>
            <a:ext cx="4259263" cy="2877369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487" y="301624"/>
            <a:ext cx="4431201" cy="2911475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9974" y="2998435"/>
            <a:ext cx="1482725" cy="354206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688" y="301624"/>
            <a:ext cx="1847850" cy="246697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34499" y="3546803"/>
            <a:ext cx="2857501" cy="311002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9900" y="4089400"/>
            <a:ext cx="2449332" cy="232686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8"/>
          <a:srcRect b="5371"/>
          <a:stretch/>
        </p:blipFill>
        <p:spPr>
          <a:xfrm flipH="1">
            <a:off x="7670800" y="1354137"/>
            <a:ext cx="4009414" cy="2176463"/>
          </a:xfrm>
          <a:prstGeom prst="rect">
            <a:avLst/>
          </a:prstGeom>
        </p:spPr>
      </p:pic>
      <p:sp>
        <p:nvSpPr>
          <p:cNvPr id="9" name="Nota de aviso rectangular 8"/>
          <p:cNvSpPr/>
          <p:nvPr/>
        </p:nvSpPr>
        <p:spPr>
          <a:xfrm>
            <a:off x="6819900" y="119062"/>
            <a:ext cx="4860314" cy="1235075"/>
          </a:xfrm>
          <a:prstGeom prst="wedgeRectCallout">
            <a:avLst>
              <a:gd name="adj1" fmla="val -1105"/>
              <a:gd name="adj2" fmla="val 7586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PT" dirty="0" err="1" smtClean="0"/>
              <a:t>I’m</a:t>
            </a:r>
            <a:r>
              <a:rPr lang="pt-PT" dirty="0" smtClean="0"/>
              <a:t> </a:t>
            </a:r>
            <a:r>
              <a:rPr lang="pt-PT" dirty="0" err="1" smtClean="0"/>
              <a:t>President</a:t>
            </a:r>
            <a:r>
              <a:rPr lang="pt-PT" dirty="0" smtClean="0"/>
              <a:t> Obama.</a:t>
            </a:r>
          </a:p>
          <a:p>
            <a:r>
              <a:rPr lang="pt-PT" dirty="0" err="1" smtClean="0"/>
              <a:t>I’m</a:t>
            </a:r>
            <a:r>
              <a:rPr lang="pt-PT" dirty="0" smtClean="0"/>
              <a:t> </a:t>
            </a:r>
            <a:r>
              <a:rPr lang="pt-PT" dirty="0" err="1" smtClean="0"/>
              <a:t>from</a:t>
            </a:r>
            <a:r>
              <a:rPr lang="pt-PT" dirty="0" smtClean="0"/>
              <a:t> </a:t>
            </a:r>
            <a:r>
              <a:rPr lang="pt-PT" dirty="0" err="1" smtClean="0"/>
              <a:t>The</a:t>
            </a:r>
            <a:r>
              <a:rPr lang="pt-PT" dirty="0" smtClean="0"/>
              <a:t> United </a:t>
            </a:r>
            <a:r>
              <a:rPr lang="pt-PT" dirty="0" err="1" smtClean="0"/>
              <a:t>States</a:t>
            </a:r>
            <a:r>
              <a:rPr lang="pt-PT" dirty="0" smtClean="0"/>
              <a:t> </a:t>
            </a:r>
            <a:r>
              <a:rPr lang="pt-PT" dirty="0" err="1" smtClean="0"/>
              <a:t>of</a:t>
            </a:r>
            <a:r>
              <a:rPr lang="pt-PT" dirty="0" smtClean="0"/>
              <a:t> </a:t>
            </a:r>
            <a:r>
              <a:rPr lang="pt-PT" dirty="0" err="1" smtClean="0"/>
              <a:t>America</a:t>
            </a:r>
            <a:r>
              <a:rPr lang="pt-PT" dirty="0" smtClean="0"/>
              <a:t>, </a:t>
            </a:r>
            <a:r>
              <a:rPr lang="pt-PT" dirty="0" err="1" smtClean="0"/>
              <a:t>The</a:t>
            </a:r>
            <a:r>
              <a:rPr lang="pt-PT" dirty="0" smtClean="0"/>
              <a:t> USA.</a:t>
            </a:r>
          </a:p>
          <a:p>
            <a:r>
              <a:rPr lang="pt-PT" dirty="0" err="1" smtClean="0"/>
              <a:t>I’m</a:t>
            </a:r>
            <a:r>
              <a:rPr lang="pt-PT" dirty="0" smtClean="0"/>
              <a:t> </a:t>
            </a:r>
            <a:r>
              <a:rPr lang="pt-PT" dirty="0" err="1" smtClean="0"/>
              <a:t>American</a:t>
            </a:r>
            <a:r>
              <a:rPr lang="pt-PT" dirty="0" smtClean="0"/>
              <a:t>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6770045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4305300"/>
            <a:ext cx="4384674" cy="2192337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0" y="782637"/>
            <a:ext cx="5891302" cy="3040063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4"/>
          <a:srcRect b="6751"/>
          <a:stretch/>
        </p:blipFill>
        <p:spPr>
          <a:xfrm rot="20842820">
            <a:off x="5243797" y="686133"/>
            <a:ext cx="2028825" cy="210502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132477" y="4067968"/>
            <a:ext cx="1695450" cy="26670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9361164">
            <a:off x="6287271" y="2735505"/>
            <a:ext cx="2117734" cy="810923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3066" y="1"/>
            <a:ext cx="1766234" cy="1652038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4070" y="4067969"/>
            <a:ext cx="2195281" cy="2610892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9075494" y="2171301"/>
            <a:ext cx="2857743" cy="4686699"/>
          </a:xfrm>
          <a:prstGeom prst="rect">
            <a:avLst/>
          </a:prstGeom>
        </p:spPr>
      </p:pic>
      <p:sp>
        <p:nvSpPr>
          <p:cNvPr id="10" name="Nota de aviso rectangular 9"/>
          <p:cNvSpPr/>
          <p:nvPr/>
        </p:nvSpPr>
        <p:spPr>
          <a:xfrm>
            <a:off x="9820270" y="365774"/>
            <a:ext cx="2112967" cy="1235075"/>
          </a:xfrm>
          <a:prstGeom prst="wedgeRectCallout">
            <a:avLst>
              <a:gd name="adj1" fmla="val 15024"/>
              <a:gd name="adj2" fmla="val 116999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PT" dirty="0" err="1" smtClean="0"/>
              <a:t>I’m</a:t>
            </a:r>
            <a:r>
              <a:rPr lang="pt-PT" dirty="0" smtClean="0"/>
              <a:t> </a:t>
            </a:r>
            <a:r>
              <a:rPr lang="pt-PT" dirty="0" err="1" smtClean="0"/>
              <a:t>Mick</a:t>
            </a:r>
            <a:r>
              <a:rPr lang="pt-PT" dirty="0" smtClean="0"/>
              <a:t>.</a:t>
            </a:r>
          </a:p>
          <a:p>
            <a:r>
              <a:rPr lang="pt-PT" dirty="0" err="1" smtClean="0"/>
              <a:t>I’m</a:t>
            </a:r>
            <a:r>
              <a:rPr lang="pt-PT" dirty="0" smtClean="0"/>
              <a:t> </a:t>
            </a:r>
            <a:r>
              <a:rPr lang="pt-PT" dirty="0" err="1" smtClean="0"/>
              <a:t>from</a:t>
            </a:r>
            <a:r>
              <a:rPr lang="pt-PT" dirty="0" smtClean="0"/>
              <a:t> </a:t>
            </a:r>
            <a:r>
              <a:rPr lang="pt-PT" dirty="0" err="1" smtClean="0"/>
              <a:t>Australia</a:t>
            </a:r>
            <a:r>
              <a:rPr lang="pt-PT" dirty="0" smtClean="0"/>
              <a:t>.</a:t>
            </a:r>
          </a:p>
          <a:p>
            <a:r>
              <a:rPr lang="pt-PT" dirty="0" err="1" smtClean="0"/>
              <a:t>I’m</a:t>
            </a:r>
            <a:r>
              <a:rPr lang="pt-PT" dirty="0" smtClean="0"/>
              <a:t> </a:t>
            </a:r>
            <a:r>
              <a:rPr lang="pt-PT" dirty="0" err="1" smtClean="0"/>
              <a:t>Australian</a:t>
            </a:r>
            <a:r>
              <a:rPr lang="pt-PT" dirty="0" smtClean="0"/>
              <a:t>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422693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7380" y="4648199"/>
            <a:ext cx="2266950" cy="20193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594382" y="2147992"/>
            <a:ext cx="2525713" cy="4668742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3575" y="4648199"/>
            <a:ext cx="2228850" cy="204787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319" y="4285877"/>
            <a:ext cx="3621881" cy="241019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475" y="746220"/>
            <a:ext cx="3848100" cy="288607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5485" y="527392"/>
            <a:ext cx="1206500" cy="1301456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07296" y="2165454"/>
            <a:ext cx="1690617" cy="2111169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45308" y="2444008"/>
            <a:ext cx="777032" cy="1554063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22146" y="3221039"/>
            <a:ext cx="1509834" cy="1106443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11"/>
          <a:srcRect l="22201" r="22201"/>
          <a:stretch/>
        </p:blipFill>
        <p:spPr>
          <a:xfrm>
            <a:off x="6749254" y="419100"/>
            <a:ext cx="1832306" cy="2468522"/>
          </a:xfrm>
          <a:prstGeom prst="rect">
            <a:avLst/>
          </a:prstGeom>
        </p:spPr>
      </p:pic>
      <p:sp>
        <p:nvSpPr>
          <p:cNvPr id="12" name="Nota de aviso rectangular 11"/>
          <p:cNvSpPr/>
          <p:nvPr/>
        </p:nvSpPr>
        <p:spPr>
          <a:xfrm>
            <a:off x="8744272" y="268266"/>
            <a:ext cx="2112967" cy="1235075"/>
          </a:xfrm>
          <a:prstGeom prst="wedgeRectCallout">
            <a:avLst>
              <a:gd name="adj1" fmla="val 15024"/>
              <a:gd name="adj2" fmla="val 116999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PT" dirty="0" err="1" smtClean="0"/>
              <a:t>I’m</a:t>
            </a:r>
            <a:r>
              <a:rPr lang="pt-PT" dirty="0" smtClean="0"/>
              <a:t> </a:t>
            </a:r>
            <a:r>
              <a:rPr lang="pt-PT" dirty="0" err="1" smtClean="0"/>
              <a:t>Aiko</a:t>
            </a:r>
            <a:r>
              <a:rPr lang="pt-PT" dirty="0" smtClean="0"/>
              <a:t>.</a:t>
            </a:r>
          </a:p>
          <a:p>
            <a:r>
              <a:rPr lang="pt-PT" dirty="0" err="1" smtClean="0"/>
              <a:t>I’m</a:t>
            </a:r>
            <a:r>
              <a:rPr lang="pt-PT" dirty="0" smtClean="0"/>
              <a:t> </a:t>
            </a:r>
            <a:r>
              <a:rPr lang="pt-PT" dirty="0" err="1" smtClean="0"/>
              <a:t>from</a:t>
            </a:r>
            <a:r>
              <a:rPr lang="pt-PT" dirty="0" smtClean="0"/>
              <a:t> </a:t>
            </a:r>
            <a:r>
              <a:rPr lang="pt-PT" dirty="0" err="1" smtClean="0"/>
              <a:t>Japan</a:t>
            </a:r>
            <a:r>
              <a:rPr lang="pt-PT" dirty="0" smtClean="0"/>
              <a:t>.</a:t>
            </a:r>
          </a:p>
          <a:p>
            <a:r>
              <a:rPr lang="pt-PT" dirty="0" err="1" smtClean="0"/>
              <a:t>I’m</a:t>
            </a:r>
            <a:r>
              <a:rPr lang="pt-PT" dirty="0" smtClean="0"/>
              <a:t> </a:t>
            </a:r>
            <a:r>
              <a:rPr lang="pt-PT" dirty="0" err="1" smtClean="0"/>
              <a:t>Japanese</a:t>
            </a:r>
            <a:r>
              <a:rPr lang="pt-PT" dirty="0" smtClean="0"/>
              <a:t>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2879552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5569" y="2343730"/>
            <a:ext cx="1377331" cy="1652798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863653">
            <a:off x="8689480" y="2612377"/>
            <a:ext cx="772179" cy="66096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5212" y="0"/>
            <a:ext cx="866775" cy="203835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5"/>
          <a:srcRect b="7285"/>
          <a:stretch/>
        </p:blipFill>
        <p:spPr>
          <a:xfrm>
            <a:off x="4757737" y="355600"/>
            <a:ext cx="3811278" cy="17780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3886" y="4211989"/>
            <a:ext cx="3469514" cy="2646011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85300" y="2639444"/>
            <a:ext cx="2335653" cy="4029343"/>
          </a:xfrm>
          <a:prstGeom prst="rect">
            <a:avLst/>
          </a:prstGeom>
        </p:spPr>
      </p:pic>
      <p:sp>
        <p:nvSpPr>
          <p:cNvPr id="8" name="Nota de aviso rectangular 7"/>
          <p:cNvSpPr/>
          <p:nvPr/>
        </p:nvSpPr>
        <p:spPr>
          <a:xfrm>
            <a:off x="8840630" y="696912"/>
            <a:ext cx="2112967" cy="1235075"/>
          </a:xfrm>
          <a:prstGeom prst="wedgeRectCallout">
            <a:avLst>
              <a:gd name="adj1" fmla="val 22237"/>
              <a:gd name="adj2" fmla="val 113914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PT" dirty="0" err="1" smtClean="0"/>
              <a:t>I’m</a:t>
            </a:r>
            <a:r>
              <a:rPr lang="pt-PT" dirty="0" smtClean="0"/>
              <a:t> Li.</a:t>
            </a:r>
          </a:p>
          <a:p>
            <a:r>
              <a:rPr lang="pt-PT" dirty="0" err="1" smtClean="0"/>
              <a:t>I’m</a:t>
            </a:r>
            <a:r>
              <a:rPr lang="pt-PT" dirty="0" smtClean="0"/>
              <a:t> </a:t>
            </a:r>
            <a:r>
              <a:rPr lang="pt-PT" dirty="0" err="1" smtClean="0"/>
              <a:t>from</a:t>
            </a:r>
            <a:r>
              <a:rPr lang="pt-PT" dirty="0" smtClean="0"/>
              <a:t> China.</a:t>
            </a:r>
          </a:p>
          <a:p>
            <a:r>
              <a:rPr lang="pt-PT" dirty="0" err="1" smtClean="0"/>
              <a:t>I’m</a:t>
            </a:r>
            <a:r>
              <a:rPr lang="pt-PT" dirty="0" smtClean="0"/>
              <a:t> </a:t>
            </a:r>
            <a:r>
              <a:rPr lang="pt-PT" dirty="0" err="1" smtClean="0"/>
              <a:t>Chinese</a:t>
            </a:r>
            <a:r>
              <a:rPr lang="pt-PT" dirty="0" smtClean="0"/>
              <a:t>.</a:t>
            </a:r>
            <a:endParaRPr lang="pt-PT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412" y="3996528"/>
            <a:ext cx="3758497" cy="2501109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8408" y="355600"/>
            <a:ext cx="3237429" cy="3223040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47795" y="2353876"/>
            <a:ext cx="1777536" cy="1777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6861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3380" y="2871095"/>
            <a:ext cx="3785265" cy="3785265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13" y="2064773"/>
            <a:ext cx="3826899" cy="4373599"/>
          </a:xfrm>
          <a:prstGeom prst="rect">
            <a:avLst/>
          </a:prstGeom>
        </p:spPr>
      </p:pic>
      <p:sp>
        <p:nvSpPr>
          <p:cNvPr id="11" name="Nota de aviso oval 10"/>
          <p:cNvSpPr/>
          <p:nvPr/>
        </p:nvSpPr>
        <p:spPr>
          <a:xfrm>
            <a:off x="1600199" y="317501"/>
            <a:ext cx="4793226" cy="1666568"/>
          </a:xfrm>
          <a:prstGeom prst="wedgeEllipseCallout">
            <a:avLst>
              <a:gd name="adj1" fmla="val -21466"/>
              <a:gd name="adj2" fmla="val 72136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 err="1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Hello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. </a:t>
            </a:r>
            <a:r>
              <a:rPr lang="pt-PT" dirty="0" err="1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My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pt-PT" dirty="0" err="1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name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pt-PT" dirty="0" err="1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is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pt-PT" dirty="0" err="1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Ming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.</a:t>
            </a:r>
          </a:p>
          <a:p>
            <a:pPr algn="ctr"/>
            <a:r>
              <a:rPr lang="pt-PT" dirty="0" err="1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I’m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pt-PT" dirty="0" err="1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from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China. </a:t>
            </a:r>
            <a:r>
              <a:rPr lang="pt-PT" dirty="0" err="1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I’m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pt-PT" dirty="0" err="1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Chinese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.</a:t>
            </a:r>
          </a:p>
          <a:p>
            <a:pPr algn="ctr"/>
            <a:r>
              <a:rPr lang="pt-PT" dirty="0" err="1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Where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are </a:t>
            </a:r>
            <a:r>
              <a:rPr lang="pt-PT" dirty="0" err="1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you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pt-PT" dirty="0" err="1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from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?</a:t>
            </a:r>
            <a:endParaRPr lang="pt-PT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Nota de aviso oval 11"/>
          <p:cNvSpPr/>
          <p:nvPr/>
        </p:nvSpPr>
        <p:spPr>
          <a:xfrm>
            <a:off x="6206767" y="1298653"/>
            <a:ext cx="4793226" cy="1085234"/>
          </a:xfrm>
          <a:prstGeom prst="wedgeEllipseCallout">
            <a:avLst>
              <a:gd name="adj1" fmla="val 18988"/>
              <a:gd name="adj2" fmla="val 15508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 err="1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Hi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. </a:t>
            </a:r>
            <a:r>
              <a:rPr lang="pt-PT" dirty="0" err="1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I’m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Carl.</a:t>
            </a:r>
          </a:p>
          <a:p>
            <a:pPr algn="ctr"/>
            <a:r>
              <a:rPr lang="pt-PT" dirty="0" err="1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I’m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pt-PT" dirty="0" err="1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from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pt-PT" dirty="0" err="1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Germany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.</a:t>
            </a:r>
          </a:p>
          <a:p>
            <a:pPr algn="ctr"/>
            <a:endParaRPr lang="pt-PT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Nota de aviso oval 12"/>
          <p:cNvSpPr/>
          <p:nvPr/>
        </p:nvSpPr>
        <p:spPr>
          <a:xfrm>
            <a:off x="3996812" y="2328478"/>
            <a:ext cx="3003754" cy="1085234"/>
          </a:xfrm>
          <a:prstGeom prst="wedgeEllipseCallout">
            <a:avLst>
              <a:gd name="adj1" fmla="val -102154"/>
              <a:gd name="adj2" fmla="val -2864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 err="1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What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pt-PT" dirty="0" err="1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nationality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are </a:t>
            </a:r>
            <a:r>
              <a:rPr lang="pt-PT" dirty="0" err="1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you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?</a:t>
            </a:r>
          </a:p>
          <a:p>
            <a:pPr algn="ctr"/>
            <a:endParaRPr lang="pt-PT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Nota de aviso oval 13"/>
          <p:cNvSpPr/>
          <p:nvPr/>
        </p:nvSpPr>
        <p:spPr>
          <a:xfrm>
            <a:off x="5872318" y="3302895"/>
            <a:ext cx="3003754" cy="1085234"/>
          </a:xfrm>
          <a:prstGeom prst="wedgeEllipseCallout">
            <a:avLst>
              <a:gd name="adj1" fmla="val 66968"/>
              <a:gd name="adj2" fmla="val 20504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 err="1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I’m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pt-PT" dirty="0" err="1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German</a:t>
            </a:r>
            <a:r>
              <a:rPr lang="pt-PT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.</a:t>
            </a:r>
          </a:p>
          <a:p>
            <a:pPr algn="ctr"/>
            <a:endParaRPr lang="pt-PT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6781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" y="2592898"/>
            <a:ext cx="2627313" cy="2911013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756" y="5383079"/>
            <a:ext cx="2119011" cy="1410063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2002877" y="4851400"/>
            <a:ext cx="96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 smtClean="0"/>
              <a:t>Manolo</a:t>
            </a:r>
            <a:endParaRPr lang="pt-PT" dirty="0"/>
          </a:p>
        </p:txBody>
      </p:sp>
      <p:sp>
        <p:nvSpPr>
          <p:cNvPr id="5" name="CaixaDeTexto 4"/>
          <p:cNvSpPr txBox="1"/>
          <p:nvPr/>
        </p:nvSpPr>
        <p:spPr>
          <a:xfrm>
            <a:off x="208756" y="808023"/>
            <a:ext cx="2507457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Where is </a:t>
            </a:r>
            <a:r>
              <a:rPr lang="en-GB" dirty="0" err="1" smtClean="0"/>
              <a:t>Manolo</a:t>
            </a:r>
            <a:r>
              <a:rPr lang="en-GB" dirty="0" smtClean="0"/>
              <a:t> from?</a:t>
            </a:r>
          </a:p>
          <a:p>
            <a:r>
              <a:rPr lang="en-GB" dirty="0" smtClean="0"/>
              <a:t>He is from Spain.</a:t>
            </a:r>
          </a:p>
          <a:p>
            <a:endParaRPr lang="en-GB" dirty="0" smtClean="0"/>
          </a:p>
          <a:p>
            <a:r>
              <a:rPr lang="en-GB" dirty="0" smtClean="0"/>
              <a:t>What’s </a:t>
            </a:r>
            <a:r>
              <a:rPr lang="en-GB" b="1" dirty="0" smtClean="0">
                <a:solidFill>
                  <a:srgbClr val="FF0000"/>
                </a:solidFill>
              </a:rPr>
              <a:t>his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nationality?</a:t>
            </a:r>
          </a:p>
          <a:p>
            <a:r>
              <a:rPr lang="en-GB" dirty="0" smtClean="0"/>
              <a:t>He is Spanish.</a:t>
            </a:r>
            <a:endParaRPr lang="en-GB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2500" y="2589261"/>
            <a:ext cx="1571625" cy="291465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656" y="5313979"/>
            <a:ext cx="2224362" cy="1479163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4581525" y="4911926"/>
            <a:ext cx="96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 smtClean="0"/>
              <a:t>Akemi</a:t>
            </a:r>
            <a:endParaRPr lang="pt-PT" dirty="0"/>
          </a:p>
        </p:txBody>
      </p:sp>
      <p:sp>
        <p:nvSpPr>
          <p:cNvPr id="9" name="CaixaDeTexto 8"/>
          <p:cNvSpPr txBox="1"/>
          <p:nvPr/>
        </p:nvSpPr>
        <p:spPr>
          <a:xfrm>
            <a:off x="3218656" y="808023"/>
            <a:ext cx="2507457" cy="147732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Where is Akemi from?</a:t>
            </a:r>
          </a:p>
          <a:p>
            <a:r>
              <a:rPr lang="en-GB" dirty="0" smtClean="0"/>
              <a:t>She is from Japan.</a:t>
            </a:r>
          </a:p>
          <a:p>
            <a:endParaRPr lang="en-GB" dirty="0" smtClean="0"/>
          </a:p>
          <a:p>
            <a:r>
              <a:rPr lang="en-GB" dirty="0" smtClean="0"/>
              <a:t>What’s </a:t>
            </a:r>
            <a:r>
              <a:rPr lang="en-GB" b="1" dirty="0" smtClean="0">
                <a:solidFill>
                  <a:srgbClr val="FF0000"/>
                </a:solidFill>
              </a:rPr>
              <a:t>her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nationality?</a:t>
            </a:r>
          </a:p>
          <a:p>
            <a:r>
              <a:rPr lang="en-GB" dirty="0" smtClean="0"/>
              <a:t>She is Japanese.</a:t>
            </a:r>
            <a:endParaRPr lang="en-GB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57363" y="3810000"/>
            <a:ext cx="1753235" cy="2849007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7"/>
          <a:srcRect l="6957" r="15623"/>
          <a:stretch/>
        </p:blipFill>
        <p:spPr>
          <a:xfrm>
            <a:off x="7761315" y="3758644"/>
            <a:ext cx="1587500" cy="2976563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6858000" y="4122475"/>
            <a:ext cx="903315" cy="788896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9784884">
            <a:off x="9328954" y="3901986"/>
            <a:ext cx="779834" cy="779834"/>
          </a:xfrm>
          <a:prstGeom prst="ellipse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6393656" y="2099401"/>
            <a:ext cx="2507457" cy="14773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Where is Julie from?</a:t>
            </a:r>
          </a:p>
          <a:p>
            <a:r>
              <a:rPr lang="en-GB" dirty="0" smtClean="0"/>
              <a:t>She is from Ireland.</a:t>
            </a:r>
          </a:p>
          <a:p>
            <a:endParaRPr lang="en-GB" dirty="0" smtClean="0"/>
          </a:p>
          <a:p>
            <a:r>
              <a:rPr lang="en-GB" dirty="0" smtClean="0"/>
              <a:t>What’s </a:t>
            </a:r>
            <a:r>
              <a:rPr lang="en-GB" b="1" dirty="0" smtClean="0">
                <a:solidFill>
                  <a:srgbClr val="FF0000"/>
                </a:solidFill>
              </a:rPr>
              <a:t>her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nationality?</a:t>
            </a:r>
          </a:p>
          <a:p>
            <a:r>
              <a:rPr lang="en-GB" dirty="0" smtClean="0"/>
              <a:t>She is Irish.</a:t>
            </a:r>
            <a:endParaRPr lang="en-GB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9403556" y="2091552"/>
            <a:ext cx="2507457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Where is Joe from?</a:t>
            </a:r>
          </a:p>
          <a:p>
            <a:r>
              <a:rPr lang="en-GB" dirty="0" smtClean="0"/>
              <a:t>He is from the USA.</a:t>
            </a:r>
          </a:p>
          <a:p>
            <a:endParaRPr lang="en-GB" dirty="0" smtClean="0"/>
          </a:p>
          <a:p>
            <a:r>
              <a:rPr lang="en-GB" dirty="0" smtClean="0"/>
              <a:t>What’s </a:t>
            </a:r>
            <a:r>
              <a:rPr lang="en-GB" b="1" dirty="0" smtClean="0">
                <a:solidFill>
                  <a:srgbClr val="FF0000"/>
                </a:solidFill>
              </a:rPr>
              <a:t>his</a:t>
            </a:r>
            <a:r>
              <a:rPr lang="en-GB" dirty="0" smtClean="0">
                <a:solidFill>
                  <a:srgbClr val="FF0000"/>
                </a:solidFill>
              </a:rPr>
              <a:t> </a:t>
            </a:r>
            <a:r>
              <a:rPr lang="en-GB" dirty="0" smtClean="0"/>
              <a:t>nationality?</a:t>
            </a:r>
          </a:p>
          <a:p>
            <a:r>
              <a:rPr lang="en-GB" dirty="0" smtClean="0"/>
              <a:t>He is American.</a:t>
            </a:r>
            <a:endParaRPr lang="en-GB" dirty="0"/>
          </a:p>
        </p:txBody>
      </p:sp>
      <p:sp>
        <p:nvSpPr>
          <p:cNvPr id="18" name="Retângulo 17"/>
          <p:cNvSpPr/>
          <p:nvPr/>
        </p:nvSpPr>
        <p:spPr>
          <a:xfrm>
            <a:off x="7099817" y="4847522"/>
            <a:ext cx="6655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Julie </a:t>
            </a:r>
            <a:endParaRPr lang="pt-PT" b="1" dirty="0"/>
          </a:p>
        </p:txBody>
      </p:sp>
      <p:sp>
        <p:nvSpPr>
          <p:cNvPr id="19" name="Retângulo 18"/>
          <p:cNvSpPr/>
          <p:nvPr/>
        </p:nvSpPr>
        <p:spPr>
          <a:xfrm>
            <a:off x="9625795" y="4628779"/>
            <a:ext cx="5485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Joe </a:t>
            </a:r>
            <a:endParaRPr lang="pt-PT" b="1" dirty="0"/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28881" y="372196"/>
            <a:ext cx="1456805" cy="1476403"/>
          </a:xfrm>
          <a:prstGeom prst="rect">
            <a:avLst/>
          </a:prstGeom>
        </p:spPr>
      </p:pic>
      <p:pic>
        <p:nvPicPr>
          <p:cNvPr id="21" name="Imagem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58915" y="416981"/>
            <a:ext cx="1376937" cy="137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7075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6" grpId="0" animBg="1"/>
      <p:bldP spid="17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</TotalTime>
  <Words>252</Words>
  <Application>Microsoft Office PowerPoint</Application>
  <PresentationFormat>Ecrã Panorâmico</PresentationFormat>
  <Paragraphs>69</Paragraphs>
  <Slides>15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Comic Sans MS</vt:lpstr>
      <vt:lpstr>Tema do Office</vt:lpstr>
      <vt:lpstr>COUNTRIES &amp; NATIONALITIES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Alex Almeida</dc:creator>
  <cp:lastModifiedBy>Alex Almeida</cp:lastModifiedBy>
  <cp:revision>22</cp:revision>
  <dcterms:created xsi:type="dcterms:W3CDTF">2013-10-13T16:18:33Z</dcterms:created>
  <dcterms:modified xsi:type="dcterms:W3CDTF">2013-10-19T16:59:12Z</dcterms:modified>
</cp:coreProperties>
</file>