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06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620448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633871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62205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731426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028231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135099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40499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47205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611871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75297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611660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2A77-AE3A-43FB-BB14-8CDFA9EEE3DF}" type="datetimeFigureOut">
              <a:rPr lang="pt-PT" smtClean="0"/>
              <a:pPr/>
              <a:t>06-01-2014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CB7C4-0F64-4E19-B0F1-4A8E0D95DACC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743256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Months</a:t>
            </a:r>
            <a:r>
              <a:rPr lang="pt-PT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of</a:t>
            </a:r>
            <a:r>
              <a:rPr lang="pt-PT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</a:t>
            </a:r>
            <a:r>
              <a:rPr lang="pt-PT" dirty="0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year</a:t>
            </a:r>
            <a:endParaRPr lang="pt-PT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24500" y="3509963"/>
            <a:ext cx="6146800" cy="1655762"/>
          </a:xfrm>
        </p:spPr>
        <p:txBody>
          <a:bodyPr/>
          <a:lstStyle/>
          <a:p>
            <a:r>
              <a:rPr lang="pt-PT" dirty="0" smtClean="0"/>
              <a:t>Paula Almeida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xmlns="" val="176953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4100" y="914400"/>
            <a:ext cx="4508501" cy="484600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649" y="1224591"/>
            <a:ext cx="4212701" cy="453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1960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38250" y="1179512"/>
            <a:ext cx="4305300" cy="4905375"/>
          </a:xfrm>
          <a:prstGeom prst="rect">
            <a:avLst/>
          </a:prstGeom>
        </p:spPr>
      </p:pic>
      <p:pic>
        <p:nvPicPr>
          <p:cNvPr id="3" name="Picture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6050" y="1179512"/>
            <a:ext cx="438785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493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7737" y="1485900"/>
            <a:ext cx="4106863" cy="494252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823" y="1239490"/>
            <a:ext cx="4685577" cy="507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814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5230" y="1587500"/>
            <a:ext cx="4535170" cy="470122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63220" y="1447800"/>
            <a:ext cx="4461718" cy="484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08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368" y="1775242"/>
            <a:ext cx="4066832" cy="46004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77723" y="1795923"/>
            <a:ext cx="4190277" cy="457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01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21878" y="1562100"/>
            <a:ext cx="4526436" cy="479125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0991" y="1828875"/>
            <a:ext cx="4196209" cy="4524483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4927600" y="6168692"/>
            <a:ext cx="939800" cy="3693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xmlns="" val="116371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82801" y="-114300"/>
            <a:ext cx="793707" cy="120690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1550" y="32621"/>
            <a:ext cx="1049183" cy="1129655"/>
          </a:xfrm>
          <a:prstGeom prst="rect">
            <a:avLst/>
          </a:prstGeom>
        </p:spPr>
      </p:pic>
      <p:pic>
        <p:nvPicPr>
          <p:cNvPr id="4" name="Picture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54405" y="112714"/>
            <a:ext cx="878489" cy="1102690"/>
          </a:xfrm>
          <a:prstGeom prst="rect">
            <a:avLst/>
          </a:prstGeom>
        </p:spPr>
      </p:pic>
      <p:pic>
        <p:nvPicPr>
          <p:cNvPr id="5" name="Picture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1283" y="112714"/>
            <a:ext cx="825806" cy="1102690"/>
          </a:xfrm>
          <a:prstGeom prst="rect">
            <a:avLst/>
          </a:prstGeom>
        </p:spPr>
      </p:pic>
      <p:pic>
        <p:nvPicPr>
          <p:cNvPr id="6" name="Picture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30400" y="2209802"/>
            <a:ext cx="879535" cy="113284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40289" y="2339932"/>
            <a:ext cx="982814" cy="106442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80724" y="2280812"/>
            <a:ext cx="958301" cy="112659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91284" y="2227021"/>
            <a:ext cx="1090478" cy="118315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971648" y="4364238"/>
            <a:ext cx="1103121" cy="124787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144319" y="4364238"/>
            <a:ext cx="1136605" cy="124226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49786" y="4494363"/>
            <a:ext cx="1094160" cy="1158174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74532" y="4545164"/>
            <a:ext cx="1030442" cy="1111054"/>
          </a:xfrm>
          <a:prstGeom prst="rect">
            <a:avLst/>
          </a:prstGeom>
        </p:spPr>
      </p:pic>
      <p:sp>
        <p:nvSpPr>
          <p:cNvPr id="15" name="Rectângulo arredondado 14"/>
          <p:cNvSpPr/>
          <p:nvPr/>
        </p:nvSpPr>
        <p:spPr>
          <a:xfrm>
            <a:off x="979714" y="1227909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JANUARY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6" name="Rectângulo arredondado 15"/>
          <p:cNvSpPr/>
          <p:nvPr/>
        </p:nvSpPr>
        <p:spPr>
          <a:xfrm>
            <a:off x="3405051" y="1288869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FEBRUARY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7" name="Rectângulo arredondado 16"/>
          <p:cNvSpPr/>
          <p:nvPr/>
        </p:nvSpPr>
        <p:spPr>
          <a:xfrm>
            <a:off x="5669280" y="1319348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MARCH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8" name="Rectângulo arredondado 17"/>
          <p:cNvSpPr/>
          <p:nvPr/>
        </p:nvSpPr>
        <p:spPr>
          <a:xfrm>
            <a:off x="7942217" y="1332411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APRIL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9" name="Rectângulo arredondado 18"/>
          <p:cNvSpPr/>
          <p:nvPr/>
        </p:nvSpPr>
        <p:spPr>
          <a:xfrm>
            <a:off x="923108" y="3509554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MAY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0" name="Rectângulo arredondado 19"/>
          <p:cNvSpPr/>
          <p:nvPr/>
        </p:nvSpPr>
        <p:spPr>
          <a:xfrm>
            <a:off x="3348445" y="3570514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JUNE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1" name="Rectângulo arredondado 20"/>
          <p:cNvSpPr/>
          <p:nvPr/>
        </p:nvSpPr>
        <p:spPr>
          <a:xfrm>
            <a:off x="5612674" y="3600993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JULY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2" name="Rectângulo arredondado 21"/>
          <p:cNvSpPr/>
          <p:nvPr/>
        </p:nvSpPr>
        <p:spPr>
          <a:xfrm>
            <a:off x="7885611" y="3614056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AUGUST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3" name="Rectângulo arredondado 22"/>
          <p:cNvSpPr/>
          <p:nvPr/>
        </p:nvSpPr>
        <p:spPr>
          <a:xfrm>
            <a:off x="818606" y="5691051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SEPTEMBER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4" name="Rectângulo arredondado 23"/>
          <p:cNvSpPr/>
          <p:nvPr/>
        </p:nvSpPr>
        <p:spPr>
          <a:xfrm>
            <a:off x="3243943" y="5752011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OCTOBER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5" name="Rectângulo arredondado 24"/>
          <p:cNvSpPr/>
          <p:nvPr/>
        </p:nvSpPr>
        <p:spPr>
          <a:xfrm>
            <a:off x="5508172" y="5782490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NOVEMBER</a:t>
            </a:r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26" name="Rectângulo arredondado 25"/>
          <p:cNvSpPr/>
          <p:nvPr/>
        </p:nvSpPr>
        <p:spPr>
          <a:xfrm>
            <a:off x="7781109" y="5795553"/>
            <a:ext cx="2168435" cy="65314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DECEMBER</a:t>
            </a:r>
            <a:endParaRPr lang="pt-PT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7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18</Words>
  <Application>Microsoft Office PowerPoint</Application>
  <PresentationFormat>Personalizados</PresentationFormat>
  <Paragraphs>14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Tema do Office</vt:lpstr>
      <vt:lpstr>Months of the year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Months of the year</dc:title>
  <dc:creator>Paula Alexandra Almeida</dc:creator>
  <cp:lastModifiedBy>utilizador</cp:lastModifiedBy>
  <cp:revision>6</cp:revision>
  <dcterms:created xsi:type="dcterms:W3CDTF">2013-12-11T18:43:43Z</dcterms:created>
  <dcterms:modified xsi:type="dcterms:W3CDTF">2014-01-06T17:19:31Z</dcterms:modified>
</cp:coreProperties>
</file>