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18"/>
  </p:notesMasterIdLst>
  <p:handoutMasterIdLst>
    <p:handoutMasterId r:id="rId19"/>
  </p:handoutMasterIdLst>
  <p:sldIdLst>
    <p:sldId id="333" r:id="rId3"/>
    <p:sldId id="335" r:id="rId4"/>
    <p:sldId id="344" r:id="rId5"/>
    <p:sldId id="387" r:id="rId6"/>
    <p:sldId id="388" r:id="rId7"/>
    <p:sldId id="389" r:id="rId8"/>
    <p:sldId id="390" r:id="rId9"/>
    <p:sldId id="391" r:id="rId10"/>
    <p:sldId id="392" r:id="rId11"/>
    <p:sldId id="393" r:id="rId12"/>
    <p:sldId id="394" r:id="rId13"/>
    <p:sldId id="395" r:id="rId14"/>
    <p:sldId id="396" r:id="rId15"/>
    <p:sldId id="397" r:id="rId16"/>
    <p:sldId id="354" r:id="rId17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A011"/>
    <a:srgbClr val="33CC33"/>
    <a:srgbClr val="0092D2"/>
    <a:srgbClr val="E35200"/>
    <a:srgbClr val="FFFF00"/>
    <a:srgbClr val="D6D400"/>
    <a:srgbClr val="E7E200"/>
    <a:srgbClr val="E9E7E3"/>
    <a:srgbClr val="D6EEF5"/>
    <a:srgbClr val="BC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22641A-96EA-4FFD-AABA-8A7C932F501B}" v="79" dt="2020-02-27T11:07:25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64" autoAdjust="0"/>
    <p:restoredTop sz="94665"/>
  </p:normalViewPr>
  <p:slideViewPr>
    <p:cSldViewPr>
      <p:cViewPr varScale="1">
        <p:scale>
          <a:sx n="104" d="100"/>
          <a:sy n="104" d="100"/>
        </p:scale>
        <p:origin x="702" y="102"/>
      </p:cViewPr>
      <p:guideLst>
        <p:guide orient="horz" pos="436"/>
        <p:guide pos="6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Carreira" userId="7c423f2a-05bd-4d7e-9c04-1273b06e625b" providerId="ADAL" clId="{BC253053-0A84-4E21-812D-A52B9E3A0B70}"/>
    <pc:docChg chg="undo custSel addSld delSld modSld sldOrd">
      <pc:chgData name="Pedro Carreira" userId="7c423f2a-05bd-4d7e-9c04-1273b06e625b" providerId="ADAL" clId="{BC253053-0A84-4E21-812D-A52B9E3A0B70}" dt="2020-01-23T14:07:02.098" v="216" actId="47"/>
      <pc:docMkLst>
        <pc:docMk/>
      </pc:docMkLst>
      <pc:sldChg chg="modSp">
        <pc:chgData name="Pedro Carreira" userId="7c423f2a-05bd-4d7e-9c04-1273b06e625b" providerId="ADAL" clId="{BC253053-0A84-4E21-812D-A52B9E3A0B70}" dt="2020-01-23T12:43:28.298" v="45" actId="20577"/>
        <pc:sldMkLst>
          <pc:docMk/>
          <pc:sldMk cId="1385449206" sldId="344"/>
        </pc:sldMkLst>
        <pc:spChg chg="mod">
          <ac:chgData name="Pedro Carreira" userId="7c423f2a-05bd-4d7e-9c04-1273b06e625b" providerId="ADAL" clId="{BC253053-0A84-4E21-812D-A52B9E3A0B70}" dt="2020-01-23T12:42:25.090" v="1" actId="14100"/>
          <ac:spMkLst>
            <pc:docMk/>
            <pc:sldMk cId="1385449206" sldId="344"/>
            <ac:spMk id="5" creationId="{5B891CC6-E7E0-46F2-A364-4DAEEED7A737}"/>
          </ac:spMkLst>
        </pc:spChg>
        <pc:spChg chg="mod">
          <ac:chgData name="Pedro Carreira" userId="7c423f2a-05bd-4d7e-9c04-1273b06e625b" providerId="ADAL" clId="{BC253053-0A84-4E21-812D-A52B9E3A0B70}" dt="2020-01-23T12:43:28.298" v="45" actId="20577"/>
          <ac:spMkLst>
            <pc:docMk/>
            <pc:sldMk cId="1385449206" sldId="344"/>
            <ac:spMk id="6" creationId="{1F5AC757-5C1A-4E4D-95C1-15FF28590440}"/>
          </ac:spMkLst>
        </pc:spChg>
      </pc:sldChg>
      <pc:sldChg chg="addSp delSp del delAnim modAnim">
        <pc:chgData name="Pedro Carreira" userId="7c423f2a-05bd-4d7e-9c04-1273b06e625b" providerId="ADAL" clId="{BC253053-0A84-4E21-812D-A52B9E3A0B70}" dt="2020-01-23T12:43:34.715" v="47" actId="47"/>
        <pc:sldMkLst>
          <pc:docMk/>
          <pc:sldMk cId="626134967" sldId="355"/>
        </pc:sldMkLst>
        <pc:spChg chg="del">
          <ac:chgData name="Pedro Carreira" userId="7c423f2a-05bd-4d7e-9c04-1273b06e625b" providerId="ADAL" clId="{BC253053-0A84-4E21-812D-A52B9E3A0B70}" dt="2020-01-23T12:42:29.471" v="2" actId="478"/>
          <ac:spMkLst>
            <pc:docMk/>
            <pc:sldMk cId="626134967" sldId="355"/>
            <ac:spMk id="3" creationId="{5AB74DD5-A44B-4A5B-A4E9-102F849F8F0B}"/>
          </ac:spMkLst>
        </pc:spChg>
        <pc:spChg chg="add">
          <ac:chgData name="Pedro Carreira" userId="7c423f2a-05bd-4d7e-9c04-1273b06e625b" providerId="ADAL" clId="{BC253053-0A84-4E21-812D-A52B9E3A0B70}" dt="2020-01-23T12:42:29.672" v="3"/>
          <ac:spMkLst>
            <pc:docMk/>
            <pc:sldMk cId="626134967" sldId="355"/>
            <ac:spMk id="5" creationId="{0FBFEF08-EA10-43D5-9347-E7E2E6C24D0A}"/>
          </ac:spMkLst>
        </pc:spChg>
      </pc:sldChg>
      <pc:sldChg chg="del">
        <pc:chgData name="Pedro Carreira" userId="7c423f2a-05bd-4d7e-9c04-1273b06e625b" providerId="ADAL" clId="{BC253053-0A84-4E21-812D-A52B9E3A0B70}" dt="2020-01-23T12:45:34.981" v="131" actId="47"/>
        <pc:sldMkLst>
          <pc:docMk/>
          <pc:sldMk cId="88975499" sldId="374"/>
        </pc:sldMkLst>
      </pc:sldChg>
      <pc:sldChg chg="delSp modSp del delAnim modAnim">
        <pc:chgData name="Pedro Carreira" userId="7c423f2a-05bd-4d7e-9c04-1273b06e625b" providerId="ADAL" clId="{BC253053-0A84-4E21-812D-A52B9E3A0B70}" dt="2020-01-23T14:00:02.145" v="159" actId="47"/>
        <pc:sldMkLst>
          <pc:docMk/>
          <pc:sldMk cId="2280421175" sldId="376"/>
        </pc:sldMkLst>
        <pc:spChg chg="del mod">
          <ac:chgData name="Pedro Carreira" userId="7c423f2a-05bd-4d7e-9c04-1273b06e625b" providerId="ADAL" clId="{BC253053-0A84-4E21-812D-A52B9E3A0B70}" dt="2020-01-23T13:59:22.569" v="152"/>
          <ac:spMkLst>
            <pc:docMk/>
            <pc:sldMk cId="2280421175" sldId="376"/>
            <ac:spMk id="3" creationId="{FA7CC76B-EE96-48CD-AD6F-08F687CF8E9D}"/>
          </ac:spMkLst>
        </pc:spChg>
        <pc:spChg chg="mod">
          <ac:chgData name="Pedro Carreira" userId="7c423f2a-05bd-4d7e-9c04-1273b06e625b" providerId="ADAL" clId="{BC253053-0A84-4E21-812D-A52B9E3A0B70}" dt="2020-01-23T13:59:32.531" v="155" actId="20577"/>
          <ac:spMkLst>
            <pc:docMk/>
            <pc:sldMk cId="2280421175" sldId="376"/>
            <ac:spMk id="4" creationId="{6C1F2AFA-226D-4FF6-A69B-97E3F0EFB329}"/>
          </ac:spMkLst>
        </pc:spChg>
      </pc:sldChg>
      <pc:sldChg chg="delSp modSp del delAnim modAnim">
        <pc:chgData name="Pedro Carreira" userId="7c423f2a-05bd-4d7e-9c04-1273b06e625b" providerId="ADAL" clId="{BC253053-0A84-4E21-812D-A52B9E3A0B70}" dt="2020-01-23T14:06:33.614" v="209" actId="47"/>
        <pc:sldMkLst>
          <pc:docMk/>
          <pc:sldMk cId="3542289502" sldId="377"/>
        </pc:sldMkLst>
        <pc:spChg chg="del mod">
          <ac:chgData name="Pedro Carreira" userId="7c423f2a-05bd-4d7e-9c04-1273b06e625b" providerId="ADAL" clId="{BC253053-0A84-4E21-812D-A52B9E3A0B70}" dt="2020-01-23T14:05:36.724" v="197"/>
          <ac:spMkLst>
            <pc:docMk/>
            <pc:sldMk cId="3542289502" sldId="377"/>
            <ac:spMk id="3" creationId="{31B3878B-0069-4D6A-841B-2DFA4F5235B9}"/>
          </ac:spMkLst>
        </pc:spChg>
        <pc:spChg chg="mod">
          <ac:chgData name="Pedro Carreira" userId="7c423f2a-05bd-4d7e-9c04-1273b06e625b" providerId="ADAL" clId="{BC253053-0A84-4E21-812D-A52B9E3A0B70}" dt="2020-01-23T14:05:44.961" v="200"/>
          <ac:spMkLst>
            <pc:docMk/>
            <pc:sldMk cId="3542289502" sldId="377"/>
            <ac:spMk id="4" creationId="{4E04F460-07D9-4B5C-875C-C1F94ACBA657}"/>
          </ac:spMkLst>
        </pc:spChg>
      </pc:sldChg>
      <pc:sldChg chg="del">
        <pc:chgData name="Pedro Carreira" userId="7c423f2a-05bd-4d7e-9c04-1273b06e625b" providerId="ADAL" clId="{BC253053-0A84-4E21-812D-A52B9E3A0B70}" dt="2020-01-23T14:01:05.867" v="164" actId="47"/>
        <pc:sldMkLst>
          <pc:docMk/>
          <pc:sldMk cId="335890961" sldId="380"/>
        </pc:sldMkLst>
      </pc:sldChg>
      <pc:sldChg chg="del">
        <pc:chgData name="Pedro Carreira" userId="7c423f2a-05bd-4d7e-9c04-1273b06e625b" providerId="ADAL" clId="{BC253053-0A84-4E21-812D-A52B9E3A0B70}" dt="2020-01-23T12:45:42.962" v="132" actId="47"/>
        <pc:sldMkLst>
          <pc:docMk/>
          <pc:sldMk cId="629544719" sldId="381"/>
        </pc:sldMkLst>
      </pc:sldChg>
      <pc:sldChg chg="del">
        <pc:chgData name="Pedro Carreira" userId="7c423f2a-05bd-4d7e-9c04-1273b06e625b" providerId="ADAL" clId="{BC253053-0A84-4E21-812D-A52B9E3A0B70}" dt="2020-01-23T14:01:45.697" v="168" actId="47"/>
        <pc:sldMkLst>
          <pc:docMk/>
          <pc:sldMk cId="1440574009" sldId="382"/>
        </pc:sldMkLst>
      </pc:sldChg>
      <pc:sldChg chg="modSp del">
        <pc:chgData name="Pedro Carreira" userId="7c423f2a-05bd-4d7e-9c04-1273b06e625b" providerId="ADAL" clId="{BC253053-0A84-4E21-812D-A52B9E3A0B70}" dt="2020-01-23T14:02:47.595" v="175" actId="47"/>
        <pc:sldMkLst>
          <pc:docMk/>
          <pc:sldMk cId="3639748013" sldId="383"/>
        </pc:sldMkLst>
        <pc:spChg chg="mod">
          <ac:chgData name="Pedro Carreira" userId="7c423f2a-05bd-4d7e-9c04-1273b06e625b" providerId="ADAL" clId="{BC253053-0A84-4E21-812D-A52B9E3A0B70}" dt="2020-01-23T14:02:38.955" v="173"/>
          <ac:spMkLst>
            <pc:docMk/>
            <pc:sldMk cId="3639748013" sldId="383"/>
            <ac:spMk id="3" creationId="{733C3E01-FBB6-4CE1-B639-04E2C2EC5EB5}"/>
          </ac:spMkLst>
        </pc:spChg>
      </pc:sldChg>
      <pc:sldChg chg="modSp del">
        <pc:chgData name="Pedro Carreira" userId="7c423f2a-05bd-4d7e-9c04-1273b06e625b" providerId="ADAL" clId="{BC253053-0A84-4E21-812D-A52B9E3A0B70}" dt="2020-01-23T14:03:58.751" v="183" actId="47"/>
        <pc:sldMkLst>
          <pc:docMk/>
          <pc:sldMk cId="3800386479" sldId="384"/>
        </pc:sldMkLst>
        <pc:spChg chg="mod">
          <ac:chgData name="Pedro Carreira" userId="7c423f2a-05bd-4d7e-9c04-1273b06e625b" providerId="ADAL" clId="{BC253053-0A84-4E21-812D-A52B9E3A0B70}" dt="2020-01-23T14:03:40.840" v="181"/>
          <ac:spMkLst>
            <pc:docMk/>
            <pc:sldMk cId="3800386479" sldId="384"/>
            <ac:spMk id="3" creationId="{733C3E01-FBB6-4CE1-B639-04E2C2EC5EB5}"/>
          </ac:spMkLst>
        </pc:spChg>
      </pc:sldChg>
      <pc:sldChg chg="modSp del">
        <pc:chgData name="Pedro Carreira" userId="7c423f2a-05bd-4d7e-9c04-1273b06e625b" providerId="ADAL" clId="{BC253053-0A84-4E21-812D-A52B9E3A0B70}" dt="2020-01-23T14:07:02.098" v="216" actId="47"/>
        <pc:sldMkLst>
          <pc:docMk/>
          <pc:sldMk cId="208805824" sldId="385"/>
        </pc:sldMkLst>
        <pc:spChg chg="mod">
          <ac:chgData name="Pedro Carreira" userId="7c423f2a-05bd-4d7e-9c04-1273b06e625b" providerId="ADAL" clId="{BC253053-0A84-4E21-812D-A52B9E3A0B70}" dt="2020-01-23T14:06:45.529" v="212"/>
          <ac:spMkLst>
            <pc:docMk/>
            <pc:sldMk cId="208805824" sldId="385"/>
            <ac:spMk id="4" creationId="{4E04F460-07D9-4B5C-875C-C1F94ACBA657}"/>
          </ac:spMkLst>
        </pc:spChg>
      </pc:sldChg>
      <pc:sldChg chg="modSp del">
        <pc:chgData name="Pedro Carreira" userId="7c423f2a-05bd-4d7e-9c04-1273b06e625b" providerId="ADAL" clId="{BC253053-0A84-4E21-812D-A52B9E3A0B70}" dt="2020-01-23T14:05:15.526" v="192" actId="47"/>
        <pc:sldMkLst>
          <pc:docMk/>
          <pc:sldMk cId="2359647880" sldId="386"/>
        </pc:sldMkLst>
        <pc:spChg chg="mod">
          <ac:chgData name="Pedro Carreira" userId="7c423f2a-05bd-4d7e-9c04-1273b06e625b" providerId="ADAL" clId="{BC253053-0A84-4E21-812D-A52B9E3A0B70}" dt="2020-01-23T14:04:37.809" v="187"/>
          <ac:spMkLst>
            <pc:docMk/>
            <pc:sldMk cId="2359647880" sldId="386"/>
            <ac:spMk id="3" creationId="{733C3E01-FBB6-4CE1-B639-04E2C2EC5EB5}"/>
          </ac:spMkLst>
        </pc:spChg>
      </pc:sldChg>
      <pc:sldChg chg="modSp add">
        <pc:chgData name="Pedro Carreira" userId="7c423f2a-05bd-4d7e-9c04-1273b06e625b" providerId="ADAL" clId="{BC253053-0A84-4E21-812D-A52B9E3A0B70}" dt="2020-01-23T12:44:06.896" v="97" actId="20577"/>
        <pc:sldMkLst>
          <pc:docMk/>
          <pc:sldMk cId="1388127228" sldId="387"/>
        </pc:sldMkLst>
        <pc:spChg chg="mod">
          <ac:chgData name="Pedro Carreira" userId="7c423f2a-05bd-4d7e-9c04-1273b06e625b" providerId="ADAL" clId="{BC253053-0A84-4E21-812D-A52B9E3A0B70}" dt="2020-01-23T12:44:06.896" v="97" actId="20577"/>
          <ac:spMkLst>
            <pc:docMk/>
            <pc:sldMk cId="1388127228" sldId="387"/>
            <ac:spMk id="6" creationId="{1F5AC757-5C1A-4E4D-95C1-15FF28590440}"/>
          </ac:spMkLst>
        </pc:spChg>
      </pc:sldChg>
      <pc:sldChg chg="modSp add ord modAnim">
        <pc:chgData name="Pedro Carreira" userId="7c423f2a-05bd-4d7e-9c04-1273b06e625b" providerId="ADAL" clId="{BC253053-0A84-4E21-812D-A52B9E3A0B70}" dt="2020-01-23T12:45:22.811" v="129" actId="20577"/>
        <pc:sldMkLst>
          <pc:docMk/>
          <pc:sldMk cId="911292752" sldId="388"/>
        </pc:sldMkLst>
        <pc:spChg chg="mod">
          <ac:chgData name="Pedro Carreira" userId="7c423f2a-05bd-4d7e-9c04-1273b06e625b" providerId="ADAL" clId="{BC253053-0A84-4E21-812D-A52B9E3A0B70}" dt="2020-01-23T12:44:20.039" v="104" actId="20577"/>
          <ac:spMkLst>
            <pc:docMk/>
            <pc:sldMk cId="911292752" sldId="388"/>
            <ac:spMk id="5" creationId="{5B891CC6-E7E0-46F2-A364-4DAEEED7A737}"/>
          </ac:spMkLst>
        </pc:spChg>
        <pc:spChg chg="mod">
          <ac:chgData name="Pedro Carreira" userId="7c423f2a-05bd-4d7e-9c04-1273b06e625b" providerId="ADAL" clId="{BC253053-0A84-4E21-812D-A52B9E3A0B70}" dt="2020-01-23T12:45:22.811" v="129" actId="20577"/>
          <ac:spMkLst>
            <pc:docMk/>
            <pc:sldMk cId="911292752" sldId="388"/>
            <ac:spMk id="6" creationId="{1F5AC757-5C1A-4E4D-95C1-15FF28590440}"/>
          </ac:spMkLst>
        </pc:spChg>
      </pc:sldChg>
      <pc:sldChg chg="modSp add modAnim">
        <pc:chgData name="Pedro Carreira" userId="7c423f2a-05bd-4d7e-9c04-1273b06e625b" providerId="ADAL" clId="{BC253053-0A84-4E21-812D-A52B9E3A0B70}" dt="2020-01-23T12:46:28.252" v="147"/>
        <pc:sldMkLst>
          <pc:docMk/>
          <pc:sldMk cId="3605170727" sldId="389"/>
        </pc:sldMkLst>
        <pc:spChg chg="mod">
          <ac:chgData name="Pedro Carreira" userId="7c423f2a-05bd-4d7e-9c04-1273b06e625b" providerId="ADAL" clId="{BC253053-0A84-4E21-812D-A52B9E3A0B70}" dt="2020-01-23T12:46:28.252" v="147"/>
          <ac:spMkLst>
            <pc:docMk/>
            <pc:sldMk cId="3605170727" sldId="389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3:59:44.497" v="158"/>
        <pc:sldMkLst>
          <pc:docMk/>
          <pc:sldMk cId="3140927122" sldId="390"/>
        </pc:sldMkLst>
        <pc:spChg chg="mod">
          <ac:chgData name="Pedro Carreira" userId="7c423f2a-05bd-4d7e-9c04-1273b06e625b" providerId="ADAL" clId="{BC253053-0A84-4E21-812D-A52B9E3A0B70}" dt="2020-01-23T13:59:26.259" v="154" actId="20577"/>
          <ac:spMkLst>
            <pc:docMk/>
            <pc:sldMk cId="3140927122" sldId="390"/>
            <ac:spMk id="5" creationId="{5B891CC6-E7E0-46F2-A364-4DAEEED7A737}"/>
          </ac:spMkLst>
        </pc:spChg>
        <pc:spChg chg="mod">
          <ac:chgData name="Pedro Carreira" userId="7c423f2a-05bd-4d7e-9c04-1273b06e625b" providerId="ADAL" clId="{BC253053-0A84-4E21-812D-A52B9E3A0B70}" dt="2020-01-23T13:59:44.497" v="158"/>
          <ac:spMkLst>
            <pc:docMk/>
            <pc:sldMk cId="3140927122" sldId="390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4:00:27.696" v="163" actId="20577"/>
        <pc:sldMkLst>
          <pc:docMk/>
          <pc:sldMk cId="2508245279" sldId="391"/>
        </pc:sldMkLst>
        <pc:spChg chg="mod">
          <ac:chgData name="Pedro Carreira" userId="7c423f2a-05bd-4d7e-9c04-1273b06e625b" providerId="ADAL" clId="{BC253053-0A84-4E21-812D-A52B9E3A0B70}" dt="2020-01-23T14:00:27.696" v="163" actId="20577"/>
          <ac:spMkLst>
            <pc:docMk/>
            <pc:sldMk cId="2508245279" sldId="391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4:03:04.668" v="176" actId="14100"/>
        <pc:sldMkLst>
          <pc:docMk/>
          <pc:sldMk cId="2719553164" sldId="392"/>
        </pc:sldMkLst>
        <pc:spChg chg="mod">
          <ac:chgData name="Pedro Carreira" userId="7c423f2a-05bd-4d7e-9c04-1273b06e625b" providerId="ADAL" clId="{BC253053-0A84-4E21-812D-A52B9E3A0B70}" dt="2020-01-23T14:03:04.668" v="176" actId="14100"/>
          <ac:spMkLst>
            <pc:docMk/>
            <pc:sldMk cId="2719553164" sldId="392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4:02:43.366" v="174"/>
        <pc:sldMkLst>
          <pc:docMk/>
          <pc:sldMk cId="780784751" sldId="393"/>
        </pc:sldMkLst>
        <pc:spChg chg="mod">
          <ac:chgData name="Pedro Carreira" userId="7c423f2a-05bd-4d7e-9c04-1273b06e625b" providerId="ADAL" clId="{BC253053-0A84-4E21-812D-A52B9E3A0B70}" dt="2020-01-23T14:02:43.366" v="174"/>
          <ac:spMkLst>
            <pc:docMk/>
            <pc:sldMk cId="780784751" sldId="393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4:03:44.418" v="182"/>
        <pc:sldMkLst>
          <pc:docMk/>
          <pc:sldMk cId="238037608" sldId="394"/>
        </pc:sldMkLst>
        <pc:spChg chg="mod">
          <ac:chgData name="Pedro Carreira" userId="7c423f2a-05bd-4d7e-9c04-1273b06e625b" providerId="ADAL" clId="{BC253053-0A84-4E21-812D-A52B9E3A0B70}" dt="2020-01-23T14:03:44.418" v="182"/>
          <ac:spMkLst>
            <pc:docMk/>
            <pc:sldMk cId="238037608" sldId="394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4:04:45.876" v="191" actId="20577"/>
        <pc:sldMkLst>
          <pc:docMk/>
          <pc:sldMk cId="656415906" sldId="395"/>
        </pc:sldMkLst>
        <pc:spChg chg="mod">
          <ac:chgData name="Pedro Carreira" userId="7c423f2a-05bd-4d7e-9c04-1273b06e625b" providerId="ADAL" clId="{BC253053-0A84-4E21-812D-A52B9E3A0B70}" dt="2020-01-23T14:04:45.876" v="191" actId="20577"/>
          <ac:spMkLst>
            <pc:docMk/>
            <pc:sldMk cId="656415906" sldId="395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4:06:22.858" v="208" actId="20577"/>
        <pc:sldMkLst>
          <pc:docMk/>
          <pc:sldMk cId="523044979" sldId="396"/>
        </pc:sldMkLst>
        <pc:spChg chg="mod">
          <ac:chgData name="Pedro Carreira" userId="7c423f2a-05bd-4d7e-9c04-1273b06e625b" providerId="ADAL" clId="{BC253053-0A84-4E21-812D-A52B9E3A0B70}" dt="2020-01-23T14:05:38.914" v="198"/>
          <ac:spMkLst>
            <pc:docMk/>
            <pc:sldMk cId="523044979" sldId="396"/>
            <ac:spMk id="5" creationId="{5B891CC6-E7E0-46F2-A364-4DAEEED7A737}"/>
          </ac:spMkLst>
        </pc:spChg>
        <pc:spChg chg="mod">
          <ac:chgData name="Pedro Carreira" userId="7c423f2a-05bd-4d7e-9c04-1273b06e625b" providerId="ADAL" clId="{BC253053-0A84-4E21-812D-A52B9E3A0B70}" dt="2020-01-23T14:06:22.858" v="208" actId="20577"/>
          <ac:spMkLst>
            <pc:docMk/>
            <pc:sldMk cId="523044979" sldId="396"/>
            <ac:spMk id="6" creationId="{1F5AC757-5C1A-4E4D-95C1-15FF28590440}"/>
          </ac:spMkLst>
        </pc:spChg>
      </pc:sldChg>
      <pc:sldChg chg="modSp add">
        <pc:chgData name="Pedro Carreira" userId="7c423f2a-05bd-4d7e-9c04-1273b06e625b" providerId="ADAL" clId="{BC253053-0A84-4E21-812D-A52B9E3A0B70}" dt="2020-01-23T14:06:57.254" v="215" actId="14100"/>
        <pc:sldMkLst>
          <pc:docMk/>
          <pc:sldMk cId="1894745486" sldId="397"/>
        </pc:sldMkLst>
        <pc:spChg chg="mod">
          <ac:chgData name="Pedro Carreira" userId="7c423f2a-05bd-4d7e-9c04-1273b06e625b" providerId="ADAL" clId="{BC253053-0A84-4E21-812D-A52B9E3A0B70}" dt="2020-01-23T14:06:57.254" v="215" actId="14100"/>
          <ac:spMkLst>
            <pc:docMk/>
            <pc:sldMk cId="1894745486" sldId="397"/>
            <ac:spMk id="6" creationId="{1F5AC757-5C1A-4E4D-95C1-15FF28590440}"/>
          </ac:spMkLst>
        </pc:spChg>
      </pc:sldChg>
    </pc:docChg>
  </pc:docChgLst>
  <pc:docChgLst>
    <pc:chgData name="Pedro Carreira" userId="7c423f2a-05bd-4d7e-9c04-1273b06e625b" providerId="ADAL" clId="{C8FF558C-BC6C-48D9-B698-E80BD1C21CFA}"/>
    <pc:docChg chg="modSld">
      <pc:chgData name="Pedro Carreira" userId="7c423f2a-05bd-4d7e-9c04-1273b06e625b" providerId="ADAL" clId="{C8FF558C-BC6C-48D9-B698-E80BD1C21CFA}" dt="2018-08-07T15:16:59.217" v="2" actId="1076"/>
      <pc:docMkLst>
        <pc:docMk/>
      </pc:docMkLst>
      <pc:sldChg chg="modSp">
        <pc:chgData name="Pedro Carreira" userId="7c423f2a-05bd-4d7e-9c04-1273b06e625b" providerId="ADAL" clId="{C8FF558C-BC6C-48D9-B698-E80BD1C21CFA}" dt="2018-08-07T15:16:59.217" v="2" actId="1076"/>
        <pc:sldMkLst>
          <pc:docMk/>
          <pc:sldMk cId="2517228206" sldId="335"/>
        </pc:sldMkLst>
        <pc:spChg chg="mod">
          <ac:chgData name="Pedro Carreira" userId="7c423f2a-05bd-4d7e-9c04-1273b06e625b" providerId="ADAL" clId="{C8FF558C-BC6C-48D9-B698-E80BD1C21CFA}" dt="2018-08-07T15:16:58.257" v="1" actId="1076"/>
          <ac:spMkLst>
            <pc:docMk/>
            <pc:sldMk cId="2517228206" sldId="335"/>
            <ac:spMk id="4" creationId="{0A12125A-B920-4782-B1AE-BD3343C5DDCF}"/>
          </ac:spMkLst>
        </pc:spChg>
        <pc:picChg chg="mod">
          <ac:chgData name="Pedro Carreira" userId="7c423f2a-05bd-4d7e-9c04-1273b06e625b" providerId="ADAL" clId="{C8FF558C-BC6C-48D9-B698-E80BD1C21CFA}" dt="2018-08-07T15:16:59.217" v="2" actId="1076"/>
          <ac:picMkLst>
            <pc:docMk/>
            <pc:sldMk cId="2517228206" sldId="335"/>
            <ac:picMk id="5" creationId="{CDF3C0D3-7926-44FC-B06A-E18154E365AC}"/>
          </ac:picMkLst>
        </pc:picChg>
      </pc:sldChg>
    </pc:docChg>
  </pc:docChgLst>
  <pc:docChgLst>
    <pc:chgData name="Pedro Carreira" userId="7c423f2a-05bd-4d7e-9c04-1273b06e625b" providerId="ADAL" clId="{8C22641A-96EA-4FFD-AABA-8A7C932F501B}"/>
    <pc:docChg chg="modSld">
      <pc:chgData name="Pedro Carreira" userId="7c423f2a-05bd-4d7e-9c04-1273b06e625b" providerId="ADAL" clId="{8C22641A-96EA-4FFD-AABA-8A7C932F501B}" dt="2020-02-27T11:07:11.254" v="70" actId="20577"/>
      <pc:docMkLst>
        <pc:docMk/>
      </pc:docMkLst>
      <pc:sldChg chg="modSp mod">
        <pc:chgData name="Pedro Carreira" userId="7c423f2a-05bd-4d7e-9c04-1273b06e625b" providerId="ADAL" clId="{8C22641A-96EA-4FFD-AABA-8A7C932F501B}" dt="2020-02-27T11:04:42.026" v="63" actId="1076"/>
        <pc:sldMkLst>
          <pc:docMk/>
          <pc:sldMk cId="2121137932" sldId="333"/>
        </pc:sldMkLst>
        <pc:picChg chg="mod">
          <ac:chgData name="Pedro Carreira" userId="7c423f2a-05bd-4d7e-9c04-1273b06e625b" providerId="ADAL" clId="{8C22641A-96EA-4FFD-AABA-8A7C932F501B}" dt="2020-02-27T11:04:42.026" v="63" actId="1076"/>
          <ac:picMkLst>
            <pc:docMk/>
            <pc:sldMk cId="2121137932" sldId="333"/>
            <ac:picMk id="3" creationId="{00000000-0000-0000-0000-000000000000}"/>
          </ac:picMkLst>
        </pc:picChg>
      </pc:sldChg>
      <pc:sldChg chg="modSp">
        <pc:chgData name="Pedro Carreira" userId="7c423f2a-05bd-4d7e-9c04-1273b06e625b" providerId="ADAL" clId="{8C22641A-96EA-4FFD-AABA-8A7C932F501B}" dt="2020-02-27T10:55:35.825" v="6" actId="20577"/>
        <pc:sldMkLst>
          <pc:docMk/>
          <pc:sldMk cId="1385449206" sldId="344"/>
        </pc:sldMkLst>
        <pc:spChg chg="mod">
          <ac:chgData name="Pedro Carreira" userId="7c423f2a-05bd-4d7e-9c04-1273b06e625b" providerId="ADAL" clId="{8C22641A-96EA-4FFD-AABA-8A7C932F501B}" dt="2020-02-27T10:55:35.825" v="6" actId="20577"/>
          <ac:spMkLst>
            <pc:docMk/>
            <pc:sldMk cId="1385449206" sldId="344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5:17.699" v="64" actId="20577"/>
        <pc:sldMkLst>
          <pc:docMk/>
          <pc:sldMk cId="1388127228" sldId="387"/>
        </pc:sldMkLst>
        <pc:spChg chg="mod">
          <ac:chgData name="Pedro Carreira" userId="7c423f2a-05bd-4d7e-9c04-1273b06e625b" providerId="ADAL" clId="{8C22641A-96EA-4FFD-AABA-8A7C932F501B}" dt="2020-02-27T11:05:17.699" v="64" actId="20577"/>
          <ac:spMkLst>
            <pc:docMk/>
            <pc:sldMk cId="1388127228" sldId="387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5:40.692" v="65" actId="20577"/>
        <pc:sldMkLst>
          <pc:docMk/>
          <pc:sldMk cId="911292752" sldId="388"/>
        </pc:sldMkLst>
        <pc:spChg chg="mod">
          <ac:chgData name="Pedro Carreira" userId="7c423f2a-05bd-4d7e-9c04-1273b06e625b" providerId="ADAL" clId="{8C22641A-96EA-4FFD-AABA-8A7C932F501B}" dt="2020-02-27T11:05:40.692" v="65" actId="20577"/>
          <ac:spMkLst>
            <pc:docMk/>
            <pc:sldMk cId="911292752" sldId="388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5:54.228" v="66" actId="20577"/>
        <pc:sldMkLst>
          <pc:docMk/>
          <pc:sldMk cId="3605170727" sldId="389"/>
        </pc:sldMkLst>
        <pc:spChg chg="mod">
          <ac:chgData name="Pedro Carreira" userId="7c423f2a-05bd-4d7e-9c04-1273b06e625b" providerId="ADAL" clId="{8C22641A-96EA-4FFD-AABA-8A7C932F501B}" dt="2020-02-27T11:05:54.228" v="66" actId="20577"/>
          <ac:spMkLst>
            <pc:docMk/>
            <pc:sldMk cId="3605170727" sldId="389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6:16.949" v="67" actId="20577"/>
        <pc:sldMkLst>
          <pc:docMk/>
          <pc:sldMk cId="2508245279" sldId="391"/>
        </pc:sldMkLst>
        <pc:spChg chg="mod">
          <ac:chgData name="Pedro Carreira" userId="7c423f2a-05bd-4d7e-9c04-1273b06e625b" providerId="ADAL" clId="{8C22641A-96EA-4FFD-AABA-8A7C932F501B}" dt="2020-02-27T11:06:16.949" v="67" actId="20577"/>
          <ac:spMkLst>
            <pc:docMk/>
            <pc:sldMk cId="2508245279" sldId="391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6:27.900" v="68" actId="20577"/>
        <pc:sldMkLst>
          <pc:docMk/>
          <pc:sldMk cId="2719553164" sldId="392"/>
        </pc:sldMkLst>
        <pc:spChg chg="mod">
          <ac:chgData name="Pedro Carreira" userId="7c423f2a-05bd-4d7e-9c04-1273b06e625b" providerId="ADAL" clId="{8C22641A-96EA-4FFD-AABA-8A7C932F501B}" dt="2020-02-27T11:06:27.900" v="68" actId="20577"/>
          <ac:spMkLst>
            <pc:docMk/>
            <pc:sldMk cId="2719553164" sldId="392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6:38.628" v="69" actId="20577"/>
        <pc:sldMkLst>
          <pc:docMk/>
          <pc:sldMk cId="780784751" sldId="393"/>
        </pc:sldMkLst>
        <pc:spChg chg="mod">
          <ac:chgData name="Pedro Carreira" userId="7c423f2a-05bd-4d7e-9c04-1273b06e625b" providerId="ADAL" clId="{8C22641A-96EA-4FFD-AABA-8A7C932F501B}" dt="2020-02-27T11:06:38.628" v="69" actId="20577"/>
          <ac:spMkLst>
            <pc:docMk/>
            <pc:sldMk cId="780784751" sldId="393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0:15.744" v="31" actId="20577"/>
        <pc:sldMkLst>
          <pc:docMk/>
          <pc:sldMk cId="238037608" sldId="394"/>
        </pc:sldMkLst>
        <pc:spChg chg="mod">
          <ac:chgData name="Pedro Carreira" userId="7c423f2a-05bd-4d7e-9c04-1273b06e625b" providerId="ADAL" clId="{8C22641A-96EA-4FFD-AABA-8A7C932F501B}" dt="2020-02-27T11:00:15.744" v="31" actId="20577"/>
          <ac:spMkLst>
            <pc:docMk/>
            <pc:sldMk cId="238037608" sldId="394"/>
            <ac:spMk id="6" creationId="{1F5AC757-5C1A-4E4D-95C1-15FF28590440}"/>
          </ac:spMkLst>
        </pc:spChg>
      </pc:sldChg>
      <pc:sldChg chg="modSp">
        <pc:chgData name="Pedro Carreira" userId="7c423f2a-05bd-4d7e-9c04-1273b06e625b" providerId="ADAL" clId="{8C22641A-96EA-4FFD-AABA-8A7C932F501B}" dt="2020-02-27T11:07:11.254" v="70" actId="20577"/>
        <pc:sldMkLst>
          <pc:docMk/>
          <pc:sldMk cId="523044979" sldId="396"/>
        </pc:sldMkLst>
        <pc:spChg chg="mod">
          <ac:chgData name="Pedro Carreira" userId="7c423f2a-05bd-4d7e-9c04-1273b06e625b" providerId="ADAL" clId="{8C22641A-96EA-4FFD-AABA-8A7C932F501B}" dt="2020-02-27T11:07:11.254" v="70" actId="20577"/>
          <ac:spMkLst>
            <pc:docMk/>
            <pc:sldMk cId="523044979" sldId="396"/>
            <ac:spMk id="6" creationId="{1F5AC757-5C1A-4E4D-95C1-15FF28590440}"/>
          </ac:spMkLst>
        </pc:spChg>
      </pc:sldChg>
      <pc:sldChg chg="modSp mod">
        <pc:chgData name="Pedro Carreira" userId="7c423f2a-05bd-4d7e-9c04-1273b06e625b" providerId="ADAL" clId="{8C22641A-96EA-4FFD-AABA-8A7C932F501B}" dt="2020-02-27T11:03:46.429" v="55" actId="14100"/>
        <pc:sldMkLst>
          <pc:docMk/>
          <pc:sldMk cId="1894745486" sldId="397"/>
        </pc:sldMkLst>
        <pc:spChg chg="mod">
          <ac:chgData name="Pedro Carreira" userId="7c423f2a-05bd-4d7e-9c04-1273b06e625b" providerId="ADAL" clId="{8C22641A-96EA-4FFD-AABA-8A7C932F501B}" dt="2020-02-27T11:03:46.429" v="55" actId="14100"/>
          <ac:spMkLst>
            <pc:docMk/>
            <pc:sldMk cId="1894745486" sldId="397"/>
            <ac:spMk id="6" creationId="{1F5AC757-5C1A-4E4D-95C1-15FF2859044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398" y="2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/>
          <a:lstStyle>
            <a:lvl1pPr algn="r">
              <a:defRPr sz="1100"/>
            </a:lvl1pPr>
          </a:lstStyle>
          <a:p>
            <a:fld id="{E35C4B8A-975E-41FD-BD24-DE142DB6963A}" type="datetimeFigureOut">
              <a:rPr lang="pt-PT" smtClean="0"/>
              <a:pPr/>
              <a:t>27/02/2020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6517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 anchor="b"/>
          <a:lstStyle>
            <a:lvl1pPr algn="l">
              <a:defRPr sz="11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398" y="8806517"/>
            <a:ext cx="3027042" cy="463046"/>
          </a:xfrm>
          <a:prstGeom prst="rect">
            <a:avLst/>
          </a:prstGeom>
        </p:spPr>
        <p:txBody>
          <a:bodyPr vert="horz" lIns="88088" tIns="44043" rIns="88088" bIns="44043" rtlCol="0" anchor="b"/>
          <a:lstStyle>
            <a:lvl1pPr algn="r">
              <a:defRPr sz="1100"/>
            </a:lvl1pPr>
          </a:lstStyle>
          <a:p>
            <a:fld id="{2BCD8590-E6F1-43C8-B8DD-F018DF641A7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87313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1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/>
          <a:lstStyle>
            <a:lvl1pPr algn="r">
              <a:defRPr sz="1200"/>
            </a:lvl1pPr>
          </a:lstStyle>
          <a:p>
            <a:fld id="{8B1FF3B2-96D7-4458-9FC8-7562A44B0A74}" type="datetimeFigureOut">
              <a:rPr lang="pt-PT" smtClean="0"/>
              <a:pPr/>
              <a:t>27/02/2020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17" tIns="47708" rIns="95417" bIns="47708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5417" tIns="47708" rIns="95417" bIns="477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2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05842"/>
            <a:ext cx="3026833" cy="463550"/>
          </a:xfrm>
          <a:prstGeom prst="rect">
            <a:avLst/>
          </a:prstGeom>
        </p:spPr>
        <p:txBody>
          <a:bodyPr vert="horz" lIns="95417" tIns="47708" rIns="95417" bIns="47708" rtlCol="0" anchor="b"/>
          <a:lstStyle>
            <a:lvl1pPr algn="r">
              <a:defRPr sz="1200"/>
            </a:lvl1pPr>
          </a:lstStyle>
          <a:p>
            <a:fld id="{64B049E7-EAD3-45F4-869D-C79C6D5F748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412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9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3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0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7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7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8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14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61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0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00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A12B95E-4DBC-024B-80C5-15367924A755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24EC107-864F-3743-B4BC-2B685429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82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72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1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53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5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8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90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13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8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72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91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E16896-1B0F-EF45-A842-1E84A21BE52F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D54DC090-8D9C-3841-8E75-69E7D8B5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1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2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5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71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37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F3C0D3-7926-44FC-B06A-E18154E36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060848"/>
            <a:ext cx="2290805" cy="3867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12125A-B920-4782-B1AE-BD3343C5DDCF}"/>
              </a:ext>
            </a:extLst>
          </p:cNvPr>
          <p:cNvSpPr txBox="1"/>
          <p:nvPr/>
        </p:nvSpPr>
        <p:spPr>
          <a:xfrm>
            <a:off x="3203848" y="1916832"/>
            <a:ext cx="492949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EFA011"/>
                </a:solidFill>
              </a:rPr>
              <a:t>UNIT 4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CORRECTION OF THE TEST </a:t>
            </a:r>
          </a:p>
        </p:txBody>
      </p:sp>
    </p:spTree>
    <p:extLst>
      <p:ext uri="{BB962C8B-B14F-4D97-AF65-F5344CB8AC3E}">
        <p14:creationId xmlns:p14="http://schemas.microsoft.com/office/powerpoint/2010/main" val="251722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LISTENING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b="1" dirty="0"/>
              <a:t>Exercise </a:t>
            </a:r>
            <a:r>
              <a:rPr lang="en-GB" sz="2800" b="1" dirty="0">
                <a:solidFill>
                  <a:srgbClr val="FF9933"/>
                </a:solidFill>
              </a:rPr>
              <a:t>1</a:t>
            </a:r>
            <a:r>
              <a:rPr lang="en-GB" sz="2800" b="1" dirty="0"/>
              <a:t>:</a:t>
            </a:r>
            <a:r>
              <a:rPr lang="en-GB" sz="2800" b="1" dirty="0">
                <a:solidFill>
                  <a:schemeClr val="accent6"/>
                </a:solidFill>
              </a:rPr>
              <a:t> </a:t>
            </a:r>
            <a:r>
              <a:rPr lang="en-US" sz="2800" dirty="0"/>
              <a:t>Listen and tick (</a:t>
            </a:r>
            <a:r>
              <a:rPr lang="en-US" sz="2800" dirty="0">
                <a:sym typeface="Wingdings 2" panose="05020102010507070707" pitchFamily="18" charset="2"/>
              </a:rPr>
              <a:t></a:t>
            </a:r>
            <a:r>
              <a:rPr lang="en-US" sz="2800" dirty="0"/>
              <a:t>) the places that you hear in the city</a:t>
            </a:r>
            <a:r>
              <a:rPr lang="pt-PT" sz="2800" dirty="0"/>
              <a:t>.</a:t>
            </a:r>
          </a:p>
          <a:p>
            <a:pPr>
              <a:spcAft>
                <a:spcPts val="600"/>
              </a:spcAft>
            </a:pPr>
            <a:endParaRPr lang="en-GB" sz="2800" b="1" dirty="0">
              <a:solidFill>
                <a:schemeClr val="accent6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(theatre)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(hotel)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f.</a:t>
            </a:r>
            <a:r>
              <a:rPr lang="en-US" sz="2800" dirty="0"/>
              <a:t> (post office)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g. </a:t>
            </a:r>
            <a:r>
              <a:rPr lang="en-US" sz="2800" dirty="0"/>
              <a:t>(hospital)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h.</a:t>
            </a:r>
            <a:r>
              <a:rPr lang="en-US" sz="2800" b="1" dirty="0"/>
              <a:t> </a:t>
            </a:r>
            <a:r>
              <a:rPr lang="en-US" sz="2800" dirty="0"/>
              <a:t>(railway station)</a:t>
            </a:r>
            <a:endParaRPr lang="en-US" sz="2800" b="1" dirty="0">
              <a:solidFill>
                <a:srgbClr val="EFA011"/>
              </a:solidFill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4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LISTENING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b="1" dirty="0"/>
              <a:t>Exercise </a:t>
            </a:r>
            <a:r>
              <a:rPr lang="en-GB" sz="2800" b="1" dirty="0">
                <a:solidFill>
                  <a:srgbClr val="FF9933"/>
                </a:solidFill>
              </a:rPr>
              <a:t>2</a:t>
            </a:r>
            <a:r>
              <a:rPr lang="en-GB" sz="2800" b="1" dirty="0"/>
              <a:t>: </a:t>
            </a:r>
            <a:r>
              <a:rPr lang="pt-PT" sz="2800" dirty="0"/>
              <a:t>Look </a:t>
            </a:r>
            <a:r>
              <a:rPr lang="pt-PT" sz="2800" dirty="0" err="1"/>
              <a:t>and</a:t>
            </a:r>
            <a:r>
              <a:rPr lang="pt-PT" sz="2800" dirty="0"/>
              <a:t> match </a:t>
            </a:r>
            <a:r>
              <a:rPr lang="pt-PT" sz="2800" dirty="0" err="1"/>
              <a:t>the</a:t>
            </a:r>
            <a:r>
              <a:rPr lang="pt-PT" sz="2800" dirty="0"/>
              <a:t> </a:t>
            </a:r>
            <a:r>
              <a:rPr lang="pt-PT" sz="2800" dirty="0" err="1"/>
              <a:t>people</a:t>
            </a:r>
            <a:r>
              <a:rPr lang="pt-PT" sz="2800" dirty="0"/>
              <a:t> to </a:t>
            </a:r>
            <a:r>
              <a:rPr lang="pt-PT" sz="2800" dirty="0" err="1"/>
              <a:t>their</a:t>
            </a:r>
            <a:r>
              <a:rPr lang="pt-PT" sz="2800" dirty="0"/>
              <a:t> </a:t>
            </a:r>
            <a:r>
              <a:rPr lang="pt-PT" sz="2800" dirty="0" err="1"/>
              <a:t>favourite</a:t>
            </a:r>
            <a:r>
              <a:rPr lang="pt-PT" sz="2800" dirty="0"/>
              <a:t> </a:t>
            </a:r>
            <a:r>
              <a:rPr lang="pt-PT" sz="2800" dirty="0" err="1"/>
              <a:t>means</a:t>
            </a:r>
            <a:r>
              <a:rPr lang="pt-PT" sz="2800" dirty="0"/>
              <a:t> </a:t>
            </a:r>
            <a:r>
              <a:rPr lang="pt-PT" sz="2800" dirty="0" err="1"/>
              <a:t>of</a:t>
            </a:r>
            <a:r>
              <a:rPr lang="pt-PT" sz="2800" dirty="0"/>
              <a:t> </a:t>
            </a:r>
            <a:r>
              <a:rPr lang="pt-PT" sz="2800" dirty="0" err="1"/>
              <a:t>transport</a:t>
            </a:r>
            <a:r>
              <a:rPr lang="pt-PT" sz="2800" dirty="0"/>
              <a:t>.</a:t>
            </a:r>
          </a:p>
          <a:p>
            <a:pPr>
              <a:spcAft>
                <a:spcPts val="600"/>
              </a:spcAft>
            </a:pPr>
            <a:endParaRPr lang="en-GB" sz="2800" b="1" dirty="0">
              <a:solidFill>
                <a:schemeClr val="accent6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Grace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Mike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Anna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Sally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Tom</a:t>
            </a:r>
            <a:endParaRPr lang="en-US" sz="2800" b="1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2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READING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772816"/>
            <a:ext cx="7272808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b="1" dirty="0"/>
              <a:t>Exercise </a:t>
            </a:r>
            <a:r>
              <a:rPr lang="en-GB" sz="2800" b="1" dirty="0">
                <a:solidFill>
                  <a:srgbClr val="FF9933"/>
                </a:solidFill>
              </a:rPr>
              <a:t>1</a:t>
            </a:r>
            <a:r>
              <a:rPr lang="en-GB" sz="2800" b="1" dirty="0"/>
              <a:t>: </a:t>
            </a:r>
            <a:r>
              <a:rPr lang="pt-PT" sz="2800" b="1" dirty="0" err="1"/>
              <a:t>Circle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correct</a:t>
            </a:r>
            <a:r>
              <a:rPr lang="pt-PT" sz="2800" b="1" dirty="0"/>
              <a:t> </a:t>
            </a:r>
            <a:r>
              <a:rPr lang="pt-PT" sz="2800" b="1" dirty="0" err="1"/>
              <a:t>option</a:t>
            </a:r>
            <a:r>
              <a:rPr lang="pt-PT" sz="2800" b="1" dirty="0"/>
              <a:t> </a:t>
            </a:r>
            <a:r>
              <a:rPr lang="pt-PT" sz="2800" b="1" dirty="0" err="1"/>
              <a:t>according</a:t>
            </a:r>
            <a:r>
              <a:rPr lang="pt-PT" sz="2800" b="1" dirty="0"/>
              <a:t> to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text</a:t>
            </a:r>
            <a:r>
              <a:rPr lang="pt-PT" sz="2800" b="1" dirty="0"/>
              <a:t>.</a:t>
            </a:r>
          </a:p>
          <a:p>
            <a:pPr>
              <a:spcAft>
                <a:spcPts val="600"/>
              </a:spcAft>
            </a:pPr>
            <a:endParaRPr lang="en-GB" sz="2800" b="1" dirty="0">
              <a:solidFill>
                <a:schemeClr val="accent6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3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3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2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1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1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f. </a:t>
            </a:r>
            <a:r>
              <a:rPr lang="en-US" sz="2800" dirty="0"/>
              <a:t>2</a:t>
            </a:r>
            <a:endParaRPr lang="pt-PT" sz="2800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9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READING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b="1" dirty="0"/>
              <a:t>Exercise </a:t>
            </a:r>
            <a:r>
              <a:rPr lang="en-GB" sz="2800" b="1" dirty="0">
                <a:solidFill>
                  <a:srgbClr val="FF9933"/>
                </a:solidFill>
              </a:rPr>
              <a:t>2</a:t>
            </a:r>
            <a:r>
              <a:rPr lang="en-GB" sz="2800" b="1" dirty="0"/>
              <a:t>: </a:t>
            </a:r>
            <a:r>
              <a:rPr lang="pt-PT" sz="2800" b="1" dirty="0" err="1"/>
              <a:t>Answer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questions</a:t>
            </a:r>
            <a:r>
              <a:rPr lang="pt-PT" sz="2800" b="1" dirty="0"/>
              <a:t>.</a:t>
            </a:r>
          </a:p>
          <a:p>
            <a:pPr>
              <a:spcAft>
                <a:spcPts val="600"/>
              </a:spcAft>
            </a:pPr>
            <a:endParaRPr lang="en-GB" sz="2800" b="1" dirty="0">
              <a:solidFill>
                <a:schemeClr val="accent6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It is in the district of </a:t>
            </a:r>
            <a:r>
              <a:rPr lang="en-US" sz="2800" dirty="0" err="1"/>
              <a:t>Leiria</a:t>
            </a:r>
            <a:r>
              <a:rPr lang="en-US" sz="2800" dirty="0"/>
              <a:t>.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No, he didn’t. He travelled by car.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He stayed at a cool hotel.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</a:t>
            </a:r>
            <a:r>
              <a:rPr lang="en-US" sz="2800" dirty="0"/>
              <a:t> It is a means of transport that is like a tram, but it has got a strong cable that pulls it up a mountain.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7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1</a:t>
            </a:r>
            <a:r>
              <a:rPr lang="en-US" sz="2800" b="1" dirty="0"/>
              <a:t>: </a:t>
            </a:r>
            <a:r>
              <a:rPr lang="pt-PT" sz="2800" b="1" dirty="0" err="1"/>
              <a:t>Read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sentences</a:t>
            </a:r>
            <a:r>
              <a:rPr lang="pt-PT" sz="2800" b="1" dirty="0"/>
              <a:t> </a:t>
            </a:r>
            <a:r>
              <a:rPr lang="pt-PT" sz="2800" b="1" dirty="0" err="1"/>
              <a:t>and</a:t>
            </a:r>
            <a:r>
              <a:rPr lang="pt-PT" sz="2800" b="1" dirty="0"/>
              <a:t> </a:t>
            </a:r>
            <a:r>
              <a:rPr lang="pt-PT" sz="2800" b="1" dirty="0" err="1"/>
              <a:t>write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names</a:t>
            </a:r>
            <a:r>
              <a:rPr lang="pt-PT" sz="2800" b="1" dirty="0"/>
              <a:t> </a:t>
            </a:r>
            <a:r>
              <a:rPr lang="pt-PT" sz="2800" b="1" dirty="0" err="1"/>
              <a:t>of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correct</a:t>
            </a:r>
            <a:r>
              <a:rPr lang="pt-PT" sz="2800" b="1" dirty="0"/>
              <a:t> </a:t>
            </a:r>
            <a:r>
              <a:rPr lang="pt-PT" sz="2800" b="1" dirty="0" err="1"/>
              <a:t>shops</a:t>
            </a:r>
            <a:r>
              <a:rPr lang="pt-PT" sz="2800" b="1" dirty="0"/>
              <a:t>.</a:t>
            </a:r>
          </a:p>
          <a:p>
            <a:pPr>
              <a:spcAft>
                <a:spcPts val="600"/>
              </a:spcAft>
            </a:pPr>
            <a:endParaRPr lang="pt-PT" sz="2800" b="1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</a:t>
            </a:r>
            <a:r>
              <a:rPr lang="en-US" sz="2800" dirty="0"/>
              <a:t> </a:t>
            </a:r>
            <a:r>
              <a:rPr lang="en-GB" sz="2800" dirty="0"/>
              <a:t>clothes shop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GB" sz="2800" dirty="0"/>
              <a:t>newsagent’s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GB" sz="2800" dirty="0"/>
              <a:t>corner shop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GB" sz="2800" dirty="0"/>
              <a:t>chemist’s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</a:t>
            </a:r>
            <a:r>
              <a:rPr lang="en-GB" sz="2800" dirty="0"/>
              <a:t> florist’s</a:t>
            </a:r>
            <a:endParaRPr lang="pt-PT" sz="2800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2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2</a:t>
            </a:r>
            <a:r>
              <a:rPr lang="en-US" sz="2800" b="1" dirty="0"/>
              <a:t>: </a:t>
            </a:r>
            <a:r>
              <a:rPr lang="pt-PT" sz="2800" b="1" dirty="0" err="1"/>
              <a:t>Label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pictures</a:t>
            </a:r>
            <a:r>
              <a:rPr lang="pt-PT" sz="2800" b="1" dirty="0"/>
              <a:t> </a:t>
            </a:r>
            <a:r>
              <a:rPr lang="pt-PT" sz="2800" b="1" dirty="0" err="1"/>
              <a:t>of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buildings</a:t>
            </a:r>
            <a:r>
              <a:rPr lang="pt-PT" sz="2800" b="1" dirty="0"/>
              <a:t>.</a:t>
            </a:r>
          </a:p>
          <a:p>
            <a:pPr>
              <a:spcAft>
                <a:spcPts val="600"/>
              </a:spcAft>
            </a:pPr>
            <a:endParaRPr lang="pt-PT" sz="2800" b="1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GB" sz="2800" dirty="0"/>
              <a:t>lighthouse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GB" sz="2800" dirty="0"/>
              <a:t>castle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GB" sz="2800" dirty="0"/>
              <a:t>farmhouse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GB" sz="2800" dirty="0"/>
              <a:t>factory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GB" sz="2800" dirty="0"/>
              <a:t>stadium</a:t>
            </a:r>
            <a:endParaRPr lang="pt-PT" sz="2800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4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651672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3</a:t>
            </a:r>
            <a:r>
              <a:rPr lang="en-US" sz="2800" b="1" dirty="0"/>
              <a:t>: Complete the gaps with the directions to the theatre with the verbs in the box.</a:t>
            </a:r>
          </a:p>
          <a:p>
            <a:pPr>
              <a:spcAft>
                <a:spcPts val="600"/>
              </a:spcAft>
            </a:pPr>
            <a:endParaRPr lang="pt-PT" sz="2800" b="1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go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Take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go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</a:t>
            </a:r>
            <a:r>
              <a:rPr lang="en-US" sz="2800" dirty="0"/>
              <a:t> turn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stop</a:t>
            </a:r>
            <a:endParaRPr lang="pt-PT" sz="2800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5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4</a:t>
            </a:r>
            <a:r>
              <a:rPr lang="en-US" sz="2800" b="1" dirty="0"/>
              <a:t>: Complete the gaps with a preposition of movement: onto, into, to, across or towards.</a:t>
            </a:r>
          </a:p>
          <a:p>
            <a:pPr>
              <a:spcAft>
                <a:spcPts val="600"/>
              </a:spcAft>
            </a:pPr>
            <a:endParaRPr lang="pt-PT" sz="2800" b="1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</a:t>
            </a:r>
            <a:r>
              <a:rPr lang="en-US" sz="2800" dirty="0"/>
              <a:t> to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across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into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onto</a:t>
            </a:r>
            <a:endParaRPr lang="en-GB" sz="2800" dirty="0"/>
          </a:p>
          <a:p>
            <a:pPr>
              <a:spcAft>
                <a:spcPts val="600"/>
              </a:spcAft>
            </a:pPr>
            <a:r>
              <a:rPr lang="en-GB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towards</a:t>
            </a:r>
            <a:endParaRPr lang="pt-PT" sz="2800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8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5</a:t>
            </a:r>
            <a:r>
              <a:rPr lang="en-US" sz="2800" b="1" dirty="0"/>
              <a:t>: </a:t>
            </a:r>
            <a:r>
              <a:rPr lang="pt-PT" sz="2800" b="1" dirty="0"/>
              <a:t>Complete </a:t>
            </a:r>
            <a:r>
              <a:rPr lang="pt-PT" sz="2800" b="1" dirty="0" err="1"/>
              <a:t>the</a:t>
            </a:r>
            <a:r>
              <a:rPr lang="pt-PT" sz="2800" b="1" dirty="0"/>
              <a:t> gaps </a:t>
            </a:r>
            <a:r>
              <a:rPr lang="pt-PT" sz="2800" b="1" dirty="0" err="1"/>
              <a:t>with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Past</a:t>
            </a:r>
            <a:r>
              <a:rPr lang="pt-PT" sz="2800" b="1" dirty="0"/>
              <a:t> </a:t>
            </a:r>
            <a:r>
              <a:rPr lang="pt-PT" sz="2800" b="1" dirty="0" err="1"/>
              <a:t>Simple</a:t>
            </a:r>
            <a:r>
              <a:rPr lang="pt-PT" sz="2800" b="1" dirty="0"/>
              <a:t> </a:t>
            </a:r>
            <a:r>
              <a:rPr lang="pt-PT" sz="2800" b="1" dirty="0" err="1"/>
              <a:t>of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verbs</a:t>
            </a:r>
            <a:r>
              <a:rPr lang="pt-PT" sz="2800" b="1" dirty="0"/>
              <a:t> in </a:t>
            </a:r>
            <a:r>
              <a:rPr lang="pt-PT" sz="2800" b="1" dirty="0" err="1"/>
              <a:t>brackets</a:t>
            </a:r>
            <a:r>
              <a:rPr lang="pt-PT" sz="2800" b="1" dirty="0"/>
              <a:t>.</a:t>
            </a:r>
          </a:p>
          <a:p>
            <a:pPr>
              <a:spcAft>
                <a:spcPts val="600"/>
              </a:spcAft>
            </a:pPr>
            <a:endParaRPr lang="pt-PT" sz="2800" b="1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bought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US" sz="2800" dirty="0"/>
              <a:t>didn’t go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</a:t>
            </a:r>
            <a:r>
              <a:rPr lang="en-US" sz="2800" dirty="0"/>
              <a:t> travelled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had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didn’t eat</a:t>
            </a:r>
            <a:endParaRPr lang="pt-PT" sz="2800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VOCABULARY AND GRAMMAR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27280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6</a:t>
            </a:r>
            <a:r>
              <a:rPr lang="en-US" sz="2800" b="1" dirty="0"/>
              <a:t>: Write sentences in the interrogative form. Use the Past Simple.</a:t>
            </a:r>
            <a:endParaRPr lang="pt-PT" sz="2800" b="1" dirty="0"/>
          </a:p>
          <a:p>
            <a:endParaRPr lang="pt-PT" sz="2800" b="1" dirty="0"/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GB" sz="2800" dirty="0"/>
              <a:t>Did he watch the football match yesterday?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 </a:t>
            </a:r>
            <a:r>
              <a:rPr lang="en-GB" sz="2800" dirty="0"/>
              <a:t>Did you use a map to find the restaurant?</a:t>
            </a:r>
            <a:endParaRPr lang="en-US" sz="2800" b="1" dirty="0">
              <a:solidFill>
                <a:srgbClr val="EFA011"/>
              </a:solidFill>
            </a:endParaRPr>
          </a:p>
          <a:p>
            <a:pPr lvl="0"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</a:t>
            </a:r>
            <a:r>
              <a:rPr lang="en-US" sz="2800" dirty="0"/>
              <a:t> </a:t>
            </a:r>
            <a:r>
              <a:rPr lang="en-GB" sz="2800" dirty="0"/>
              <a:t>What famous places did you see in Italy?</a:t>
            </a:r>
            <a:endParaRPr lang="en-US" sz="2800" dirty="0"/>
          </a:p>
          <a:p>
            <a:pPr lvl="0"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</a:t>
            </a:r>
            <a:r>
              <a:rPr lang="en-US" sz="2800" dirty="0"/>
              <a:t> </a:t>
            </a:r>
            <a:r>
              <a:rPr lang="en-GB" sz="2800" dirty="0"/>
              <a:t>Where did you stay?</a:t>
            </a:r>
            <a:endParaRPr lang="en-US" sz="2800" dirty="0"/>
          </a:p>
          <a:p>
            <a:pPr>
              <a:spcAft>
                <a:spcPts val="18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</a:t>
            </a:r>
            <a:r>
              <a:rPr lang="en-US" sz="2800" dirty="0"/>
              <a:t> </a:t>
            </a:r>
            <a:r>
              <a:rPr lang="en-GB" sz="2800" dirty="0"/>
              <a:t>How many museums did you visit?</a:t>
            </a:r>
            <a:endParaRPr lang="pt-PT" sz="2800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1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WRITING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164796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1</a:t>
            </a:r>
            <a:r>
              <a:rPr lang="en-US" sz="2800" b="1" dirty="0"/>
              <a:t>: </a:t>
            </a:r>
            <a:r>
              <a:rPr lang="pt-PT" sz="2800" b="1" dirty="0" err="1"/>
              <a:t>Answer</a:t>
            </a:r>
            <a:r>
              <a:rPr lang="pt-PT" sz="2800" b="1" dirty="0"/>
              <a:t> </a:t>
            </a:r>
            <a:r>
              <a:rPr lang="pt-PT" sz="2800" b="1" dirty="0" err="1"/>
              <a:t>the</a:t>
            </a:r>
            <a:r>
              <a:rPr lang="pt-PT" sz="2800" b="1" dirty="0"/>
              <a:t> </a:t>
            </a:r>
            <a:r>
              <a:rPr lang="pt-PT" sz="2800" b="1" dirty="0" err="1"/>
              <a:t>questions</a:t>
            </a:r>
            <a:r>
              <a:rPr lang="pt-PT" sz="2800" b="1" dirty="0"/>
              <a:t> </a:t>
            </a:r>
            <a:r>
              <a:rPr lang="pt-PT" sz="2800" b="1" dirty="0" err="1"/>
              <a:t>about</a:t>
            </a:r>
            <a:r>
              <a:rPr lang="pt-PT" sz="2800" b="1" dirty="0"/>
              <a:t> you.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Personal answers:</a:t>
            </a:r>
          </a:p>
          <a:p>
            <a:pPr>
              <a:spcAft>
                <a:spcPts val="600"/>
              </a:spcAft>
            </a:pP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a. </a:t>
            </a:r>
            <a:r>
              <a:rPr lang="en-US" sz="2800" dirty="0"/>
              <a:t>My </a:t>
            </a:r>
            <a:r>
              <a:rPr lang="en-US" sz="2800" dirty="0" err="1"/>
              <a:t>favourite</a:t>
            </a:r>
            <a:r>
              <a:rPr lang="en-US" sz="2800" dirty="0"/>
              <a:t> place in town is…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b.</a:t>
            </a:r>
            <a:r>
              <a:rPr lang="en-US" sz="2800" dirty="0"/>
              <a:t> Yes, I did. / No, I didn’t.</a:t>
            </a:r>
            <a:r>
              <a:rPr lang="en-US" sz="2800" b="1" dirty="0"/>
              <a:t> </a:t>
            </a:r>
            <a:r>
              <a:rPr lang="en-US" sz="2800" dirty="0"/>
              <a:t>I went to school by… </a:t>
            </a:r>
            <a:endParaRPr lang="en-US" sz="2800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c. </a:t>
            </a:r>
            <a:r>
              <a:rPr lang="en-US" sz="2800" dirty="0"/>
              <a:t>My </a:t>
            </a:r>
            <a:r>
              <a:rPr lang="en-US" sz="2800" dirty="0" err="1"/>
              <a:t>favourite</a:t>
            </a:r>
            <a:r>
              <a:rPr lang="en-US" sz="2800" dirty="0"/>
              <a:t> means of transport is…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d. </a:t>
            </a:r>
            <a:r>
              <a:rPr lang="en-US" sz="2800" dirty="0"/>
              <a:t>Yes, there is. / No, there isn’t.</a:t>
            </a:r>
            <a:endParaRPr lang="en-US" sz="2800" b="1" dirty="0">
              <a:solidFill>
                <a:srgbClr val="EFA01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EFA011"/>
                </a:solidFill>
              </a:rPr>
              <a:t>e. </a:t>
            </a:r>
            <a:r>
              <a:rPr lang="en-US" sz="2800" dirty="0"/>
              <a:t>Yesterday I…</a:t>
            </a:r>
            <a:endParaRPr lang="en-US" sz="2800" b="1" dirty="0">
              <a:solidFill>
                <a:srgbClr val="EFA011"/>
              </a:solidFill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04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891CC6-E7E0-46F2-A364-4DAEEED7A737}"/>
              </a:ext>
            </a:extLst>
          </p:cNvPr>
          <p:cNvSpPr txBox="1"/>
          <p:nvPr/>
        </p:nvSpPr>
        <p:spPr>
          <a:xfrm>
            <a:off x="0" y="90872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WRITING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AC757-5C1A-4E4D-95C1-15FF28590440}"/>
              </a:ext>
            </a:extLst>
          </p:cNvPr>
          <p:cNvSpPr txBox="1"/>
          <p:nvPr/>
        </p:nvSpPr>
        <p:spPr>
          <a:xfrm>
            <a:off x="935596" y="1882434"/>
            <a:ext cx="745282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Exercise</a:t>
            </a:r>
            <a:r>
              <a:rPr lang="en-US" sz="2800" b="1" dirty="0">
                <a:solidFill>
                  <a:srgbClr val="EFA011"/>
                </a:solidFill>
              </a:rPr>
              <a:t> 2</a:t>
            </a:r>
            <a:r>
              <a:rPr lang="en-US" sz="2800" b="1" dirty="0"/>
              <a:t>: </a:t>
            </a:r>
            <a:r>
              <a:rPr lang="pt-PT" sz="2800" b="1" dirty="0" err="1"/>
              <a:t>Write</a:t>
            </a:r>
            <a:r>
              <a:rPr lang="pt-PT" sz="2800" b="1" dirty="0"/>
              <a:t> a </a:t>
            </a:r>
            <a:r>
              <a:rPr lang="pt-PT" sz="2800" b="1" dirty="0" err="1"/>
              <a:t>postcard</a:t>
            </a:r>
            <a:r>
              <a:rPr lang="pt-PT" sz="2800" b="1" dirty="0"/>
              <a:t> (25-35 </a:t>
            </a:r>
            <a:r>
              <a:rPr lang="pt-PT" sz="2800" b="1" dirty="0" err="1"/>
              <a:t>words</a:t>
            </a:r>
            <a:r>
              <a:rPr lang="pt-PT" sz="2800" b="1" dirty="0"/>
              <a:t>) </a:t>
            </a:r>
            <a:r>
              <a:rPr lang="pt-PT" sz="2800" b="1" dirty="0" err="1"/>
              <a:t>of</a:t>
            </a:r>
            <a:r>
              <a:rPr lang="pt-PT" sz="2800" b="1" dirty="0"/>
              <a:t> </a:t>
            </a:r>
            <a:r>
              <a:rPr lang="pt-PT" sz="2800" b="1" dirty="0" err="1"/>
              <a:t>your</a:t>
            </a:r>
            <a:r>
              <a:rPr lang="pt-PT" sz="2800" b="1" dirty="0"/>
              <a:t> </a:t>
            </a:r>
            <a:r>
              <a:rPr lang="pt-PT" sz="2800" b="1" dirty="0" err="1"/>
              <a:t>imaginary</a:t>
            </a:r>
            <a:r>
              <a:rPr lang="pt-PT" sz="2800" b="1" dirty="0"/>
              <a:t> trip to Los Angeles </a:t>
            </a:r>
            <a:r>
              <a:rPr lang="pt-PT" sz="2800" b="1" dirty="0" err="1"/>
              <a:t>last</a:t>
            </a:r>
            <a:r>
              <a:rPr lang="pt-PT" sz="2800" b="1" dirty="0"/>
              <a:t> </a:t>
            </a:r>
            <a:r>
              <a:rPr lang="pt-PT" sz="2800" b="1" dirty="0" err="1"/>
              <a:t>summer</a:t>
            </a:r>
            <a:r>
              <a:rPr lang="pt-PT" sz="2800" b="1" dirty="0"/>
              <a:t>.</a:t>
            </a:r>
          </a:p>
          <a:p>
            <a:pPr>
              <a:spcAft>
                <a:spcPts val="600"/>
              </a:spcAft>
            </a:pPr>
            <a:endParaRPr lang="pt-PT" sz="2800" b="1" dirty="0"/>
          </a:p>
          <a:p>
            <a:pPr>
              <a:spcAft>
                <a:spcPts val="600"/>
              </a:spcAft>
            </a:pPr>
            <a:r>
              <a:rPr lang="en-US" sz="2800" dirty="0"/>
              <a:t>Last summer I went to Los Angeles. I saw the famous Hollywood sign. I also visited the Warner Bros Studious, the La Brea Tar Pits and Museum and Hollywood Boulevard. Then, I walked along the beaches of Santa Monica. My trip was fantastic!</a:t>
            </a:r>
            <a:endParaRPr lang="en-US" sz="2800" b="1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74807E1-CF1C-49BC-8D42-A5180A52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184" y="4926658"/>
            <a:ext cx="2661280" cy="204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4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C5FC12BB-CE5E-4147-9498-A984DEC0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59657" y="640080"/>
            <a:ext cx="6824686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71495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6661</TotalTime>
  <Words>563</Words>
  <Application>Microsoft Office PowerPoint</Application>
  <PresentationFormat>On-screen Show (4:3)</PresentationFormat>
  <Paragraphs>95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2_Custom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Grupo Porto Editora</dc:title>
  <dc:creator>Sílvia Pires Viana</dc:creator>
  <cp:lastModifiedBy>Pedro Carreira</cp:lastModifiedBy>
  <cp:revision>814</cp:revision>
  <cp:lastPrinted>2017-09-29T10:40:02Z</cp:lastPrinted>
  <dcterms:created xsi:type="dcterms:W3CDTF">2010-10-28T14:23:43Z</dcterms:created>
  <dcterms:modified xsi:type="dcterms:W3CDTF">2020-02-27T11:07:31Z</dcterms:modified>
</cp:coreProperties>
</file>