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CE5708C8-FD70-4260-B024-F5D59B222BC3}" type="datetimeFigureOut">
              <a:rPr lang="pt-PT" smtClean="0"/>
              <a:t>04-01-2012</a:t>
            </a:fld>
            <a:endParaRPr lang="pt-PT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411C40-96DD-4100-93FA-A67B754EFF20}" type="slidenum">
              <a:rPr lang="pt-PT" smtClean="0"/>
              <a:t>‹nº›</a:t>
            </a:fld>
            <a:endParaRPr lang="pt-P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E5708C8-FD70-4260-B024-F5D59B222BC3}" type="datetimeFigureOut">
              <a:rPr lang="pt-PT" smtClean="0"/>
              <a:t>04-01-2012</a:t>
            </a:fld>
            <a:endParaRPr lang="pt-PT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E411C40-96DD-4100-93FA-A67B754EFF20}" type="slidenum">
              <a:rPr lang="pt-PT" smtClean="0"/>
              <a:t>‹nº›</a:t>
            </a:fld>
            <a:endParaRPr lang="pt-PT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08C8-FD70-4260-B024-F5D59B222BC3}" type="datetimeFigureOut">
              <a:rPr lang="pt-PT" smtClean="0"/>
              <a:t>04-01-2012</a:t>
            </a:fld>
            <a:endParaRPr lang="pt-P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411C40-96DD-4100-93FA-A67B754EFF20}" type="slidenum">
              <a:rPr lang="pt-PT" smtClean="0"/>
              <a:t>‹nº›</a:t>
            </a:fld>
            <a:endParaRPr lang="pt-P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E5708C8-FD70-4260-B024-F5D59B222BC3}" type="datetimeFigureOut">
              <a:rPr lang="pt-PT" smtClean="0"/>
              <a:t>04-01-2012</a:t>
            </a:fld>
            <a:endParaRPr lang="pt-PT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411C40-96DD-4100-93FA-A67B754EFF20}" type="slidenum">
              <a:rPr lang="pt-PT" smtClean="0"/>
              <a:t>‹nº›</a:t>
            </a:fld>
            <a:endParaRPr lang="pt-PT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pt-PT" smtClean="0"/>
              <a:t>Clique para editar os estilos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E5708C8-FD70-4260-B024-F5D59B222BC3}" type="datetimeFigureOut">
              <a:rPr lang="pt-PT" smtClean="0"/>
              <a:t>04-01-2012</a:t>
            </a:fld>
            <a:endParaRPr lang="pt-PT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411C40-96DD-4100-93FA-A67B754EFF20}" type="slidenum">
              <a:rPr lang="pt-PT" smtClean="0"/>
              <a:t>‹nº›</a:t>
            </a:fld>
            <a:endParaRPr lang="pt-PT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08C8-FD70-4260-B024-F5D59B222BC3}" type="datetimeFigureOut">
              <a:rPr lang="pt-PT" smtClean="0"/>
              <a:t>04-01-2012</a:t>
            </a:fld>
            <a:endParaRPr lang="pt-P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411C40-96DD-4100-93FA-A67B754EFF20}" type="slidenum">
              <a:rPr lang="pt-PT" smtClean="0"/>
              <a:t>‹nº›</a:t>
            </a:fld>
            <a:endParaRPr lang="pt-P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08C8-FD70-4260-B024-F5D59B222BC3}" type="datetimeFigureOut">
              <a:rPr lang="pt-PT" smtClean="0"/>
              <a:t>04-01-2012</a:t>
            </a:fld>
            <a:endParaRPr lang="pt-P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411C40-96DD-4100-93FA-A67B754EFF20}" type="slidenum">
              <a:rPr lang="pt-PT" smtClean="0"/>
              <a:t>‹nº›</a:t>
            </a:fld>
            <a:endParaRPr lang="pt-P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E5708C8-FD70-4260-B024-F5D59B222BC3}" type="datetimeFigureOut">
              <a:rPr lang="pt-PT" smtClean="0"/>
              <a:t>04-01-2012</a:t>
            </a:fld>
            <a:endParaRPr lang="pt-PT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411C40-96DD-4100-93FA-A67B754EFF20}" type="slidenum">
              <a:rPr lang="pt-PT" smtClean="0"/>
              <a:t>‹nº›</a:t>
            </a:fld>
            <a:endParaRPr lang="pt-PT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PT" smtClean="0"/>
              <a:t>Clique para editar os estilos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CE5708C8-FD70-4260-B024-F5D59B222BC3}" type="datetimeFigureOut">
              <a:rPr lang="pt-PT" smtClean="0"/>
              <a:t>04-01-2012</a:t>
            </a:fld>
            <a:endParaRPr lang="pt-P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3E411C40-96DD-4100-93FA-A67B754EFF20}" type="slidenum">
              <a:rPr lang="pt-PT" smtClean="0"/>
              <a:t>‹nº›</a:t>
            </a:fld>
            <a:endParaRPr lang="pt-P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08C8-FD70-4260-B024-F5D59B222BC3}" type="datetimeFigureOut">
              <a:rPr lang="pt-PT" smtClean="0"/>
              <a:t>04-01-2012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11C40-96DD-4100-93FA-A67B754EFF20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08C8-FD70-4260-B024-F5D59B222BC3}" type="datetimeFigureOut">
              <a:rPr lang="pt-PT" smtClean="0"/>
              <a:t>04-01-2012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11C40-96DD-4100-93FA-A67B754EFF20}" type="slidenum">
              <a:rPr lang="pt-PT" smtClean="0"/>
              <a:t>‹nº›</a:t>
            </a:fld>
            <a:endParaRPr lang="pt-PT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CE5708C8-FD70-4260-B024-F5D59B222BC3}" type="datetimeFigureOut">
              <a:rPr lang="pt-PT" smtClean="0"/>
              <a:t>04-01-2012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3E411C40-96DD-4100-93FA-A67B754EFF20}" type="slidenum">
              <a:rPr lang="pt-PT" smtClean="0"/>
              <a:t>‹nº›</a:t>
            </a:fld>
            <a:endParaRPr lang="pt-PT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pt-PT" dirty="0" smtClean="0"/>
              <a:t>Paula Almeida</a:t>
            </a:r>
            <a:endParaRPr lang="pt-PT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>
                <a:solidFill>
                  <a:schemeClr val="bg1"/>
                </a:solidFill>
              </a:rPr>
              <a:t>PHYSICAL</a:t>
            </a:r>
            <a:r>
              <a:rPr lang="pt-PT" dirty="0" smtClean="0">
                <a:solidFill>
                  <a:schemeClr val="bg1"/>
                </a:solidFill>
              </a:rPr>
              <a:t> </a:t>
            </a:r>
            <a:r>
              <a:rPr lang="pt-PT" dirty="0" err="1" smtClean="0">
                <a:solidFill>
                  <a:schemeClr val="bg1"/>
                </a:solidFill>
              </a:rPr>
              <a:t>FEATURES</a:t>
            </a:r>
            <a:endParaRPr lang="pt-P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67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1" b="6529"/>
          <a:stretch/>
        </p:blipFill>
        <p:spPr bwMode="auto">
          <a:xfrm>
            <a:off x="531516" y="3317049"/>
            <a:ext cx="3464420" cy="13460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3765"/>
            <a:ext cx="3528392" cy="10262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33389"/>
            <a:ext cx="3528392" cy="918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6" t="9240" r="16412" b="50017"/>
          <a:stretch/>
        </p:blipFill>
        <p:spPr bwMode="auto">
          <a:xfrm>
            <a:off x="4506250" y="4624221"/>
            <a:ext cx="2232248" cy="9680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467544" y="260648"/>
            <a:ext cx="8247184" cy="46166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err="1" smtClean="0"/>
              <a:t>EYES</a:t>
            </a:r>
            <a:endParaRPr lang="pt-PT" sz="24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4504514" y="1017247"/>
            <a:ext cx="1403333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sz="3600" dirty="0" smtClean="0"/>
              <a:t>Brown</a:t>
            </a:r>
            <a:endParaRPr lang="pt-PT" sz="36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4509574" y="2287953"/>
            <a:ext cx="1331134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sz="3600" dirty="0" smtClean="0"/>
              <a:t>Green</a:t>
            </a:r>
            <a:endParaRPr lang="pt-PT" sz="36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4595275" y="3756034"/>
            <a:ext cx="122180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PT" sz="3600" dirty="0" smtClean="0"/>
              <a:t> </a:t>
            </a:r>
            <a:r>
              <a:rPr lang="pt-PT" sz="3600" dirty="0" err="1" smtClean="0"/>
              <a:t>Blue</a:t>
            </a:r>
            <a:r>
              <a:rPr lang="pt-PT" sz="3600" dirty="0" smtClean="0"/>
              <a:t> </a:t>
            </a:r>
            <a:endParaRPr lang="pt-PT" sz="36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060108" y="4785057"/>
            <a:ext cx="165462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PT" sz="3600" dirty="0" err="1" smtClean="0"/>
              <a:t>Almond</a:t>
            </a:r>
            <a:endParaRPr lang="pt-PT" sz="36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4473474" y="5785709"/>
            <a:ext cx="139506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PT" sz="3600" dirty="0" smtClean="0"/>
              <a:t>Round</a:t>
            </a:r>
            <a:endParaRPr lang="pt-PT" sz="3600" dirty="0"/>
          </a:p>
        </p:txBody>
      </p:sp>
      <p:pic>
        <p:nvPicPr>
          <p:cNvPr id="1033" name="Picture 9" descr="C:\Users\Alexandra\AppData\Local\Microsoft\Windows\Temporary Internet Files\Content.IE5\YQQWODOX\MC900444894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350" y="1154637"/>
            <a:ext cx="2248030" cy="29111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Alexandra\AppData\Local\Microsoft\Windows\Temporary Internet Files\Content.IE5\2QY6OHM3\MC900286854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42" y="4899978"/>
            <a:ext cx="1861996" cy="177146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5" t="39311" r="26774" b="36822"/>
          <a:stretch/>
        </p:blipFill>
        <p:spPr bwMode="auto">
          <a:xfrm>
            <a:off x="6833703" y="5713816"/>
            <a:ext cx="1855277" cy="90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076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3" b="22326"/>
          <a:stretch/>
        </p:blipFill>
        <p:spPr bwMode="auto">
          <a:xfrm>
            <a:off x="237803" y="188640"/>
            <a:ext cx="1465877" cy="15121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60"/>
          <a:stretch/>
        </p:blipFill>
        <p:spPr bwMode="auto">
          <a:xfrm>
            <a:off x="219051" y="2204864"/>
            <a:ext cx="1484629" cy="15107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25"/>
          <a:stretch/>
        </p:blipFill>
        <p:spPr bwMode="auto">
          <a:xfrm>
            <a:off x="2479922" y="2204864"/>
            <a:ext cx="1361329" cy="15107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2" r="12074" b="16815"/>
          <a:stretch/>
        </p:blipFill>
        <p:spPr bwMode="auto">
          <a:xfrm>
            <a:off x="2512343" y="188640"/>
            <a:ext cx="1346544" cy="15121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1185540" y="1196752"/>
            <a:ext cx="1540768" cy="136815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ROUND</a:t>
            </a:r>
          </a:p>
          <a:p>
            <a:pPr algn="ctr"/>
            <a:r>
              <a:rPr lang="pt-PT" dirty="0" smtClean="0"/>
              <a:t>FACE</a:t>
            </a:r>
            <a:endParaRPr lang="pt-PT" dirty="0"/>
          </a:p>
        </p:txBody>
      </p:sp>
      <p:pic>
        <p:nvPicPr>
          <p:cNvPr id="5127" name="Picture 7" descr="http://t0.gstatic.com/images?q=tbn:ANd9GcScOG-uo6wW4WPoU7lP3XCGM5y4U2NjCM5m56pWaBoXHyxUkTbw_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90"/>
          <a:stretch/>
        </p:blipFill>
        <p:spPr bwMode="auto">
          <a:xfrm>
            <a:off x="7596336" y="5157192"/>
            <a:ext cx="1324408" cy="15388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7" r="8987" b="20555"/>
          <a:stretch/>
        </p:blipFill>
        <p:spPr bwMode="auto">
          <a:xfrm>
            <a:off x="5076056" y="5157192"/>
            <a:ext cx="1314269" cy="15388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 b="6148"/>
          <a:stretch/>
        </p:blipFill>
        <p:spPr bwMode="auto">
          <a:xfrm>
            <a:off x="7527688" y="3429000"/>
            <a:ext cx="1393056" cy="14291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4" r="14262" b="34041"/>
          <a:stretch/>
        </p:blipFill>
        <p:spPr bwMode="auto">
          <a:xfrm>
            <a:off x="5071912" y="3362672"/>
            <a:ext cx="1335252" cy="15618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Oval 13"/>
          <p:cNvSpPr/>
          <p:nvPr/>
        </p:nvSpPr>
        <p:spPr>
          <a:xfrm>
            <a:off x="6300192" y="4124967"/>
            <a:ext cx="1420392" cy="180162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/>
              <a:t>OVAL</a:t>
            </a:r>
          </a:p>
          <a:p>
            <a:pPr algn="ctr"/>
            <a:r>
              <a:rPr lang="pt-PT" dirty="0" smtClean="0"/>
              <a:t>FACE</a:t>
            </a:r>
            <a:endParaRPr lang="pt-PT" dirty="0"/>
          </a:p>
        </p:txBody>
      </p:sp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540" y="4252195"/>
            <a:ext cx="2057400" cy="2219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CaixaDeTexto 17"/>
          <p:cNvSpPr txBox="1"/>
          <p:nvPr/>
        </p:nvSpPr>
        <p:spPr>
          <a:xfrm>
            <a:off x="4427984" y="351015"/>
            <a:ext cx="487634" cy="26995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wordArtVert" wrap="square" rtlCol="0">
            <a:spAutoFit/>
          </a:bodyPr>
          <a:lstStyle/>
          <a:p>
            <a:pPr algn="ctr"/>
            <a:r>
              <a:rPr lang="pt-PT" b="1" dirty="0" smtClean="0"/>
              <a:t>FACE</a:t>
            </a:r>
            <a:endParaRPr lang="pt-PT" b="1" dirty="0"/>
          </a:p>
        </p:txBody>
      </p:sp>
      <p:pic>
        <p:nvPicPr>
          <p:cNvPr id="5135" name="Picture 15" descr="http://t0.gstatic.com/images?q=tbn:ANd9GcQ0E1tqjnBATAjaagaZDq6zzjoK7lTJokcakSn3rS_Rr7nQrbjEF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2" t="14721" r="16862" b="5509"/>
          <a:stretch/>
        </p:blipFill>
        <p:spPr bwMode="auto">
          <a:xfrm>
            <a:off x="6300192" y="487589"/>
            <a:ext cx="1800200" cy="216671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11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41" y="908720"/>
            <a:ext cx="1311275" cy="1358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55"/>
          <a:stretch/>
        </p:blipFill>
        <p:spPr bwMode="auto">
          <a:xfrm>
            <a:off x="412870" y="4389187"/>
            <a:ext cx="1311275" cy="13778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480" y="4133398"/>
            <a:ext cx="1069527" cy="144428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47"/>
          <a:stretch/>
        </p:blipFill>
        <p:spPr bwMode="auto">
          <a:xfrm>
            <a:off x="5569742" y="950330"/>
            <a:ext cx="1452691" cy="15009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52"/>
          <a:stretch>
            <a:fillRect/>
          </a:stretch>
        </p:blipFill>
        <p:spPr bwMode="auto">
          <a:xfrm>
            <a:off x="6266500" y="4014925"/>
            <a:ext cx="1195388" cy="148431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5" r="11385" b="50000"/>
          <a:stretch>
            <a:fillRect/>
          </a:stretch>
        </p:blipFill>
        <p:spPr bwMode="auto">
          <a:xfrm>
            <a:off x="7676865" y="4133398"/>
            <a:ext cx="1120775" cy="136366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91"/>
          <a:stretch/>
        </p:blipFill>
        <p:spPr bwMode="auto">
          <a:xfrm>
            <a:off x="7162799" y="967543"/>
            <a:ext cx="1375682" cy="14837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97" y="2711512"/>
            <a:ext cx="1390402" cy="13034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7" r="21171" b="21806"/>
          <a:stretch/>
        </p:blipFill>
        <p:spPr bwMode="auto">
          <a:xfrm>
            <a:off x="4943536" y="4128870"/>
            <a:ext cx="1104107" cy="141330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r="11140" b="29002"/>
          <a:stretch/>
        </p:blipFill>
        <p:spPr bwMode="auto">
          <a:xfrm>
            <a:off x="4109243" y="950330"/>
            <a:ext cx="1298423" cy="15009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051720" y="1331476"/>
            <a:ext cx="1224136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Curly</a:t>
            </a:r>
            <a:endParaRPr lang="pt-PT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2051720" y="4345721"/>
            <a:ext cx="1224136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Straight</a:t>
            </a:r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051720" y="2878636"/>
            <a:ext cx="1224136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Wavy</a:t>
            </a:r>
            <a:endParaRPr lang="pt-PT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4257387" y="2878636"/>
            <a:ext cx="122413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Short</a:t>
            </a:r>
            <a:endParaRPr lang="pt-PT" dirty="0"/>
          </a:p>
        </p:txBody>
      </p:sp>
      <p:sp>
        <p:nvSpPr>
          <p:cNvPr id="34" name="CaixaDeTexto 33"/>
          <p:cNvSpPr txBox="1"/>
          <p:nvPr/>
        </p:nvSpPr>
        <p:spPr>
          <a:xfrm>
            <a:off x="5817191" y="2878636"/>
            <a:ext cx="122413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/>
              <a:t>M</a:t>
            </a:r>
            <a:r>
              <a:rPr lang="pt-PT" dirty="0" err="1" smtClean="0"/>
              <a:t>edium</a:t>
            </a:r>
            <a:endParaRPr lang="pt-PT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7353549" y="2878636"/>
            <a:ext cx="122413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Long</a:t>
            </a:r>
            <a:endParaRPr lang="pt-PT" dirty="0"/>
          </a:p>
        </p:txBody>
      </p:sp>
      <p:sp>
        <p:nvSpPr>
          <p:cNvPr id="36" name="CaixaDeTexto 35"/>
          <p:cNvSpPr txBox="1"/>
          <p:nvPr/>
        </p:nvSpPr>
        <p:spPr>
          <a:xfrm>
            <a:off x="3574480" y="5805264"/>
            <a:ext cx="122413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Black</a:t>
            </a:r>
            <a:endParaRPr lang="pt-PT" dirty="0"/>
          </a:p>
        </p:txBody>
      </p:sp>
      <p:sp>
        <p:nvSpPr>
          <p:cNvPr id="37" name="CaixaDeTexto 36"/>
          <p:cNvSpPr txBox="1"/>
          <p:nvPr/>
        </p:nvSpPr>
        <p:spPr>
          <a:xfrm>
            <a:off x="4943536" y="5787062"/>
            <a:ext cx="122413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Brown</a:t>
            </a:r>
            <a:endParaRPr lang="pt-PT" dirty="0"/>
          </a:p>
        </p:txBody>
      </p:sp>
      <p:sp>
        <p:nvSpPr>
          <p:cNvPr id="38" name="CaixaDeTexto 37"/>
          <p:cNvSpPr txBox="1"/>
          <p:nvPr/>
        </p:nvSpPr>
        <p:spPr>
          <a:xfrm>
            <a:off x="6271808" y="5767496"/>
            <a:ext cx="122413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Red</a:t>
            </a:r>
            <a:endParaRPr lang="pt-PT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7625185" y="5725943"/>
            <a:ext cx="122413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Blond</a:t>
            </a:r>
            <a:endParaRPr lang="pt-PT" dirty="0"/>
          </a:p>
        </p:txBody>
      </p:sp>
      <p:sp>
        <p:nvSpPr>
          <p:cNvPr id="41" name="CaixaDeTexto 40"/>
          <p:cNvSpPr txBox="1"/>
          <p:nvPr/>
        </p:nvSpPr>
        <p:spPr>
          <a:xfrm>
            <a:off x="247473" y="188640"/>
            <a:ext cx="867053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 smtClean="0"/>
              <a:t>HAIR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403186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9"/>
          <a:stretch/>
        </p:blipFill>
        <p:spPr bwMode="auto">
          <a:xfrm>
            <a:off x="2339751" y="836712"/>
            <a:ext cx="4831927" cy="480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467544" y="260648"/>
            <a:ext cx="8352928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 smtClean="0"/>
              <a:t>EIGHT</a:t>
            </a:r>
            <a:endParaRPr lang="pt-PT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7380312" y="1412776"/>
            <a:ext cx="122413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3200" dirty="0" err="1" smtClean="0"/>
              <a:t>Tall</a:t>
            </a:r>
            <a:endParaRPr lang="pt-PT" sz="32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83568" y="4941168"/>
            <a:ext cx="122413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3200" dirty="0" smtClean="0"/>
              <a:t>Short</a:t>
            </a:r>
            <a:endParaRPr lang="pt-PT" sz="32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3635896" y="5994866"/>
            <a:ext cx="23762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dirty="0" err="1" smtClean="0"/>
              <a:t>Medium</a:t>
            </a:r>
            <a:r>
              <a:rPr lang="pt-PT" sz="2800" dirty="0" smtClean="0"/>
              <a:t> </a:t>
            </a:r>
            <a:r>
              <a:rPr lang="pt-PT" sz="2800" dirty="0" err="1" smtClean="0"/>
              <a:t>height</a:t>
            </a:r>
            <a:endParaRPr lang="pt-PT" sz="2800" dirty="0"/>
          </a:p>
        </p:txBody>
      </p:sp>
      <p:sp>
        <p:nvSpPr>
          <p:cNvPr id="6" name="Seta para a esquerda e para cima 5"/>
          <p:cNvSpPr/>
          <p:nvPr/>
        </p:nvSpPr>
        <p:spPr>
          <a:xfrm>
            <a:off x="7020272" y="2060848"/>
            <a:ext cx="972108" cy="1179841"/>
          </a:xfrm>
          <a:prstGeom prst="left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FF0000"/>
              </a:solidFill>
            </a:endParaRPr>
          </a:p>
        </p:txBody>
      </p:sp>
      <p:sp>
        <p:nvSpPr>
          <p:cNvPr id="7" name="Seta para a esquerda e para cima 6"/>
          <p:cNvSpPr/>
          <p:nvPr/>
        </p:nvSpPr>
        <p:spPr>
          <a:xfrm flipH="1" flipV="1">
            <a:off x="1295635" y="3573016"/>
            <a:ext cx="1044115" cy="1368152"/>
          </a:xfrm>
          <a:prstGeom prst="left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 para cima 8"/>
          <p:cNvSpPr/>
          <p:nvPr/>
        </p:nvSpPr>
        <p:spPr>
          <a:xfrm>
            <a:off x="4824028" y="5525943"/>
            <a:ext cx="324036" cy="468923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6272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6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67544" y="260648"/>
            <a:ext cx="8352928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WEIGHT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1"/>
            <a:ext cx="5904656" cy="448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7497594" y="2608765"/>
            <a:ext cx="122413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3200" dirty="0" err="1" smtClean="0"/>
              <a:t>Fat</a:t>
            </a:r>
            <a:endParaRPr lang="pt-PT" sz="32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683568" y="4941168"/>
            <a:ext cx="122413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3200" dirty="0" err="1" smtClean="0"/>
              <a:t>Thin</a:t>
            </a:r>
            <a:endParaRPr lang="pt-PT" sz="32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3712220" y="6093296"/>
            <a:ext cx="158417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dirty="0" err="1" smtClean="0"/>
              <a:t>Slim</a:t>
            </a:r>
            <a:endParaRPr lang="pt-PT" sz="2800" dirty="0"/>
          </a:p>
        </p:txBody>
      </p:sp>
      <p:sp>
        <p:nvSpPr>
          <p:cNvPr id="9" name="Seta para a esquerda e para cima 8"/>
          <p:cNvSpPr/>
          <p:nvPr/>
        </p:nvSpPr>
        <p:spPr>
          <a:xfrm>
            <a:off x="6996732" y="3240689"/>
            <a:ext cx="972108" cy="1179841"/>
          </a:xfrm>
          <a:prstGeom prst="left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FF0000"/>
              </a:solidFill>
            </a:endParaRPr>
          </a:p>
        </p:txBody>
      </p:sp>
      <p:sp>
        <p:nvSpPr>
          <p:cNvPr id="10" name="Seta para a esquerda e para cima 9"/>
          <p:cNvSpPr/>
          <p:nvPr/>
        </p:nvSpPr>
        <p:spPr>
          <a:xfrm flipH="1" flipV="1">
            <a:off x="1295634" y="3573016"/>
            <a:ext cx="1188133" cy="1368152"/>
          </a:xfrm>
          <a:prstGeom prst="left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Seta para cima 10"/>
          <p:cNvSpPr/>
          <p:nvPr/>
        </p:nvSpPr>
        <p:spPr>
          <a:xfrm>
            <a:off x="4252280" y="5655065"/>
            <a:ext cx="504056" cy="468923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286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0" r="35500"/>
          <a:stretch/>
        </p:blipFill>
        <p:spPr bwMode="auto">
          <a:xfrm>
            <a:off x="251520" y="188640"/>
            <a:ext cx="135255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430" y="188640"/>
            <a:ext cx="2813427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265983"/>
            <a:ext cx="523875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5076056" y="692696"/>
            <a:ext cx="352839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Taylor </a:t>
            </a:r>
            <a:r>
              <a:rPr lang="pt-PT" sz="2800" b="1" dirty="0" err="1" smtClean="0"/>
              <a:t>Swift</a:t>
            </a:r>
            <a:endParaRPr lang="pt-PT" sz="28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129456" y="5661248"/>
            <a:ext cx="271435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David Luiz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19873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157</TotalTime>
  <Words>40</Words>
  <Application>Microsoft Office PowerPoint</Application>
  <PresentationFormat>Apresentação no Ecrã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8" baseType="lpstr">
      <vt:lpstr>BlackTie</vt:lpstr>
      <vt:lpstr>PHYSICAL FEATURES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Alexandra</dc:creator>
  <cp:lastModifiedBy>Alexandra</cp:lastModifiedBy>
  <cp:revision>14</cp:revision>
  <dcterms:created xsi:type="dcterms:W3CDTF">2012-01-04T20:25:51Z</dcterms:created>
  <dcterms:modified xsi:type="dcterms:W3CDTF">2012-01-04T23:03:42Z</dcterms:modified>
</cp:coreProperties>
</file>