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91" r:id="rId2"/>
    <p:sldId id="293" r:id="rId3"/>
    <p:sldId id="299" r:id="rId4"/>
    <p:sldId id="307" r:id="rId5"/>
    <p:sldId id="308" r:id="rId6"/>
    <p:sldId id="309" r:id="rId7"/>
    <p:sldId id="310" r:id="rId8"/>
    <p:sldId id="296" r:id="rId9"/>
    <p:sldId id="297" r:id="rId10"/>
    <p:sldId id="316" r:id="rId11"/>
    <p:sldId id="315" r:id="rId12"/>
    <p:sldId id="304" r:id="rId13"/>
    <p:sldId id="305" r:id="rId14"/>
    <p:sldId id="311" r:id="rId15"/>
    <p:sldId id="312" r:id="rId16"/>
    <p:sldId id="313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7AB"/>
    <a:srgbClr val="CEE4DE"/>
    <a:srgbClr val="006666"/>
    <a:srgbClr val="EFF7F5"/>
    <a:srgbClr val="E9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82" autoAdjust="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577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9.png"/><Relationship Id="rId3" Type="http://schemas.openxmlformats.org/officeDocument/2006/relationships/image" Target="../media/image46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7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3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750.png"/><Relationship Id="rId17" Type="http://schemas.openxmlformats.org/officeDocument/2006/relationships/image" Target="../media/image82.png"/><Relationship Id="rId2" Type="http://schemas.openxmlformats.org/officeDocument/2006/relationships/image" Target="../media/image70.png"/><Relationship Id="rId16" Type="http://schemas.openxmlformats.org/officeDocument/2006/relationships/image" Target="../media/image800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6.png"/><Relationship Id="rId5" Type="http://schemas.openxmlformats.org/officeDocument/2006/relationships/image" Target="../media/image73.png"/><Relationship Id="rId15" Type="http://schemas.openxmlformats.org/officeDocument/2006/relationships/image" Target="../media/image81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5.png"/><Relationship Id="rId17" Type="http://schemas.openxmlformats.org/officeDocument/2006/relationships/image" Target="../media/image96.png"/><Relationship Id="rId2" Type="http://schemas.openxmlformats.org/officeDocument/2006/relationships/image" Target="../media/image84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40.png"/><Relationship Id="rId5" Type="http://schemas.openxmlformats.org/officeDocument/2006/relationships/image" Target="../media/image89.png"/><Relationship Id="rId15" Type="http://schemas.openxmlformats.org/officeDocument/2006/relationships/image" Target="../media/image91.png"/><Relationship Id="rId10" Type="http://schemas.openxmlformats.org/officeDocument/2006/relationships/image" Target="../media/image94.png"/><Relationship Id="rId4" Type="http://schemas.openxmlformats.org/officeDocument/2006/relationships/image" Target="../media/image86.png"/><Relationship Id="rId9" Type="http://schemas.openxmlformats.org/officeDocument/2006/relationships/image" Target="../media/image93.png"/><Relationship Id="rId14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090.png"/><Relationship Id="rId9" Type="http://schemas.openxmlformats.org/officeDocument/2006/relationships/image" Target="../media/image10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1.png"/><Relationship Id="rId7" Type="http://schemas.openxmlformats.org/officeDocument/2006/relationships/image" Target="../media/image11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2.png"/><Relationship Id="rId4" Type="http://schemas.openxmlformats.org/officeDocument/2006/relationships/image" Target="../media/image1110.png"/><Relationship Id="rId9" Type="http://schemas.openxmlformats.org/officeDocument/2006/relationships/image" Target="../media/image1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10" Type="http://schemas.openxmlformats.org/officeDocument/2006/relationships/image" Target="../media/image157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2060848"/>
            <a:ext cx="4078497" cy="938719"/>
          </a:xfrm>
        </p:spPr>
        <p:txBody>
          <a:bodyPr/>
          <a:lstStyle/>
          <a:p>
            <a:r>
              <a:rPr lang="pt-PT" sz="2400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212976"/>
            <a:ext cx="3718457" cy="923330"/>
          </a:xfrm>
        </p:spPr>
        <p:txBody>
          <a:bodyPr/>
          <a:lstStyle/>
          <a:p>
            <a:r>
              <a:rPr lang="pt-PT" sz="2000" dirty="0"/>
              <a:t>Resolução de exercícios e problemas (Divisão de potências. Regras operatórias)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608854"/>
            <a:ext cx="7882759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uma potência.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866725" y="1214517"/>
                <a:ext cx="2842842" cy="403957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866725" y="1214517"/>
                <a:ext cx="2842842" cy="403957"/>
              </a:xfrm>
              <a:blipFill rotWithShape="1">
                <a:blip r:embed="rId3"/>
                <a:stretch>
                  <a:fillRect l="-257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3383191" y="1214517"/>
                <a:ext cx="194906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191" y="1214517"/>
                <a:ext cx="1949061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4063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2"/>
              <p:cNvSpPr txBox="1">
                <a:spLocks/>
              </p:cNvSpPr>
              <p:nvPr/>
            </p:nvSpPr>
            <p:spPr>
              <a:xfrm>
                <a:off x="5848942" y="1219825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942" y="1219825"/>
                <a:ext cx="2376264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307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864302" y="1852300"/>
                <a:ext cx="2842842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02" y="1852300"/>
                <a:ext cx="2842842" cy="438903"/>
              </a:xfrm>
              <a:prstGeom prst="rect">
                <a:avLst/>
              </a:prstGeom>
              <a:blipFill rotWithShape="1">
                <a:blip r:embed="rId6"/>
                <a:stretch>
                  <a:fillRect l="-2790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3380768" y="1852300"/>
                <a:ext cx="2167509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768" y="1852300"/>
                <a:ext cx="2167509" cy="397032"/>
              </a:xfrm>
              <a:prstGeom prst="rect">
                <a:avLst/>
              </a:prstGeom>
              <a:blipFill rotWithShape="1">
                <a:blip r:embed="rId7"/>
                <a:stretch>
                  <a:fillRect l="-3662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2"/>
              <p:cNvSpPr txBox="1">
                <a:spLocks/>
              </p:cNvSpPr>
              <p:nvPr/>
            </p:nvSpPr>
            <p:spPr>
              <a:xfrm>
                <a:off x="5857152" y="1836342"/>
                <a:ext cx="2376264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9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152" y="1836342"/>
                <a:ext cx="2376264" cy="438903"/>
              </a:xfrm>
              <a:prstGeom prst="rect">
                <a:avLst/>
              </a:prstGeom>
              <a:blipFill rotWithShape="1">
                <a:blip r:embed="rId8"/>
                <a:stretch>
                  <a:fillRect l="-3333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866725" y="2546983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25" y="2546983"/>
                <a:ext cx="2842842" cy="397032"/>
              </a:xfrm>
              <a:prstGeom prst="rect">
                <a:avLst/>
              </a:prstGeom>
              <a:blipFill rotWithShape="1">
                <a:blip r:embed="rId9"/>
                <a:stretch>
                  <a:fillRect l="-257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3383191" y="2546983"/>
                <a:ext cx="260292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191" y="2546983"/>
                <a:ext cx="2602921" cy="397032"/>
              </a:xfrm>
              <a:prstGeom prst="rect">
                <a:avLst/>
              </a:prstGeom>
              <a:blipFill rotWithShape="1">
                <a:blip r:embed="rId10"/>
                <a:stretch>
                  <a:fillRect l="-304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Placeholder 2"/>
              <p:cNvSpPr txBox="1">
                <a:spLocks/>
              </p:cNvSpPr>
              <p:nvPr/>
            </p:nvSpPr>
            <p:spPr>
              <a:xfrm>
                <a:off x="5859575" y="2531025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28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:4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575" y="2531025"/>
                <a:ext cx="2376264" cy="397032"/>
              </a:xfrm>
              <a:prstGeom prst="rect">
                <a:avLst/>
              </a:prstGeom>
              <a:blipFill rotWithShape="1">
                <a:blip r:embed="rId11"/>
                <a:stretch>
                  <a:fillRect l="-307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866725" y="3199134"/>
                <a:ext cx="2842842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17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:17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25" y="3199134"/>
                <a:ext cx="2842842" cy="400494"/>
              </a:xfrm>
              <a:prstGeom prst="rect">
                <a:avLst/>
              </a:prstGeom>
              <a:blipFill rotWithShape="1">
                <a:blip r:embed="rId12"/>
                <a:stretch>
                  <a:fillRect l="-257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3404183" y="3160848"/>
                <a:ext cx="2813158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13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183" y="3160848"/>
                <a:ext cx="2813158" cy="438903"/>
              </a:xfrm>
              <a:prstGeom prst="rect">
                <a:avLst/>
              </a:prstGeom>
              <a:blipFill rotWithShape="1">
                <a:blip r:embed="rId13"/>
                <a:stretch>
                  <a:fillRect l="-2597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/>
              <p:cNvSpPr txBox="1">
                <a:spLocks/>
              </p:cNvSpPr>
              <p:nvPr/>
            </p:nvSpPr>
            <p:spPr>
              <a:xfrm>
                <a:off x="5859574" y="3155155"/>
                <a:ext cx="2963171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8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574" y="3155155"/>
                <a:ext cx="2963171" cy="438903"/>
              </a:xfrm>
              <a:prstGeom prst="rect">
                <a:avLst/>
              </a:prstGeom>
              <a:blipFill rotWithShape="1">
                <a:blip r:embed="rId14"/>
                <a:stretch>
                  <a:fillRect l="-2469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Placeholder 2"/>
              <p:cNvSpPr txBox="1">
                <a:spLocks/>
              </p:cNvSpPr>
              <p:nvPr/>
            </p:nvSpPr>
            <p:spPr>
              <a:xfrm>
                <a:off x="869148" y="3893945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:21: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48" y="3893945"/>
                <a:ext cx="2842842" cy="397032"/>
              </a:xfrm>
              <a:prstGeom prst="rect">
                <a:avLst/>
              </a:prstGeom>
              <a:blipFill rotWithShape="1">
                <a:blip r:embed="rId15"/>
                <a:stretch>
                  <a:fillRect l="-279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Placeholder 2"/>
              <p:cNvSpPr txBox="1">
                <a:spLocks/>
              </p:cNvSpPr>
              <p:nvPr/>
            </p:nvSpPr>
            <p:spPr>
              <a:xfrm>
                <a:off x="3385614" y="3735299"/>
                <a:ext cx="2602921" cy="60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2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614" y="3735299"/>
                <a:ext cx="2602921" cy="608565"/>
              </a:xfrm>
              <a:prstGeom prst="rect">
                <a:avLst/>
              </a:prstGeom>
              <a:blipFill rotWithShape="1">
                <a:blip r:embed="rId16"/>
                <a:stretch>
                  <a:fillRect l="-2810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Placeholder 2"/>
              <p:cNvSpPr txBox="1">
                <a:spLocks/>
              </p:cNvSpPr>
              <p:nvPr/>
            </p:nvSpPr>
            <p:spPr>
              <a:xfrm>
                <a:off x="5861998" y="3838091"/>
                <a:ext cx="2673680" cy="60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998" y="3838091"/>
                <a:ext cx="2673680" cy="608565"/>
              </a:xfrm>
              <a:prstGeom prst="rect">
                <a:avLst/>
              </a:prstGeom>
              <a:blipFill rotWithShape="1">
                <a:blip r:embed="rId17"/>
                <a:stretch>
                  <a:fillRect l="-2968" b="-90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Placeholder 2"/>
              <p:cNvSpPr txBox="1">
                <a:spLocks/>
              </p:cNvSpPr>
              <p:nvPr/>
            </p:nvSpPr>
            <p:spPr>
              <a:xfrm>
                <a:off x="875084" y="4545095"/>
                <a:ext cx="2842842" cy="621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084" y="4545095"/>
                <a:ext cx="2842842" cy="621580"/>
              </a:xfrm>
              <a:prstGeom prst="rect">
                <a:avLst/>
              </a:prstGeom>
              <a:blipFill rotWithShape="1">
                <a:blip r:embed="rId18"/>
                <a:stretch>
                  <a:fillRect l="-2790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Placeholder 2"/>
              <p:cNvSpPr txBox="1">
                <a:spLocks/>
              </p:cNvSpPr>
              <p:nvPr/>
            </p:nvSpPr>
            <p:spPr>
              <a:xfrm>
                <a:off x="3391550" y="4540824"/>
                <a:ext cx="2602921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550" y="4540824"/>
                <a:ext cx="2602921" cy="619529"/>
              </a:xfrm>
              <a:prstGeom prst="rect">
                <a:avLst/>
              </a:prstGeom>
              <a:blipFill rotWithShape="1">
                <a:blip r:embed="rId19"/>
                <a:stretch>
                  <a:fillRect l="-2810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Placeholder 2"/>
              <p:cNvSpPr txBox="1">
                <a:spLocks/>
              </p:cNvSpPr>
              <p:nvPr/>
            </p:nvSpPr>
            <p:spPr>
              <a:xfrm>
                <a:off x="5867934" y="4524866"/>
                <a:ext cx="2673680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934" y="4524866"/>
                <a:ext cx="2673680" cy="619529"/>
              </a:xfrm>
              <a:prstGeom prst="rect">
                <a:avLst/>
              </a:prstGeom>
              <a:blipFill rotWithShape="1">
                <a:blip r:embed="rId20"/>
                <a:stretch>
                  <a:fillRect l="-2968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Placeholder 2"/>
              <p:cNvSpPr txBox="1">
                <a:spLocks/>
              </p:cNvSpPr>
              <p:nvPr/>
            </p:nvSpPr>
            <p:spPr>
              <a:xfrm>
                <a:off x="875842" y="5255620"/>
                <a:ext cx="2842842" cy="6210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r>
                  <a:rPr lang="pt-PT" sz="2200" b="1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3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42" y="5255620"/>
                <a:ext cx="2842842" cy="621067"/>
              </a:xfrm>
              <a:prstGeom prst="rect">
                <a:avLst/>
              </a:prstGeom>
              <a:blipFill rotWithShape="1">
                <a:blip r:embed="rId21"/>
                <a:stretch>
                  <a:fillRect l="-2790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Placeholder 2"/>
              <p:cNvSpPr txBox="1">
                <a:spLocks/>
              </p:cNvSpPr>
              <p:nvPr/>
            </p:nvSpPr>
            <p:spPr>
              <a:xfrm>
                <a:off x="3413179" y="5264412"/>
                <a:ext cx="3948851" cy="612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r>
                  <a:rPr lang="pt-PT" sz="2200" dirty="0"/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179" y="5264412"/>
                <a:ext cx="3948851" cy="612860"/>
              </a:xfrm>
              <a:prstGeom prst="rect">
                <a:avLst/>
              </a:prstGeom>
              <a:blipFill rotWithShape="1">
                <a:blip r:embed="rId22"/>
                <a:stretch>
                  <a:fillRect l="-2006" b="-9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30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90217" y="1864268"/>
            <a:ext cx="592922" cy="720000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703861" y="2014846"/>
                <a:ext cx="126734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61" y="2014846"/>
                <a:ext cx="1267341" cy="4308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4905576" y="1869313"/>
            <a:ext cx="592922" cy="720000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4907843" y="2031014"/>
                <a:ext cx="1506046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43" y="2031014"/>
                <a:ext cx="1506046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upo 48"/>
          <p:cNvGrpSpPr/>
          <p:nvPr/>
        </p:nvGrpSpPr>
        <p:grpSpPr>
          <a:xfrm>
            <a:off x="690217" y="3209083"/>
            <a:ext cx="592922" cy="720000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690217" y="3366977"/>
                <a:ext cx="1389125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17" y="3366977"/>
                <a:ext cx="1389125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1985512" y="3366782"/>
                <a:ext cx="55312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12" y="3366782"/>
                <a:ext cx="553129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ângulo 68"/>
              <p:cNvSpPr/>
              <p:nvPr/>
            </p:nvSpPr>
            <p:spPr>
              <a:xfrm>
                <a:off x="6045068" y="2039042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Rectângulo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068" y="2039042"/>
                <a:ext cx="534634" cy="4347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1812025" y="2012922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025" y="2012922"/>
                <a:ext cx="534634" cy="4347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upo 77"/>
          <p:cNvGrpSpPr/>
          <p:nvPr/>
        </p:nvGrpSpPr>
        <p:grpSpPr>
          <a:xfrm>
            <a:off x="4901262" y="3209083"/>
            <a:ext cx="592922" cy="720000"/>
            <a:chOff x="4442216" y="2160827"/>
            <a:chExt cx="592922" cy="4096987"/>
          </a:xfrm>
        </p:grpSpPr>
        <p:cxnSp>
          <p:nvCxnSpPr>
            <p:cNvPr id="79" name="Conexão recta 7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xão recta 7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xão recta 8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 Placeholder 2"/>
              <p:cNvSpPr txBox="1">
                <a:spLocks/>
              </p:cNvSpPr>
              <p:nvPr/>
            </p:nvSpPr>
            <p:spPr>
              <a:xfrm>
                <a:off x="4889387" y="3399523"/>
                <a:ext cx="1524502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5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387" y="3399523"/>
                <a:ext cx="1524502" cy="43890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ângulo 82"/>
              <p:cNvSpPr/>
              <p:nvPr/>
            </p:nvSpPr>
            <p:spPr>
              <a:xfrm>
                <a:off x="6012388" y="3394536"/>
                <a:ext cx="1214313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3" name="Rectângulo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388" y="3394536"/>
                <a:ext cx="1214313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upo 84"/>
          <p:cNvGrpSpPr/>
          <p:nvPr/>
        </p:nvGrpSpPr>
        <p:grpSpPr>
          <a:xfrm>
            <a:off x="690217" y="4593841"/>
            <a:ext cx="592922" cy="720000"/>
            <a:chOff x="4442216" y="2160827"/>
            <a:chExt cx="592922" cy="4096987"/>
          </a:xfrm>
        </p:grpSpPr>
        <p:cxnSp>
          <p:nvCxnSpPr>
            <p:cNvPr id="86" name="Conexão recta 8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xão recta 8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xão recta 8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ângulo 88"/>
              <p:cNvSpPr/>
              <p:nvPr/>
            </p:nvSpPr>
            <p:spPr>
              <a:xfrm>
                <a:off x="737384" y="4751735"/>
                <a:ext cx="2041065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9" name="Rectângulo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84" y="4751735"/>
                <a:ext cx="2041065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ângulo 89"/>
              <p:cNvSpPr/>
              <p:nvPr/>
            </p:nvSpPr>
            <p:spPr>
              <a:xfrm>
                <a:off x="2532605" y="4736474"/>
                <a:ext cx="122956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0" name="Rectângulo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605" y="4736474"/>
                <a:ext cx="1229567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upo 91"/>
          <p:cNvGrpSpPr/>
          <p:nvPr/>
        </p:nvGrpSpPr>
        <p:grpSpPr>
          <a:xfrm>
            <a:off x="4901262" y="4637788"/>
            <a:ext cx="592922" cy="720000"/>
            <a:chOff x="4442216" y="2160827"/>
            <a:chExt cx="592922" cy="4096987"/>
          </a:xfrm>
        </p:grpSpPr>
        <p:cxnSp>
          <p:nvCxnSpPr>
            <p:cNvPr id="93" name="Conexão recta 9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xão recta 9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xão recta 9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 Placeholder 2"/>
              <p:cNvSpPr txBox="1">
                <a:spLocks/>
              </p:cNvSpPr>
              <p:nvPr/>
            </p:nvSpPr>
            <p:spPr>
              <a:xfrm>
                <a:off x="4922080" y="4742940"/>
                <a:ext cx="1663179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7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9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080" y="4742940"/>
                <a:ext cx="1663179" cy="438903"/>
              </a:xfrm>
              <a:prstGeom prst="rect">
                <a:avLst/>
              </a:prstGeom>
              <a:blipFill rotWithShape="1">
                <a:blip r:embed="rId12"/>
                <a:stretch>
                  <a:fillRect l="-3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ângulo 96"/>
              <p:cNvSpPr/>
              <p:nvPr/>
            </p:nvSpPr>
            <p:spPr>
              <a:xfrm>
                <a:off x="7863650" y="4756297"/>
                <a:ext cx="65325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7" name="Rectângulo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650" y="4756297"/>
                <a:ext cx="653256" cy="43088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Placeholder 2"/>
              <p:cNvSpPr txBox="1">
                <a:spLocks/>
              </p:cNvSpPr>
              <p:nvPr/>
            </p:nvSpPr>
            <p:spPr>
              <a:xfrm>
                <a:off x="689441" y="1422046"/>
                <a:ext cx="2842842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 smtClean="0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41" y="1422046"/>
                <a:ext cx="2842842" cy="403957"/>
              </a:xfrm>
              <a:prstGeom prst="rect">
                <a:avLst/>
              </a:prstGeom>
              <a:blipFill rotWithShape="1">
                <a:blip r:embed="rId14"/>
                <a:stretch>
                  <a:fillRect l="-2575" t="-16418" b="-268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Placeholder 2"/>
              <p:cNvSpPr txBox="1">
                <a:spLocks/>
              </p:cNvSpPr>
              <p:nvPr/>
            </p:nvSpPr>
            <p:spPr>
              <a:xfrm>
                <a:off x="4913137" y="1424042"/>
                <a:ext cx="194906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137" y="1424042"/>
                <a:ext cx="1949061" cy="397032"/>
              </a:xfrm>
              <a:prstGeom prst="rect">
                <a:avLst/>
              </a:prstGeom>
              <a:blipFill rotWithShape="1">
                <a:blip r:embed="rId15"/>
                <a:stretch>
                  <a:fillRect l="-4063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Placeholder 2"/>
              <p:cNvSpPr txBox="1">
                <a:spLocks/>
              </p:cNvSpPr>
              <p:nvPr/>
            </p:nvSpPr>
            <p:spPr>
              <a:xfrm>
                <a:off x="690217" y="2738734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17" y="2738734"/>
                <a:ext cx="2376264" cy="397032"/>
              </a:xfrm>
              <a:prstGeom prst="rect">
                <a:avLst/>
              </a:prstGeom>
              <a:blipFill rotWithShape="1">
                <a:blip r:embed="rId16"/>
                <a:stretch>
                  <a:fillRect l="-307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Placeholder 2"/>
              <p:cNvSpPr txBox="1">
                <a:spLocks/>
              </p:cNvSpPr>
              <p:nvPr/>
            </p:nvSpPr>
            <p:spPr>
              <a:xfrm>
                <a:off x="4917497" y="2717798"/>
                <a:ext cx="2842842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497" y="2717798"/>
                <a:ext cx="2842842" cy="438903"/>
              </a:xfrm>
              <a:prstGeom prst="rect">
                <a:avLst/>
              </a:prstGeom>
              <a:blipFill rotWithShape="1">
                <a:blip r:embed="rId17"/>
                <a:stretch>
                  <a:fillRect l="-2790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7154961" y="3402406"/>
                <a:ext cx="51498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961" y="3402406"/>
                <a:ext cx="514987" cy="43088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 Placeholder 2"/>
              <p:cNvSpPr txBox="1">
                <a:spLocks/>
              </p:cNvSpPr>
              <p:nvPr/>
            </p:nvSpPr>
            <p:spPr>
              <a:xfrm>
                <a:off x="703861" y="4124866"/>
                <a:ext cx="2167509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61" y="4124866"/>
                <a:ext cx="2167509" cy="397032"/>
              </a:xfrm>
              <a:prstGeom prst="rect">
                <a:avLst/>
              </a:prstGeom>
              <a:blipFill rotWithShape="1">
                <a:blip r:embed="rId19"/>
                <a:stretch>
                  <a:fillRect l="-3371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3591658" y="4742940"/>
                <a:ext cx="40427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1658" y="4742940"/>
                <a:ext cx="404278" cy="43088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 Placeholder 2"/>
              <p:cNvSpPr txBox="1">
                <a:spLocks/>
              </p:cNvSpPr>
              <p:nvPr/>
            </p:nvSpPr>
            <p:spPr>
              <a:xfrm>
                <a:off x="4913137" y="4082995"/>
                <a:ext cx="2376264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9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137" y="4082995"/>
                <a:ext cx="2376264" cy="438903"/>
              </a:xfrm>
              <a:prstGeom prst="rect">
                <a:avLst/>
              </a:prstGeom>
              <a:blipFill rotWithShape="1">
                <a:blip r:embed="rId21"/>
                <a:stretch>
                  <a:fillRect l="-3333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 Placeholder 2"/>
              <p:cNvSpPr txBox="1">
                <a:spLocks/>
              </p:cNvSpPr>
              <p:nvPr/>
            </p:nvSpPr>
            <p:spPr>
              <a:xfrm>
                <a:off x="6402534" y="4790066"/>
                <a:ext cx="1663179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81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81</m:t>
                          </m:r>
                        </m:sup>
                      </m:sSup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534" y="4790066"/>
                <a:ext cx="1663179" cy="397032"/>
              </a:xfrm>
              <a:prstGeom prst="rect">
                <a:avLst/>
              </a:prstGeom>
              <a:blipFill rotWithShape="1">
                <a:blip r:embed="rId22"/>
                <a:stretch>
                  <a:fillRect l="-3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64" name="Tabela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704040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85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54" grpId="0"/>
      <p:bldP spid="66" grpId="0"/>
      <p:bldP spid="69" grpId="0"/>
      <p:bldP spid="70" grpId="0"/>
      <p:bldP spid="82" grpId="0"/>
      <p:bldP spid="83" grpId="0"/>
      <p:bldP spid="89" grpId="0"/>
      <p:bldP spid="90" grpId="0"/>
      <p:bldP spid="96" grpId="0"/>
      <p:bldP spid="97" grpId="0"/>
      <p:bldP spid="53" grpId="0"/>
      <p:bldP spid="55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/>
              <a:t>Vou Aplicar</a:t>
            </a:r>
            <a:endParaRPr lang="pt-PT" dirty="0"/>
          </a:p>
        </p:txBody>
      </p:sp>
      <p:grpSp>
        <p:nvGrpSpPr>
          <p:cNvPr id="22" name="Grupo 21"/>
          <p:cNvGrpSpPr/>
          <p:nvPr/>
        </p:nvGrpSpPr>
        <p:grpSpPr>
          <a:xfrm>
            <a:off x="684344" y="1864268"/>
            <a:ext cx="592922" cy="720000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701993" y="2014846"/>
                <a:ext cx="168683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93" y="2014846"/>
                <a:ext cx="1686831" cy="4308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4905576" y="1869313"/>
            <a:ext cx="592922" cy="720000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4907843" y="2019139"/>
                <a:ext cx="171170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24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43" y="2019139"/>
                <a:ext cx="1711701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upo 48"/>
          <p:cNvGrpSpPr/>
          <p:nvPr/>
        </p:nvGrpSpPr>
        <p:grpSpPr>
          <a:xfrm>
            <a:off x="684344" y="3209083"/>
            <a:ext cx="592922" cy="720000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684345" y="3366977"/>
                <a:ext cx="184238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28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:4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45" y="3366977"/>
                <a:ext cx="1842388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3141515" y="3366782"/>
                <a:ext cx="55312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515" y="3366782"/>
                <a:ext cx="553129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ângulo 68"/>
              <p:cNvSpPr/>
              <p:nvPr/>
            </p:nvSpPr>
            <p:spPr>
              <a:xfrm>
                <a:off x="7596333" y="2006901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Rectângulo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3" y="2006901"/>
                <a:ext cx="534634" cy="4347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3246812" y="2012922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812" y="2012922"/>
                <a:ext cx="534634" cy="4347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upo 77"/>
          <p:cNvGrpSpPr/>
          <p:nvPr/>
        </p:nvGrpSpPr>
        <p:grpSpPr>
          <a:xfrm>
            <a:off x="4901262" y="3209083"/>
            <a:ext cx="592922" cy="720000"/>
            <a:chOff x="4442216" y="2160827"/>
            <a:chExt cx="592922" cy="4096987"/>
          </a:xfrm>
        </p:grpSpPr>
        <p:cxnSp>
          <p:nvCxnSpPr>
            <p:cNvPr id="79" name="Conexão recta 7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xão recta 7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xão recta 8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 Placeholder 2"/>
              <p:cNvSpPr txBox="1">
                <a:spLocks/>
              </p:cNvSpPr>
              <p:nvPr/>
            </p:nvSpPr>
            <p:spPr>
              <a:xfrm>
                <a:off x="4912798" y="3399523"/>
                <a:ext cx="2097426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:17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798" y="3399523"/>
                <a:ext cx="2097426" cy="400494"/>
              </a:xfrm>
              <a:prstGeom prst="rect">
                <a:avLst/>
              </a:prstGeom>
              <a:blipFill rotWithShape="1">
                <a:blip r:embed="rId8"/>
                <a:stretch>
                  <a:fillRect l="-2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ângulo 82"/>
              <p:cNvSpPr/>
              <p:nvPr/>
            </p:nvSpPr>
            <p:spPr>
              <a:xfrm>
                <a:off x="6701138" y="3394536"/>
                <a:ext cx="1400066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17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3" name="Rectângulo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38" y="3394536"/>
                <a:ext cx="1400066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upo 84"/>
          <p:cNvGrpSpPr/>
          <p:nvPr/>
        </p:nvGrpSpPr>
        <p:grpSpPr>
          <a:xfrm>
            <a:off x="684344" y="4593841"/>
            <a:ext cx="592922" cy="720000"/>
            <a:chOff x="4442216" y="2160827"/>
            <a:chExt cx="592922" cy="4096987"/>
          </a:xfrm>
        </p:grpSpPr>
        <p:cxnSp>
          <p:nvCxnSpPr>
            <p:cNvPr id="86" name="Conexão recta 8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xão recta 8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xão recta 8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ângulo 88"/>
              <p:cNvSpPr/>
              <p:nvPr/>
            </p:nvSpPr>
            <p:spPr>
              <a:xfrm>
                <a:off x="684011" y="4751735"/>
                <a:ext cx="2041065" cy="477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13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13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9" name="Rectângulo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11" y="4751735"/>
                <a:ext cx="2041065" cy="47743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ângulo 89"/>
              <p:cNvSpPr/>
              <p:nvPr/>
            </p:nvSpPr>
            <p:spPr>
              <a:xfrm>
                <a:off x="2419857" y="4795849"/>
                <a:ext cx="1535741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0" name="Rectângulo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857" y="4795849"/>
                <a:ext cx="1535741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upo 91"/>
          <p:cNvGrpSpPr/>
          <p:nvPr/>
        </p:nvGrpSpPr>
        <p:grpSpPr>
          <a:xfrm>
            <a:off x="4901262" y="4637788"/>
            <a:ext cx="592922" cy="1239484"/>
            <a:chOff x="4442216" y="2160827"/>
            <a:chExt cx="592922" cy="4096987"/>
          </a:xfrm>
        </p:grpSpPr>
        <p:cxnSp>
          <p:nvCxnSpPr>
            <p:cNvPr id="93" name="Conexão recta 9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xão recta 9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xão recta 9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 Placeholder 2"/>
              <p:cNvSpPr txBox="1">
                <a:spLocks/>
              </p:cNvSpPr>
              <p:nvPr/>
            </p:nvSpPr>
            <p:spPr>
              <a:xfrm>
                <a:off x="4922079" y="4742940"/>
                <a:ext cx="2479091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8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2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079" y="4742940"/>
                <a:ext cx="2479091" cy="43890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ângulo 96"/>
              <p:cNvSpPr/>
              <p:nvPr/>
            </p:nvSpPr>
            <p:spPr>
              <a:xfrm>
                <a:off x="6764952" y="5282885"/>
                <a:ext cx="122956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7" name="Rectângulo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52" y="5282885"/>
                <a:ext cx="1229567" cy="43088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8009961" y="3402406"/>
                <a:ext cx="51498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9961" y="3402406"/>
                <a:ext cx="514987" cy="430887"/>
              </a:xfrm>
              <a:prstGeom prst="rect">
                <a:avLst/>
              </a:prstGeom>
              <a:blipFill rotWithShape="1">
                <a:blip r:embed="rId14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3728813" y="4790440"/>
                <a:ext cx="69012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dirty="0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pt-PT" sz="22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813" y="4790440"/>
                <a:ext cx="690125" cy="43088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 Placeholder 2"/>
              <p:cNvSpPr txBox="1">
                <a:spLocks/>
              </p:cNvSpPr>
              <p:nvPr/>
            </p:nvSpPr>
            <p:spPr>
              <a:xfrm>
                <a:off x="4922079" y="5313841"/>
                <a:ext cx="247909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=8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079" y="5313841"/>
                <a:ext cx="2479092" cy="3970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Placeholder 2"/>
              <p:cNvSpPr txBox="1">
                <a:spLocks/>
              </p:cNvSpPr>
              <p:nvPr/>
            </p:nvSpPr>
            <p:spPr>
              <a:xfrm>
                <a:off x="683568" y="1424042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24042"/>
                <a:ext cx="2842842" cy="397032"/>
              </a:xfrm>
              <a:prstGeom prst="rect">
                <a:avLst/>
              </a:prstGeom>
              <a:blipFill rotWithShape="1">
                <a:blip r:embed="rId17"/>
                <a:stretch>
                  <a:fillRect l="-2575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ângulo 64"/>
              <p:cNvSpPr/>
              <p:nvPr/>
            </p:nvSpPr>
            <p:spPr>
              <a:xfrm>
                <a:off x="2163199" y="2012922"/>
                <a:ext cx="129196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9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5" name="Rec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99" y="2012922"/>
                <a:ext cx="1291961" cy="43088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Placeholder 2"/>
              <p:cNvSpPr txBox="1">
                <a:spLocks/>
              </p:cNvSpPr>
              <p:nvPr/>
            </p:nvSpPr>
            <p:spPr>
              <a:xfrm>
                <a:off x="4913137" y="1302905"/>
                <a:ext cx="260292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137" y="1302905"/>
                <a:ext cx="2602921" cy="397032"/>
              </a:xfrm>
              <a:prstGeom prst="rect">
                <a:avLst/>
              </a:prstGeom>
              <a:blipFill rotWithShape="1">
                <a:blip r:embed="rId19"/>
                <a:stretch>
                  <a:fillRect l="-304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ângulo 70"/>
              <p:cNvSpPr/>
              <p:nvPr/>
            </p:nvSpPr>
            <p:spPr>
              <a:xfrm>
                <a:off x="6505800" y="2015470"/>
                <a:ext cx="119732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1" name="Rectângulo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800" y="2015470"/>
                <a:ext cx="1197320" cy="43088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Placeholder 2"/>
              <p:cNvSpPr txBox="1">
                <a:spLocks/>
              </p:cNvSpPr>
              <p:nvPr/>
            </p:nvSpPr>
            <p:spPr>
              <a:xfrm>
                <a:off x="701993" y="2733268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28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:4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93" y="2733268"/>
                <a:ext cx="2376264" cy="397032"/>
              </a:xfrm>
              <a:prstGeom prst="rect">
                <a:avLst/>
              </a:prstGeom>
              <a:blipFill rotWithShape="1">
                <a:blip r:embed="rId21"/>
                <a:stretch>
                  <a:fillRect l="-3077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ângulo 72"/>
              <p:cNvSpPr/>
              <p:nvPr/>
            </p:nvSpPr>
            <p:spPr>
              <a:xfrm>
                <a:off x="2178424" y="3369897"/>
                <a:ext cx="1043542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3" name="Rectângulo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24" y="3369897"/>
                <a:ext cx="1043542" cy="43088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Placeholder 2"/>
              <p:cNvSpPr txBox="1">
                <a:spLocks/>
              </p:cNvSpPr>
              <p:nvPr/>
            </p:nvSpPr>
            <p:spPr>
              <a:xfrm>
                <a:off x="4905576" y="2731537"/>
                <a:ext cx="2842842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17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:17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576" y="2731537"/>
                <a:ext cx="2842842" cy="400494"/>
              </a:xfrm>
              <a:prstGeom prst="rect">
                <a:avLst/>
              </a:prstGeom>
              <a:blipFill rotWithShape="1">
                <a:blip r:embed="rId23"/>
                <a:stretch>
                  <a:fillRect l="-279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Placeholder 2"/>
              <p:cNvSpPr txBox="1">
                <a:spLocks/>
              </p:cNvSpPr>
              <p:nvPr/>
            </p:nvSpPr>
            <p:spPr>
              <a:xfrm>
                <a:off x="701993" y="4081188"/>
                <a:ext cx="2813158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13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93" y="4081188"/>
                <a:ext cx="2813158" cy="438903"/>
              </a:xfrm>
              <a:prstGeom prst="rect">
                <a:avLst/>
              </a:prstGeom>
              <a:blipFill rotWithShape="1">
                <a:blip r:embed="rId24"/>
                <a:stretch>
                  <a:fillRect l="-2597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Placeholder 2"/>
              <p:cNvSpPr txBox="1">
                <a:spLocks/>
              </p:cNvSpPr>
              <p:nvPr/>
            </p:nvSpPr>
            <p:spPr>
              <a:xfrm>
                <a:off x="4922218" y="4082995"/>
                <a:ext cx="2963171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8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218" y="4082995"/>
                <a:ext cx="2963171" cy="438903"/>
              </a:xfrm>
              <a:prstGeom prst="rect">
                <a:avLst/>
              </a:prstGeom>
              <a:blipFill rotWithShape="1">
                <a:blip r:embed="rId25"/>
                <a:stretch>
                  <a:fillRect l="-2464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ângulo 90"/>
              <p:cNvSpPr/>
              <p:nvPr/>
            </p:nvSpPr>
            <p:spPr>
              <a:xfrm>
                <a:off x="7862066" y="5279748"/>
                <a:ext cx="53463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1" name="Rectângulo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066" y="5279748"/>
                <a:ext cx="534634" cy="430887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57" name="Tabela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11896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39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54" grpId="0"/>
      <p:bldP spid="66" grpId="0"/>
      <p:bldP spid="69" grpId="0"/>
      <p:bldP spid="70" grpId="0"/>
      <p:bldP spid="82" grpId="0"/>
      <p:bldP spid="83" grpId="0"/>
      <p:bldP spid="89" grpId="0"/>
      <p:bldP spid="90" grpId="0"/>
      <p:bldP spid="96" grpId="0"/>
      <p:bldP spid="97" grpId="0"/>
      <p:bldP spid="59" grpId="0"/>
      <p:bldP spid="61" grpId="0"/>
      <p:bldP spid="63" grpId="0"/>
      <p:bldP spid="65" grpId="0"/>
      <p:bldP spid="68" grpId="0"/>
      <p:bldP spid="71" grpId="0"/>
      <p:bldP spid="72" grpId="0"/>
      <p:bldP spid="73" grpId="0"/>
      <p:bldP spid="74" grpId="0"/>
      <p:bldP spid="76" grpId="0"/>
      <p:bldP spid="77" grpId="0"/>
      <p:bldP spid="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ângulo 82"/>
              <p:cNvSpPr/>
              <p:nvPr/>
            </p:nvSpPr>
            <p:spPr>
              <a:xfrm>
                <a:off x="6693584" y="3875437"/>
                <a:ext cx="1330622" cy="665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6:</m:t>
                            </m:r>
                            <m:f>
                              <m:f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3" name="Rectângulo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584" y="3875437"/>
                <a:ext cx="1330622" cy="665888"/>
              </a:xfrm>
              <a:prstGeom prst="rect">
                <a:avLst/>
              </a:prstGeom>
              <a:blipFill rotWithShape="1">
                <a:blip r:embed="rId2"/>
                <a:stretch>
                  <a:fillRect l="-5505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 Placeholder 2"/>
              <p:cNvSpPr txBox="1">
                <a:spLocks/>
              </p:cNvSpPr>
              <p:nvPr/>
            </p:nvSpPr>
            <p:spPr>
              <a:xfrm>
                <a:off x="5381249" y="2117988"/>
                <a:ext cx="2602921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chemeClr val="bg1"/>
                    </a:solidFill>
                  </a:rPr>
                  <a:t>.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2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249" y="2117988"/>
                <a:ext cx="2602921" cy="619529"/>
              </a:xfrm>
              <a:prstGeom prst="rect">
                <a:avLst/>
              </a:prstGeom>
              <a:blipFill rotWithShape="1">
                <a:blip r:embed="rId3"/>
                <a:stretch>
                  <a:fillRect l="-3044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706560" y="1864268"/>
            <a:ext cx="592922" cy="1271498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724209" y="2014846"/>
                <a:ext cx="237626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21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:21: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209" y="2014846"/>
                <a:ext cx="2376264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5499326" y="1869312"/>
            <a:ext cx="592922" cy="1266453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o 48"/>
          <p:cNvGrpSpPr/>
          <p:nvPr/>
        </p:nvGrpSpPr>
        <p:grpSpPr>
          <a:xfrm>
            <a:off x="706560" y="3874083"/>
            <a:ext cx="592922" cy="1270800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599686" y="3919666"/>
                <a:ext cx="1609472" cy="665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86" y="3919666"/>
                <a:ext cx="1609472" cy="665888"/>
              </a:xfrm>
              <a:prstGeom prst="rect">
                <a:avLst/>
              </a:prstGeom>
              <a:blipFill rotWithShape="1">
                <a:blip r:embed="rId5"/>
                <a:stretch>
                  <a:fillRect l="-4545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715263" y="4680110"/>
                <a:ext cx="55312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=16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63" y="4680110"/>
                <a:ext cx="553129" cy="430887"/>
              </a:xfrm>
              <a:prstGeom prst="rect">
                <a:avLst/>
              </a:prstGeom>
              <a:blipFill rotWithShape="1">
                <a:blip r:embed="rId6"/>
                <a:stretch>
                  <a:fillRect r="-582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705784" y="2589647"/>
                <a:ext cx="161024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84" y="2589647"/>
                <a:ext cx="1610249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upo 77"/>
          <p:cNvGrpSpPr/>
          <p:nvPr/>
        </p:nvGrpSpPr>
        <p:grpSpPr>
          <a:xfrm>
            <a:off x="5495012" y="3874080"/>
            <a:ext cx="592922" cy="1270800"/>
            <a:chOff x="4442216" y="2160827"/>
            <a:chExt cx="592922" cy="4096987"/>
          </a:xfrm>
        </p:grpSpPr>
        <p:cxnSp>
          <p:nvCxnSpPr>
            <p:cNvPr id="79" name="Conexão recta 7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xão recta 7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xão recta 8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 Placeholder 2"/>
              <p:cNvSpPr txBox="1">
                <a:spLocks/>
              </p:cNvSpPr>
              <p:nvPr/>
            </p:nvSpPr>
            <p:spPr>
              <a:xfrm>
                <a:off x="5494236" y="3930772"/>
                <a:ext cx="1522189" cy="607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dirty="0">
                    <a:solidFill>
                      <a:schemeClr val="bg1"/>
                    </a:solidFill>
                    <a:ea typeface="Cambria Math"/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6</m:t>
                        </m:r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236" y="3930772"/>
                <a:ext cx="1522189" cy="607282"/>
              </a:xfrm>
              <a:prstGeom prst="rect">
                <a:avLst/>
              </a:prstGeom>
              <a:blipFill rotWithShape="1">
                <a:blip r:embed="rId9"/>
                <a:stretch>
                  <a:fillRect l="-4800" b="-90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7203127" y="4622411"/>
                <a:ext cx="66519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18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127" y="4622411"/>
                <a:ext cx="665191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ângulo 64"/>
              <p:cNvSpPr/>
              <p:nvPr/>
            </p:nvSpPr>
            <p:spPr>
              <a:xfrm>
                <a:off x="2742850" y="2018776"/>
                <a:ext cx="2117182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 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21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21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5" name="Rec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850" y="2018776"/>
                <a:ext cx="2117182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ângulo 70"/>
              <p:cNvSpPr/>
              <p:nvPr/>
            </p:nvSpPr>
            <p:spPr>
              <a:xfrm>
                <a:off x="6981536" y="2065764"/>
                <a:ext cx="792166" cy="665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1" name="Rectângulo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536" y="2065764"/>
                <a:ext cx="792166" cy="665182"/>
              </a:xfrm>
              <a:prstGeom prst="rect">
                <a:avLst/>
              </a:prstGeom>
              <a:blipFill rotWithShape="1">
                <a:blip r:embed="rId12"/>
                <a:stretch>
                  <a:fillRect l="-9231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ângulo 72"/>
              <p:cNvSpPr/>
              <p:nvPr/>
            </p:nvSpPr>
            <p:spPr>
              <a:xfrm>
                <a:off x="1855309" y="3915753"/>
                <a:ext cx="1413575" cy="665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4:</m:t>
                            </m:r>
                            <m:f>
                              <m:f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3" name="Rectângulo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309" y="3915753"/>
                <a:ext cx="1413575" cy="665888"/>
              </a:xfrm>
              <a:prstGeom prst="rect">
                <a:avLst/>
              </a:prstGeom>
              <a:blipFill rotWithShape="1">
                <a:blip r:embed="rId13"/>
                <a:stretch>
                  <a:fillRect l="-5172" b="-45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Placeholder 2"/>
              <p:cNvSpPr txBox="1">
                <a:spLocks/>
              </p:cNvSpPr>
              <p:nvPr/>
            </p:nvSpPr>
            <p:spPr>
              <a:xfrm>
                <a:off x="717082" y="1443137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:21: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82" y="1443137"/>
                <a:ext cx="2842842" cy="397032"/>
              </a:xfrm>
              <a:prstGeom prst="rect">
                <a:avLst/>
              </a:prstGeom>
              <a:blipFill rotWithShape="1">
                <a:blip r:embed="rId14"/>
                <a:stretch>
                  <a:fillRect l="-279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ângulo 57"/>
              <p:cNvSpPr/>
              <p:nvPr/>
            </p:nvSpPr>
            <p:spPr>
              <a:xfrm>
                <a:off x="2192873" y="2589647"/>
                <a:ext cx="64722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8" name="Rectângulo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873" y="2589647"/>
                <a:ext cx="647228" cy="43088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 Placeholder 2"/>
              <p:cNvSpPr txBox="1">
                <a:spLocks/>
              </p:cNvSpPr>
              <p:nvPr/>
            </p:nvSpPr>
            <p:spPr>
              <a:xfrm>
                <a:off x="5494236" y="1286721"/>
                <a:ext cx="2602921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2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236" y="1286721"/>
                <a:ext cx="2602921" cy="619529"/>
              </a:xfrm>
              <a:prstGeom prst="rect">
                <a:avLst/>
              </a:prstGeom>
              <a:blipFill rotWithShape="1">
                <a:blip r:embed="rId16"/>
                <a:stretch>
                  <a:fillRect l="-2810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 Placeholder 2"/>
              <p:cNvSpPr txBox="1">
                <a:spLocks/>
              </p:cNvSpPr>
              <p:nvPr/>
            </p:nvSpPr>
            <p:spPr>
              <a:xfrm>
                <a:off x="702079" y="3146768"/>
                <a:ext cx="2673680" cy="60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79" y="3146768"/>
                <a:ext cx="2673680" cy="608565"/>
              </a:xfrm>
              <a:prstGeom prst="rect">
                <a:avLst/>
              </a:prstGeom>
              <a:blipFill rotWithShape="1">
                <a:blip r:embed="rId17"/>
                <a:stretch>
                  <a:fillRect l="-2733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ângulo 98"/>
              <p:cNvSpPr/>
              <p:nvPr/>
            </p:nvSpPr>
            <p:spPr>
              <a:xfrm>
                <a:off x="2960511" y="4066139"/>
                <a:ext cx="1820923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  <m: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9" name="Rectângulo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511" y="4066139"/>
                <a:ext cx="1820923" cy="430887"/>
              </a:xfrm>
              <a:prstGeom prst="rect">
                <a:avLst/>
              </a:prstGeom>
              <a:blipFill rotWithShape="1">
                <a:blip r:embed="rId18"/>
                <a:stretch>
                  <a:fillRect l="-4362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 Placeholder 2"/>
              <p:cNvSpPr txBox="1">
                <a:spLocks/>
              </p:cNvSpPr>
              <p:nvPr/>
            </p:nvSpPr>
            <p:spPr>
              <a:xfrm>
                <a:off x="5494236" y="3154700"/>
                <a:ext cx="2842842" cy="621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236" y="3154700"/>
                <a:ext cx="2842842" cy="621580"/>
              </a:xfrm>
              <a:prstGeom prst="rect">
                <a:avLst/>
              </a:prstGeom>
              <a:blipFill rotWithShape="1">
                <a:blip r:embed="rId19"/>
                <a:stretch>
                  <a:fillRect l="-2570" b="-693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ângulo 100"/>
              <p:cNvSpPr/>
              <p:nvPr/>
            </p:nvSpPr>
            <p:spPr>
              <a:xfrm>
                <a:off x="5505396" y="4633054"/>
                <a:ext cx="187724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6</m:t>
                            </m:r>
                            <m: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1" name="Rectângulo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396" y="4633054"/>
                <a:ext cx="1877249" cy="430887"/>
              </a:xfrm>
              <a:prstGeom prst="rect">
                <a:avLst/>
              </a:prstGeom>
              <a:blipFill rotWithShape="1">
                <a:blip r:embed="rId20"/>
                <a:stretch>
                  <a:fillRect l="-3896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11896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51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91" grpId="0"/>
      <p:bldP spid="4" grpId="0"/>
      <p:bldP spid="54" grpId="0"/>
      <p:bldP spid="66" grpId="0"/>
      <p:bldP spid="70" grpId="0"/>
      <p:bldP spid="82" grpId="0"/>
      <p:bldP spid="59" grpId="0"/>
      <p:bldP spid="65" grpId="0"/>
      <p:bldP spid="71" grpId="0"/>
      <p:bldP spid="73" grpId="0"/>
      <p:bldP spid="58" grpId="0"/>
      <p:bldP spid="84" grpId="0"/>
      <p:bldP spid="98" grpId="0"/>
      <p:bldP spid="99" grpId="0"/>
      <p:bldP spid="100" grpId="0"/>
      <p:bldP spid="1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693823" y="2090838"/>
                <a:ext cx="2030516" cy="663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23" y="2090838"/>
                <a:ext cx="2030516" cy="663964"/>
              </a:xfrm>
              <a:prstGeom prst="rect">
                <a:avLst/>
              </a:prstGeom>
              <a:blipFill rotWithShape="1">
                <a:blip r:embed="rId2"/>
                <a:stretch>
                  <a:fillRect l="-3904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 Placeholder 2"/>
              <p:cNvSpPr txBox="1">
                <a:spLocks/>
              </p:cNvSpPr>
              <p:nvPr/>
            </p:nvSpPr>
            <p:spPr>
              <a:xfrm>
                <a:off x="5523749" y="2169074"/>
                <a:ext cx="2602921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chemeClr val="bg1"/>
                    </a:solidFill>
                  </a:rPr>
                  <a:t>.</a:t>
                </a:r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749" y="2169074"/>
                <a:ext cx="2602921" cy="619529"/>
              </a:xfrm>
              <a:prstGeom prst="rect">
                <a:avLst/>
              </a:prstGeom>
              <a:blipFill rotWithShape="1">
                <a:blip r:embed="rId3"/>
                <a:stretch>
                  <a:fillRect l="-2810" b="-693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88049" y="1982158"/>
            <a:ext cx="592922" cy="916660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o 33"/>
          <p:cNvGrpSpPr/>
          <p:nvPr/>
        </p:nvGrpSpPr>
        <p:grpSpPr>
          <a:xfrm>
            <a:off x="5641826" y="1970376"/>
            <a:ext cx="592922" cy="2178704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o 48"/>
          <p:cNvGrpSpPr/>
          <p:nvPr/>
        </p:nvGrpSpPr>
        <p:grpSpPr>
          <a:xfrm>
            <a:off x="688049" y="3865575"/>
            <a:ext cx="592922" cy="1837952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711410" y="4068061"/>
                <a:ext cx="1834836" cy="663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10" y="4068061"/>
                <a:ext cx="1834836" cy="663964"/>
              </a:xfrm>
              <a:prstGeom prst="rect">
                <a:avLst/>
              </a:prstGeom>
              <a:blipFill rotWithShape="1">
                <a:blip r:embed="rId4"/>
                <a:stretch>
                  <a:fillRect l="-4319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705698" y="4853267"/>
                <a:ext cx="1766637" cy="663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98" y="4853267"/>
                <a:ext cx="1766637" cy="663964"/>
              </a:xfrm>
              <a:prstGeom prst="rect">
                <a:avLst/>
              </a:prstGeom>
              <a:blipFill rotWithShape="1">
                <a:blip r:embed="rId5"/>
                <a:stretch>
                  <a:fillRect l="-4483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ângulo 64"/>
              <p:cNvSpPr/>
              <p:nvPr/>
            </p:nvSpPr>
            <p:spPr>
              <a:xfrm>
                <a:off x="2555776" y="2248631"/>
                <a:ext cx="32639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5" name="Rec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248631"/>
                <a:ext cx="326398" cy="430887"/>
              </a:xfrm>
              <a:prstGeom prst="rect">
                <a:avLst/>
              </a:prstGeom>
              <a:blipFill rotWithShape="1">
                <a:blip r:embed="rId6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ângulo 72"/>
              <p:cNvSpPr/>
              <p:nvPr/>
            </p:nvSpPr>
            <p:spPr>
              <a:xfrm>
                <a:off x="2319725" y="4059256"/>
                <a:ext cx="1413575" cy="665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pt-PT" sz="2200" b="0" i="1" smtClean="0">
                                <a:latin typeface="Cambria Math"/>
                              </a:rPr>
                              <m:t>:</m:t>
                            </m:r>
                            <m:f>
                              <m:f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3" name="Rectângulo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725" y="4059256"/>
                <a:ext cx="1413575" cy="665888"/>
              </a:xfrm>
              <a:prstGeom prst="rect">
                <a:avLst/>
              </a:prstGeom>
              <a:blipFill rotWithShape="1">
                <a:blip r:embed="rId8"/>
                <a:stretch>
                  <a:fillRect l="-5628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ângulo 98"/>
              <p:cNvSpPr/>
              <p:nvPr/>
            </p:nvSpPr>
            <p:spPr>
              <a:xfrm>
                <a:off x="3526410" y="4056159"/>
                <a:ext cx="1820923" cy="663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pt-PT" sz="220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9" name="Rectângulo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410" y="4056159"/>
                <a:ext cx="1820923" cy="663964"/>
              </a:xfrm>
              <a:prstGeom prst="rect">
                <a:avLst/>
              </a:prstGeom>
              <a:blipFill rotWithShape="1">
                <a:blip r:embed="rId9"/>
                <a:stretch>
                  <a:fillRect l="-4013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 Placeholder 2"/>
              <p:cNvSpPr txBox="1">
                <a:spLocks/>
              </p:cNvSpPr>
              <p:nvPr/>
            </p:nvSpPr>
            <p:spPr>
              <a:xfrm>
                <a:off x="683568" y="1244739"/>
                <a:ext cx="2602921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244739"/>
                <a:ext cx="2602921" cy="619529"/>
              </a:xfrm>
              <a:prstGeom prst="rect">
                <a:avLst/>
              </a:prstGeom>
              <a:blipFill rotWithShape="1">
                <a:blip r:embed="rId10"/>
                <a:stretch>
                  <a:fillRect l="-2810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 Placeholder 2"/>
              <p:cNvSpPr txBox="1">
                <a:spLocks/>
              </p:cNvSpPr>
              <p:nvPr/>
            </p:nvSpPr>
            <p:spPr>
              <a:xfrm>
                <a:off x="5514305" y="1244738"/>
                <a:ext cx="2673680" cy="61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305" y="1244738"/>
                <a:ext cx="2673680" cy="619529"/>
              </a:xfrm>
              <a:prstGeom prst="rect">
                <a:avLst/>
              </a:prstGeom>
              <a:blipFill rotWithShape="0">
                <a:blip r:embed="rId11"/>
                <a:stretch>
                  <a:fillRect l="-2968" b="-68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2"/>
              <p:cNvSpPr txBox="1">
                <a:spLocks/>
              </p:cNvSpPr>
              <p:nvPr/>
            </p:nvSpPr>
            <p:spPr>
              <a:xfrm>
                <a:off x="683568" y="3038191"/>
                <a:ext cx="2842842" cy="606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38191"/>
                <a:ext cx="2842842" cy="606833"/>
              </a:xfrm>
              <a:prstGeom prst="rect">
                <a:avLst/>
              </a:prstGeom>
              <a:blipFill rotWithShape="1">
                <a:blip r:embed="rId14"/>
                <a:stretch>
                  <a:fillRect l="-2575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11896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Placeholder 2"/>
              <p:cNvSpPr txBox="1">
                <a:spLocks/>
              </p:cNvSpPr>
              <p:nvPr/>
            </p:nvSpPr>
            <p:spPr>
              <a:xfrm>
                <a:off x="7211233" y="2250469"/>
                <a:ext cx="1465223" cy="52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</m:t>
                        </m:r>
                      </m:den>
                    </m:f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f>
                      <m:f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200" b="0" i="1" dirty="0" smtClean="0">
                            <a:latin typeface="Cambria Math"/>
                          </a:rPr>
                          <m:t>64</m:t>
                        </m:r>
                      </m:num>
                      <m:den>
                        <m:r>
                          <a:rPr lang="pt-PT" sz="2200" b="0" i="1" dirty="0" smtClean="0">
                            <a:latin typeface="Cambria Math"/>
                          </a:rPr>
                          <m:t>125</m:t>
                        </m:r>
                      </m:den>
                    </m:f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233" y="2250469"/>
                <a:ext cx="1465223" cy="52514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Placeholder 2"/>
              <p:cNvSpPr txBox="1">
                <a:spLocks/>
              </p:cNvSpPr>
              <p:nvPr/>
            </p:nvSpPr>
            <p:spPr>
              <a:xfrm>
                <a:off x="5668724" y="3315360"/>
                <a:ext cx="1465223" cy="5502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25</m:t>
                        </m:r>
                      </m:den>
                    </m:f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200" b="0" i="1" dirty="0" smtClean="0">
                            <a:latin typeface="Cambria Math"/>
                          </a:rPr>
                          <m:t>125</m:t>
                        </m:r>
                      </m:num>
                      <m:den>
                        <m:r>
                          <a:rPr lang="pt-PT" sz="2200" b="0" i="1" dirty="0" smtClean="0">
                            <a:latin typeface="Cambria Math"/>
                          </a:rPr>
                          <m:t>64</m:t>
                        </m:r>
                      </m:den>
                    </m:f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724" y="3315360"/>
                <a:ext cx="1465223" cy="55021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/>
              <p:cNvSpPr txBox="1">
                <a:spLocks/>
              </p:cNvSpPr>
              <p:nvPr/>
            </p:nvSpPr>
            <p:spPr>
              <a:xfrm>
                <a:off x="6922196" y="3298257"/>
                <a:ext cx="1106188" cy="5370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200" b="1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2196" y="3298257"/>
                <a:ext cx="1106188" cy="53700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276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  <p:bldP spid="54" grpId="0"/>
      <p:bldP spid="66" grpId="0"/>
      <p:bldP spid="65" grpId="0"/>
      <p:bldP spid="73" grpId="0"/>
      <p:bldP spid="99" grpId="0"/>
      <p:bldP spid="44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672847" y="2346144"/>
            <a:ext cx="592922" cy="2955064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696207" y="2548630"/>
                <a:ext cx="6529368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07" y="2548630"/>
                <a:ext cx="6529368" cy="670696"/>
              </a:xfrm>
              <a:prstGeom prst="rect">
                <a:avLst/>
              </a:prstGeom>
              <a:blipFill rotWithShape="1">
                <a:blip r:embed="rId2"/>
                <a:stretch>
                  <a:fillRect l="-1120" b="-545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690496" y="3464461"/>
                <a:ext cx="3726768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  <m:r>
                              <a:rPr lang="pt-PT" sz="220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96" y="3464461"/>
                <a:ext cx="3726768" cy="670696"/>
              </a:xfrm>
              <a:prstGeom prst="rect">
                <a:avLst/>
              </a:prstGeom>
              <a:blipFill rotWithShape="1">
                <a:blip r:embed="rId3"/>
                <a:stretch>
                  <a:fillRect l="-1961" b="-545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ângulo 72"/>
              <p:cNvSpPr/>
              <p:nvPr/>
            </p:nvSpPr>
            <p:spPr>
              <a:xfrm>
                <a:off x="4213114" y="2551700"/>
                <a:ext cx="3587009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  <m:r>
                              <a:rPr lang="pt-PT" sz="2200" b="0" i="1" smtClean="0">
                                <a:latin typeface="Cambria Math"/>
                              </a:rPr>
                              <m:t>:</m:t>
                            </m:r>
                            <m:f>
                              <m:f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3" name="Rectângulo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114" y="2551700"/>
                <a:ext cx="3587009" cy="670696"/>
              </a:xfrm>
              <a:prstGeom prst="rect">
                <a:avLst/>
              </a:prstGeom>
              <a:blipFill rotWithShape="1">
                <a:blip r:embed="rId4"/>
                <a:stretch>
                  <a:fillRect l="-2037" b="-545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Placeholder 2"/>
              <p:cNvSpPr txBox="1">
                <a:spLocks/>
              </p:cNvSpPr>
              <p:nvPr/>
            </p:nvSpPr>
            <p:spPr>
              <a:xfrm>
                <a:off x="677162" y="1281648"/>
                <a:ext cx="4172149" cy="612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62" y="1281648"/>
                <a:ext cx="4172149" cy="612860"/>
              </a:xfrm>
              <a:prstGeom prst="rect">
                <a:avLst/>
              </a:prstGeom>
              <a:blipFill rotWithShape="1">
                <a:blip r:embed="rId5"/>
                <a:stretch>
                  <a:fillRect l="-1754" b="-792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38"/>
              <p:cNvSpPr/>
              <p:nvPr/>
            </p:nvSpPr>
            <p:spPr>
              <a:xfrm>
                <a:off x="4208928" y="3459352"/>
                <a:ext cx="3303163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9" name="Rec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928" y="3459352"/>
                <a:ext cx="3303163" cy="670696"/>
              </a:xfrm>
              <a:prstGeom prst="rect">
                <a:avLst/>
              </a:prstGeom>
              <a:blipFill rotWithShape="1">
                <a:blip r:embed="rId6"/>
                <a:stretch>
                  <a:fillRect l="-2214" b="-4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539552" y="4382324"/>
                <a:ext cx="3735212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.=</a:t>
                </a:r>
                <a14:m>
                  <m:oMath xmlns:m="http://schemas.openxmlformats.org/officeDocument/2006/math">
                    <m:r>
                      <a:rPr lang="pt-PT" sz="2200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382324"/>
                <a:ext cx="3735212" cy="670696"/>
              </a:xfrm>
              <a:prstGeom prst="rect">
                <a:avLst/>
              </a:prstGeom>
              <a:blipFill rotWithShape="1">
                <a:blip r:embed="rId7"/>
                <a:stretch>
                  <a:fillRect l="-2124" b="-545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ângulo 40"/>
              <p:cNvSpPr/>
              <p:nvPr/>
            </p:nvSpPr>
            <p:spPr>
              <a:xfrm>
                <a:off x="3648925" y="4370592"/>
                <a:ext cx="2016224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1" name="Rectângulo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925" y="4370592"/>
                <a:ext cx="2016224" cy="670696"/>
              </a:xfrm>
              <a:prstGeom prst="rect">
                <a:avLst/>
              </a:prstGeom>
              <a:blipFill rotWithShape="1">
                <a:blip r:embed="rId8"/>
                <a:stretch>
                  <a:fillRect l="-3939" b="-45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5402384" y="4388336"/>
                <a:ext cx="1318377" cy="670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b="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384" y="4388336"/>
                <a:ext cx="1318377" cy="670696"/>
              </a:xfrm>
              <a:prstGeom prst="rect">
                <a:avLst/>
              </a:prstGeom>
              <a:blipFill rotWithShape="1">
                <a:blip r:embed="rId9"/>
                <a:stretch>
                  <a:fillRect l="-5556" b="-45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207374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13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6" grpId="0"/>
      <p:bldP spid="73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324899" y="3265228"/>
                <a:ext cx="3496283" cy="695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/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     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   </m:t>
                                </m:r>
                              </m:den>
                            </m:f>
                            <m:r>
                              <a:rPr lang="pt-PT" sz="2200" b="0" i="1" smtClean="0">
                                <a:latin typeface="Cambria Math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4899" y="3265228"/>
                <a:ext cx="3496283" cy="695832"/>
              </a:xfrm>
              <a:prstGeom prst="rect">
                <a:avLst/>
              </a:prstGeom>
              <a:blipFill rotWithShape="1">
                <a:blip r:embed="rId2"/>
                <a:stretch>
                  <a:fillRect l="-2269" b="-5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37840" y="659247"/>
            <a:ext cx="8243443" cy="701731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2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Completa, em cada umas das expressões, os espaços em branco.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2.1.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dirty="0" smtClean="0">
                            <a:latin typeface="Cambria Math"/>
                          </a:rPr>
                          <m:t>     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397032"/>
              </a:xfrm>
              <a:blipFill rotWithShape="1">
                <a:blip r:embed="rId3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908364" y="1447792"/>
                <a:ext cx="3554342" cy="443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/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64" y="1447792"/>
                <a:ext cx="3554342" cy="443648"/>
              </a:xfrm>
              <a:prstGeom prst="rect">
                <a:avLst/>
              </a:prstGeom>
              <a:blipFill rotWithShape="1">
                <a:blip r:embed="rId4"/>
                <a:stretch>
                  <a:fillRect l="-2058" t="-5479" b="-2602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2085575"/>
                <a:ext cx="3613456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26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 </m:t>
                        </m:r>
                        <m:r>
                          <a:rPr lang="pt-PT" sz="2200" b="0" i="1" smtClean="0">
                            <a:latin typeface="Cambria Math"/>
                          </a:rPr>
                          <m:t>     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085575"/>
                <a:ext cx="3613456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202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4899016" y="2085575"/>
                <a:ext cx="3346908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11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latin typeface="Cambria Math"/>
                          </a:rPr>
                          <m:t>      </m:t>
                        </m:r>
                      </m:e>
                      <m:sup>
                        <m:r>
                          <a:rPr lang="pt-PT" sz="2200" b="0" i="1" dirty="0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016" y="2085575"/>
                <a:ext cx="3346908" cy="400494"/>
              </a:xfrm>
              <a:prstGeom prst="rect">
                <a:avLst/>
              </a:prstGeom>
              <a:blipFill rotWithShape="1">
                <a:blip r:embed="rId6"/>
                <a:stretch>
                  <a:fillRect l="-2368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1032974" y="2720883"/>
                <a:ext cx="3899065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25</m:t>
                        </m:r>
                      </m:e>
                      <m:sup/>
                    </m:sSup>
                    <m:r>
                      <a:rPr lang="pt-PT" sz="2200" b="0" i="1" smtClean="0">
                        <a:latin typeface="Cambria Math"/>
                      </a:rPr>
                      <m:t>    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2720883"/>
                <a:ext cx="3899065" cy="423129"/>
              </a:xfrm>
              <a:prstGeom prst="rect">
                <a:avLst/>
              </a:prstGeom>
              <a:blipFill rotWithShape="1">
                <a:blip r:embed="rId7"/>
                <a:stretch>
                  <a:fillRect l="-1875" t="-10000" b="-2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4901439" y="2590258"/>
                <a:ext cx="3632517" cy="627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        </m:t>
                                </m:r>
                              </m:num>
                              <m:den/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439" y="2590258"/>
                <a:ext cx="3632517" cy="627288"/>
              </a:xfrm>
              <a:prstGeom prst="rect">
                <a:avLst/>
              </a:prstGeom>
              <a:blipFill rotWithShape="1">
                <a:blip r:embed="rId8"/>
                <a:stretch>
                  <a:fillRect l="-2013" b="-58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032974" y="3284067"/>
                <a:ext cx="4043082" cy="622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     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3284067"/>
                <a:ext cx="4043082" cy="622863"/>
              </a:xfrm>
              <a:prstGeom prst="rect">
                <a:avLst/>
              </a:prstGeom>
              <a:blipFill rotWithShape="1">
                <a:blip r:embed="rId9"/>
                <a:stretch>
                  <a:fillRect l="-1807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2"/>
          <p:cNvSpPr txBox="1">
            <a:spLocks/>
          </p:cNvSpPr>
          <p:nvPr/>
        </p:nvSpPr>
        <p:spPr>
          <a:xfrm>
            <a:off x="4901439" y="3437288"/>
            <a:ext cx="435259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200" b="1" dirty="0">
                <a:solidFill>
                  <a:srgbClr val="C00000"/>
                </a:solidFill>
              </a:rPr>
              <a:t>2.8.</a:t>
            </a:r>
            <a:endParaRPr lang="pt-PT" sz="2200" dirty="0"/>
          </a:p>
        </p:txBody>
      </p:sp>
      <p:sp>
        <p:nvSpPr>
          <p:cNvPr id="4" name="Rectângulo 3"/>
          <p:cNvSpPr/>
          <p:nvPr/>
        </p:nvSpPr>
        <p:spPr>
          <a:xfrm>
            <a:off x="2197528" y="1328227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6070556" y="1525600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>
            <a:off x="2191630" y="2105623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6199306" y="2153123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 </a:t>
            </a:r>
          </a:p>
        </p:txBody>
      </p:sp>
      <p:sp>
        <p:nvSpPr>
          <p:cNvPr id="31" name="Rectângulo 30"/>
          <p:cNvSpPr/>
          <p:nvPr/>
        </p:nvSpPr>
        <p:spPr>
          <a:xfrm>
            <a:off x="1953186" y="2662940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>
            <a:off x="6326697" y="2625488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ângulo 32"/>
          <p:cNvSpPr/>
          <p:nvPr/>
        </p:nvSpPr>
        <p:spPr>
          <a:xfrm>
            <a:off x="3035190" y="3492523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ângulo 33"/>
          <p:cNvSpPr/>
          <p:nvPr/>
        </p:nvSpPr>
        <p:spPr>
          <a:xfrm>
            <a:off x="8084093" y="3355219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2197528" y="1256799"/>
            <a:ext cx="346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6034639" y="1448315"/>
            <a:ext cx="346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2173778" y="2045893"/>
            <a:ext cx="250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6091154" y="2076792"/>
            <a:ext cx="509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14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1852525" y="2596972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10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6297751" y="2536183"/>
            <a:ext cx="3441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2961312" y="3401046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20</a:t>
            </a:r>
          </a:p>
        </p:txBody>
      </p:sp>
      <p:sp>
        <p:nvSpPr>
          <p:cNvPr id="47" name="Rectângulo 46"/>
          <p:cNvSpPr/>
          <p:nvPr/>
        </p:nvSpPr>
        <p:spPr>
          <a:xfrm>
            <a:off x="6335081" y="2970242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CaixaDeTexto 47"/>
          <p:cNvSpPr txBox="1"/>
          <p:nvPr/>
        </p:nvSpPr>
        <p:spPr>
          <a:xfrm>
            <a:off x="6299558" y="2867132"/>
            <a:ext cx="342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9</a:t>
            </a:r>
          </a:p>
        </p:txBody>
      </p:sp>
      <p:sp>
        <p:nvSpPr>
          <p:cNvPr id="49" name="Rectângulo 48"/>
          <p:cNvSpPr/>
          <p:nvPr/>
        </p:nvSpPr>
        <p:spPr>
          <a:xfrm>
            <a:off x="8091569" y="3702275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CaixaDeTexto 49"/>
          <p:cNvSpPr txBox="1"/>
          <p:nvPr/>
        </p:nvSpPr>
        <p:spPr>
          <a:xfrm>
            <a:off x="8068539" y="3275488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3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8068539" y="3631939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5</a:t>
            </a:r>
          </a:p>
        </p:txBody>
      </p:sp>
      <p:sp>
        <p:nvSpPr>
          <p:cNvPr id="3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7" name="Rectângulo 36"/>
          <p:cNvSpPr/>
          <p:nvPr/>
        </p:nvSpPr>
        <p:spPr>
          <a:xfrm>
            <a:off x="7347190" y="3284067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CaixaDeTexto 37"/>
          <p:cNvSpPr txBox="1"/>
          <p:nvPr/>
        </p:nvSpPr>
        <p:spPr>
          <a:xfrm>
            <a:off x="7289039" y="3204917"/>
            <a:ext cx="346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3469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6" grpId="0"/>
      <p:bldP spid="39" grpId="0"/>
      <p:bldP spid="40" grpId="0"/>
      <p:bldP spid="41" grpId="0"/>
      <p:bldP spid="42" grpId="0"/>
      <p:bldP spid="48" grpId="0"/>
      <p:bldP spid="50" grpId="0"/>
      <p:bldP spid="43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sana\Desktop\areal\correcoes\unidade2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63"/>
          <a:stretch/>
        </p:blipFill>
        <p:spPr bwMode="auto">
          <a:xfrm>
            <a:off x="490775" y="3717031"/>
            <a:ext cx="8352928" cy="289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7544" y="620688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3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Copia e completa de acordo com o exemplo.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1076602"/>
            <a:ext cx="194310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Susana\Desktop\areal\correcoes\unidade2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85" y="1522449"/>
            <a:ext cx="3462083" cy="375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usana\Desktop\areal\correcoes\unidade2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04" y="1340768"/>
            <a:ext cx="3420664" cy="38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907704" y="4463382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4463382"/>
                <a:ext cx="5040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614" r="-253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889690" y="3759956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690" y="3759956"/>
                <a:ext cx="50405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410" r="-506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907704" y="3029819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3029819"/>
                <a:ext cx="50405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5364088" y="4313062"/>
                <a:ext cx="1008112" cy="767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313062"/>
                <a:ext cx="1008112" cy="76777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987453" y="4484611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453" y="4484611"/>
                <a:ext cx="50405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6031593" y="2916870"/>
                <a:ext cx="1008112" cy="773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593" y="2916870"/>
                <a:ext cx="1008112" cy="77328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65800"/>
              </p:ext>
            </p:extLst>
          </p:nvPr>
        </p:nvGraphicFramePr>
        <p:xfrm>
          <a:off x="611560" y="719145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82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C:\Users\Susana\Desktop\areal\correcoes\unidade2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837" y="1521770"/>
            <a:ext cx="3455347" cy="391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753786" y="3072186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786" y="3072186"/>
                <a:ext cx="5040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659" r="-390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740723" y="4581128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723" y="4581128"/>
                <a:ext cx="5040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659" r="-390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820843" y="3849646"/>
                <a:ext cx="504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843" y="3849646"/>
                <a:ext cx="504056" cy="461665"/>
              </a:xfrm>
              <a:prstGeom prst="rect">
                <a:avLst/>
              </a:prstGeom>
              <a:blipFill>
                <a:blip r:embed="rId5"/>
                <a:stretch>
                  <a:fillRect l="-3614" r="-373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98647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39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620058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4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Indica as afirmações  falsas e corrige-as.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225722"/>
                <a:ext cx="3467018" cy="400494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225722"/>
                <a:ext cx="3467018" cy="400494"/>
              </a:xfrm>
              <a:blipFill rotWithShape="1">
                <a:blip r:embed="rId2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706489" y="1225721"/>
                <a:ext cx="3037391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:15=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489" y="1225721"/>
                <a:ext cx="3037391" cy="400494"/>
              </a:xfrm>
              <a:prstGeom prst="rect">
                <a:avLst/>
              </a:prstGeom>
              <a:blipFill rotWithShape="1">
                <a:blip r:embed="rId3"/>
                <a:stretch>
                  <a:fillRect l="-241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2041629"/>
                <a:ext cx="3613456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12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:3=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041629"/>
                <a:ext cx="3613456" cy="438903"/>
              </a:xfrm>
              <a:prstGeom prst="rect">
                <a:avLst/>
              </a:prstGeom>
              <a:blipFill rotWithShape="1">
                <a:blip r:embed="rId4"/>
                <a:stretch>
                  <a:fillRect l="-2024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4780266" y="2041629"/>
                <a:ext cx="2963613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:5=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266" y="2041629"/>
                <a:ext cx="2963613" cy="438903"/>
              </a:xfrm>
              <a:prstGeom prst="rect">
                <a:avLst/>
              </a:prstGeom>
              <a:blipFill rotWithShape="1">
                <a:blip r:embed="rId5"/>
                <a:stretch>
                  <a:fillRect l="-2469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1032974" y="2926312"/>
                <a:ext cx="3323001" cy="622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=1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2926312"/>
                <a:ext cx="3323001" cy="622863"/>
              </a:xfrm>
              <a:prstGeom prst="rect">
                <a:avLst/>
              </a:prstGeom>
              <a:blipFill rotWithShape="1">
                <a:blip r:embed="rId6"/>
                <a:stretch>
                  <a:fillRect l="-2198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4782689" y="2926312"/>
                <a:ext cx="3777291" cy="612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r>
                      <m:rPr>
                        <m:nor/>
                      </m:rPr>
                      <a:rPr lang="pt-PT" sz="2200" b="1" dirty="0">
                        <a:solidFill>
                          <a:srgbClr val="C00000"/>
                        </a:solidFill>
                      </a:rPr>
                      <m:t> 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</a:rPr>
                      <m:t>=3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689" y="2926312"/>
                <a:ext cx="3777291" cy="612860"/>
              </a:xfrm>
              <a:prstGeom prst="rect">
                <a:avLst/>
              </a:prstGeom>
              <a:blipFill rotWithShape="1">
                <a:blip r:embed="rId7"/>
                <a:stretch>
                  <a:fillRect l="-2100" b="-792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098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4562439" y="2188103"/>
            <a:ext cx="592922" cy="936104"/>
            <a:chOff x="4442216" y="2160827"/>
            <a:chExt cx="592922" cy="4096987"/>
          </a:xfrm>
        </p:grpSpPr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831806" y="1447793"/>
                <a:ext cx="3467018" cy="400494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831806" y="1447793"/>
                <a:ext cx="3467018" cy="400494"/>
              </a:xfrm>
              <a:blipFill rotWithShape="1">
                <a:blip r:embed="rId3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770009" y="1362572"/>
            <a:ext cx="540000" cy="540000"/>
            <a:chOff x="4139952" y="3140968"/>
            <a:chExt cx="540000" cy="540000"/>
          </a:xfrm>
        </p:grpSpPr>
        <p:sp>
          <p:nvSpPr>
            <p:cNvPr id="7" name="Oval 6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 Placeholder 2"/>
              <p:cNvSpPr txBox="1">
                <a:spLocks/>
              </p:cNvSpPr>
              <p:nvPr/>
            </p:nvSpPr>
            <p:spPr>
              <a:xfrm>
                <a:off x="4505321" y="1447792"/>
                <a:ext cx="3037391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:15=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321" y="1447792"/>
                <a:ext cx="3037391" cy="400494"/>
              </a:xfrm>
              <a:prstGeom prst="rect">
                <a:avLst/>
              </a:prstGeom>
              <a:blipFill rotWithShape="1">
                <a:blip r:embed="rId4"/>
                <a:stretch>
                  <a:fillRect l="-241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4426749" y="1378039"/>
            <a:ext cx="540000" cy="540000"/>
            <a:chOff x="4139952" y="3140968"/>
            <a:chExt cx="540000" cy="540000"/>
          </a:xfrm>
        </p:grpSpPr>
        <p:sp>
          <p:nvSpPr>
            <p:cNvPr id="30" name="Oval 29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Placeholder 2"/>
              <p:cNvSpPr txBox="1">
                <a:spLocks/>
              </p:cNvSpPr>
              <p:nvPr/>
            </p:nvSpPr>
            <p:spPr>
              <a:xfrm>
                <a:off x="4562439" y="2425742"/>
                <a:ext cx="3037391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:15=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439" y="2425742"/>
                <a:ext cx="3037391" cy="40049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Placeholder 2"/>
              <p:cNvSpPr txBox="1">
                <a:spLocks/>
              </p:cNvSpPr>
              <p:nvPr/>
            </p:nvSpPr>
            <p:spPr>
              <a:xfrm>
                <a:off x="829384" y="2299325"/>
                <a:ext cx="3613456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12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:3=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384" y="2299325"/>
                <a:ext cx="3613456" cy="438903"/>
              </a:xfrm>
              <a:prstGeom prst="rect">
                <a:avLst/>
              </a:prstGeom>
              <a:blipFill rotWithShape="1">
                <a:blip r:embed="rId6"/>
                <a:stretch>
                  <a:fillRect l="-2024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754659" y="2225026"/>
            <a:ext cx="540000" cy="540000"/>
            <a:chOff x="4139952" y="3140968"/>
            <a:chExt cx="540000" cy="540000"/>
          </a:xfrm>
        </p:grpSpPr>
        <p:sp>
          <p:nvSpPr>
            <p:cNvPr id="35" name="Oval 34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Placeholder 2"/>
              <p:cNvSpPr txBox="1">
                <a:spLocks/>
              </p:cNvSpPr>
              <p:nvPr/>
            </p:nvSpPr>
            <p:spPr>
              <a:xfrm>
                <a:off x="836056" y="3045059"/>
                <a:ext cx="2963613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:5=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56" y="3045059"/>
                <a:ext cx="2963613" cy="438903"/>
              </a:xfrm>
              <a:prstGeom prst="rect">
                <a:avLst/>
              </a:prstGeom>
              <a:blipFill rotWithShape="1">
                <a:blip r:embed="rId7"/>
                <a:stretch>
                  <a:fillRect l="-2469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upo 59"/>
          <p:cNvGrpSpPr/>
          <p:nvPr/>
        </p:nvGrpSpPr>
        <p:grpSpPr>
          <a:xfrm>
            <a:off x="746440" y="3008843"/>
            <a:ext cx="540000" cy="540000"/>
            <a:chOff x="4139952" y="3140968"/>
            <a:chExt cx="540000" cy="540000"/>
          </a:xfrm>
        </p:grpSpPr>
        <p:sp>
          <p:nvSpPr>
            <p:cNvPr id="61" name="Oval 60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2" name="CaixaDeTexto 61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63" name="Grupo 62"/>
          <p:cNvGrpSpPr/>
          <p:nvPr/>
        </p:nvGrpSpPr>
        <p:grpSpPr>
          <a:xfrm>
            <a:off x="837783" y="3730222"/>
            <a:ext cx="592922" cy="936104"/>
            <a:chOff x="4442216" y="2160827"/>
            <a:chExt cx="592922" cy="4096987"/>
          </a:xfrm>
        </p:grpSpPr>
        <p:cxnSp>
          <p:nvCxnSpPr>
            <p:cNvPr id="64" name="Conexão recta 6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xão recta 6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xão recta 6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 Placeholder 2"/>
              <p:cNvSpPr txBox="1">
                <a:spLocks/>
              </p:cNvSpPr>
              <p:nvPr/>
            </p:nvSpPr>
            <p:spPr>
              <a:xfrm>
                <a:off x="843957" y="3967861"/>
                <a:ext cx="1255120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:5=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57" y="3967861"/>
                <a:ext cx="1255120" cy="438903"/>
              </a:xfrm>
              <a:prstGeom prst="rect">
                <a:avLst/>
              </a:prstGeom>
              <a:blipFill rotWithShape="1">
                <a:blip r:embed="rId8"/>
                <a:stretch>
                  <a:fillRect l="-4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Placeholder 2"/>
              <p:cNvSpPr txBox="1">
                <a:spLocks/>
              </p:cNvSpPr>
              <p:nvPr/>
            </p:nvSpPr>
            <p:spPr>
              <a:xfrm>
                <a:off x="1835696" y="4007198"/>
                <a:ext cx="108008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:5=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007198"/>
                <a:ext cx="1080083" cy="397032"/>
              </a:xfrm>
              <a:prstGeom prst="rect">
                <a:avLst/>
              </a:prstGeom>
              <a:blipFill rotWithShape="1">
                <a:blip r:embed="rId9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 Placeholder 2"/>
              <p:cNvSpPr txBox="1">
                <a:spLocks/>
              </p:cNvSpPr>
              <p:nvPr/>
            </p:nvSpPr>
            <p:spPr>
              <a:xfrm>
                <a:off x="2701437" y="4005223"/>
                <a:ext cx="108008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437" y="4005223"/>
                <a:ext cx="1080083" cy="397032"/>
              </a:xfrm>
              <a:prstGeom prst="rect">
                <a:avLst/>
              </a:prstGeom>
              <a:blipFill rotWithShape="1">
                <a:blip r:embed="rId10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 Placeholder 2"/>
              <p:cNvSpPr txBox="1">
                <a:spLocks/>
              </p:cNvSpPr>
              <p:nvPr/>
            </p:nvSpPr>
            <p:spPr>
              <a:xfrm>
                <a:off x="4489359" y="3292447"/>
                <a:ext cx="3323001" cy="622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=1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359" y="3292447"/>
                <a:ext cx="3323001" cy="622863"/>
              </a:xfrm>
              <a:prstGeom prst="rect">
                <a:avLst/>
              </a:prstGeom>
              <a:blipFill rotWithShape="1">
                <a:blip r:embed="rId11"/>
                <a:stretch>
                  <a:fillRect l="-2198" b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o 54"/>
          <p:cNvGrpSpPr/>
          <p:nvPr/>
        </p:nvGrpSpPr>
        <p:grpSpPr>
          <a:xfrm>
            <a:off x="4407215" y="3333878"/>
            <a:ext cx="540000" cy="540000"/>
            <a:chOff x="4139952" y="3140968"/>
            <a:chExt cx="540000" cy="540000"/>
          </a:xfrm>
        </p:grpSpPr>
        <p:sp>
          <p:nvSpPr>
            <p:cNvPr id="56" name="Oval 55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 Placeholder 2"/>
              <p:cNvSpPr txBox="1">
                <a:spLocks/>
              </p:cNvSpPr>
              <p:nvPr/>
            </p:nvSpPr>
            <p:spPr>
              <a:xfrm>
                <a:off x="860766" y="4759936"/>
                <a:ext cx="3777291" cy="612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r>
                      <m:rPr>
                        <m:nor/>
                      </m:rPr>
                      <a:rPr lang="pt-PT" sz="2200" b="1" dirty="0">
                        <a:solidFill>
                          <a:srgbClr val="C00000"/>
                        </a:solidFill>
                      </a:rPr>
                      <m:t> 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</a:rPr>
                      <m:t>=3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66" y="4759936"/>
                <a:ext cx="3777291" cy="612860"/>
              </a:xfrm>
              <a:prstGeom prst="rect">
                <a:avLst/>
              </a:prstGeom>
              <a:blipFill rotWithShape="1">
                <a:blip r:embed="rId12"/>
                <a:stretch>
                  <a:fillRect l="-1935" b="-9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upo 71"/>
          <p:cNvGrpSpPr/>
          <p:nvPr/>
        </p:nvGrpSpPr>
        <p:grpSpPr>
          <a:xfrm>
            <a:off x="860766" y="5570934"/>
            <a:ext cx="592922" cy="767180"/>
            <a:chOff x="4442216" y="2160827"/>
            <a:chExt cx="592922" cy="4096987"/>
          </a:xfrm>
        </p:grpSpPr>
        <p:cxnSp>
          <p:nvCxnSpPr>
            <p:cNvPr id="73" name="Conexão recta 7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xão recta 7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xão recta 7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Placeholder 2"/>
              <p:cNvSpPr txBox="1">
                <a:spLocks/>
              </p:cNvSpPr>
              <p:nvPr/>
            </p:nvSpPr>
            <p:spPr>
              <a:xfrm>
                <a:off x="876728" y="5592421"/>
                <a:ext cx="2457800" cy="627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0,75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r>
                      <m:rPr>
                        <m:nor/>
                      </m:rPr>
                      <a:rPr lang="pt-PT" sz="2200" b="1" dirty="0">
                        <a:solidFill>
                          <a:srgbClr val="C00000"/>
                        </a:solidFill>
                      </a:rPr>
                      <m:t> 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28" y="5592421"/>
                <a:ext cx="2457800" cy="62728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Placeholder 2"/>
              <p:cNvSpPr txBox="1">
                <a:spLocks/>
              </p:cNvSpPr>
              <p:nvPr/>
            </p:nvSpPr>
            <p:spPr>
              <a:xfrm>
                <a:off x="3091638" y="5734239"/>
                <a:ext cx="1270405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638" y="5734239"/>
                <a:ext cx="1270405" cy="40049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Placeholder 2"/>
              <p:cNvSpPr txBox="1">
                <a:spLocks/>
              </p:cNvSpPr>
              <p:nvPr/>
            </p:nvSpPr>
            <p:spPr>
              <a:xfrm>
                <a:off x="4244134" y="5734239"/>
                <a:ext cx="592655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134" y="5734239"/>
                <a:ext cx="592655" cy="40049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upo 78"/>
          <p:cNvGrpSpPr/>
          <p:nvPr/>
        </p:nvGrpSpPr>
        <p:grpSpPr>
          <a:xfrm>
            <a:off x="776284" y="4844310"/>
            <a:ext cx="540000" cy="540000"/>
            <a:chOff x="4139952" y="3140968"/>
            <a:chExt cx="540000" cy="540000"/>
          </a:xfrm>
        </p:grpSpPr>
        <p:sp>
          <p:nvSpPr>
            <p:cNvPr id="80" name="Oval 79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1" name="CaixaDeTexto 80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p:sp>
        <p:nvSpPr>
          <p:cNvPr id="4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51" name="Tabela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90838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88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46" grpId="0"/>
      <p:bldP spid="47" grpId="0"/>
      <p:bldP spid="48" grpId="0"/>
      <p:bldP spid="58" grpId="0"/>
      <p:bldP spid="67" grpId="0"/>
      <p:bldP spid="68" grpId="0"/>
      <p:bldP spid="69" grpId="0"/>
      <p:bldP spid="70" grpId="0"/>
      <p:bldP spid="71" grpId="0"/>
      <p:bldP spid="76" grpId="0"/>
      <p:bldP spid="77" grpId="0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8895" y="620688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5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potências de base 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226352"/>
                <a:ext cx="3467018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5.1.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dirty="0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2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220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sz="2200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dirty="0" smtClean="0">
                            <a:latin typeface="Cambria Math"/>
                          </a:rPr>
                          <m:t>     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226352"/>
                <a:ext cx="3467018" cy="397032"/>
              </a:xfrm>
              <a:blipFill rotWithShape="1">
                <a:blip r:embed="rId2"/>
                <a:stretch>
                  <a:fillRect l="-2109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908364" y="1226351"/>
                <a:ext cx="3912108" cy="524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5.2.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×5×2×5×100×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64" y="1226351"/>
                <a:ext cx="3912108" cy="524503"/>
              </a:xfrm>
              <a:prstGeom prst="rect">
                <a:avLst/>
              </a:prstGeom>
              <a:blipFill rotWithShape="1">
                <a:blip r:embed="rId3"/>
                <a:stretch>
                  <a:fillRect l="-1869" b="-116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1864134"/>
                <a:ext cx="3613456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5.3.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1864134"/>
                <a:ext cx="3613456" cy="438903"/>
              </a:xfrm>
              <a:prstGeom prst="rect">
                <a:avLst/>
              </a:prstGeom>
              <a:blipFill rotWithShape="1">
                <a:blip r:embed="rId4"/>
                <a:stretch>
                  <a:fillRect l="-2024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4899016" y="1864134"/>
                <a:ext cx="3346908" cy="556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5.4.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100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016" y="1864134"/>
                <a:ext cx="3346908" cy="556306"/>
              </a:xfrm>
              <a:prstGeom prst="rect">
                <a:avLst/>
              </a:prstGeom>
              <a:blipFill rotWithShape="1">
                <a:blip r:embed="rId5"/>
                <a:stretch>
                  <a:fillRect l="-2368" b="-549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880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683568" y="1447793"/>
                <a:ext cx="3467018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5.1.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dirty="0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2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2200" i="1" dirty="0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sz="2200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dirty="0" smtClean="0">
                            <a:latin typeface="Cambria Math"/>
                          </a:rPr>
                          <m:t>     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683568" y="1447793"/>
                <a:ext cx="3467018" cy="397032"/>
              </a:xfrm>
              <a:blipFill rotWithShape="1">
                <a:blip r:embed="rId2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801835" y="3573016"/>
                <a:ext cx="3912108" cy="524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5.2.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×5×2×5×100×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35" y="3573016"/>
                <a:ext cx="3912108" cy="524503"/>
              </a:xfrm>
              <a:prstGeom prst="rect">
                <a:avLst/>
              </a:prstGeom>
              <a:blipFill rotWithShape="1">
                <a:blip r:embed="rId3"/>
                <a:stretch>
                  <a:fillRect l="-2028" b="-116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801835" y="1953972"/>
            <a:ext cx="592922" cy="1331011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2"/>
              <p:cNvSpPr txBox="1">
                <a:spLocks/>
              </p:cNvSpPr>
              <p:nvPr/>
            </p:nvSpPr>
            <p:spPr>
              <a:xfrm>
                <a:off x="801835" y="2132856"/>
                <a:ext cx="3467018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 dirty="0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20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2200" i="1" dirty="0" smtClean="0">
                            <a:latin typeface="Cambria Math"/>
                            <a:ea typeface="Cambria Math"/>
                          </a:rPr>
                          <m:t>×10</m:t>
                        </m:r>
                        <m:r>
                          <a:rPr lang="pt-PT" sz="2200" b="0" i="1" dirty="0" smtClean="0">
                            <a:latin typeface="Cambria Math"/>
                            <a:ea typeface="Cambria Math"/>
                          </a:rPr>
                          <m:t>=</m:t>
                        </m:r>
                      </m:e>
                      <m:sup>
                        <m:r>
                          <a:rPr lang="pt-PT" sz="2200" i="1" dirty="0" smtClean="0"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35" y="2132856"/>
                <a:ext cx="3467018" cy="3970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2"/>
              <p:cNvSpPr txBox="1">
                <a:spLocks/>
              </p:cNvSpPr>
              <p:nvPr/>
            </p:nvSpPr>
            <p:spPr>
              <a:xfrm>
                <a:off x="3502514" y="2134240"/>
                <a:ext cx="273630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sz="22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200" i="1" dirty="0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pt-PT" sz="2200" i="1" dirty="0" smtClean="0">
                              <a:latin typeface="Cambria Math"/>
                              <a:ea typeface="Cambria Math"/>
                            </a:rPr>
                            <m:t>×10</m:t>
                          </m:r>
                          <m:r>
                            <a:rPr lang="pt-PT" sz="2200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  <m:sup>
                          <m:r>
                            <a:rPr lang="pt-PT" sz="2200" i="1" dirty="0" smtClean="0">
                              <a:latin typeface="Cambria Math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514" y="2134240"/>
                <a:ext cx="2736304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2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2"/>
              <p:cNvSpPr txBox="1">
                <a:spLocks/>
              </p:cNvSpPr>
              <p:nvPr/>
            </p:nvSpPr>
            <p:spPr>
              <a:xfrm>
                <a:off x="5819403" y="2134240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15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 dirty="0" smtClean="0">
                              <a:latin typeface="Cambria Math"/>
                              <a:ea typeface="Cambria Math"/>
                            </a:rPr>
                            <m:t>10</m:t>
                          </m:r>
                          <m:r>
                            <a:rPr lang="pt-PT" sz="2200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  <m:sup>
                          <m:r>
                            <a:rPr lang="pt-PT" sz="2200" i="1" dirty="0" smtClean="0">
                              <a:latin typeface="Cambria Math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403" y="2134240"/>
                <a:ext cx="2016224" cy="397032"/>
              </a:xfrm>
              <a:prstGeom prst="rect">
                <a:avLst/>
              </a:prstGeom>
              <a:blipFill rotWithShape="1">
                <a:blip r:embed="rId6"/>
                <a:stretch>
                  <a:fillRect l="-3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2"/>
              <p:cNvSpPr txBox="1">
                <a:spLocks/>
              </p:cNvSpPr>
              <p:nvPr/>
            </p:nvSpPr>
            <p:spPr>
              <a:xfrm>
                <a:off x="801835" y="2780928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=10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35" y="2780928"/>
                <a:ext cx="2016224" cy="3970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upo 18"/>
          <p:cNvGrpSpPr/>
          <p:nvPr/>
        </p:nvGrpSpPr>
        <p:grpSpPr>
          <a:xfrm>
            <a:off x="799860" y="4267622"/>
            <a:ext cx="592922" cy="1331011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799859" y="4334844"/>
                <a:ext cx="3914083" cy="66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2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×5×2×5×100×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59" y="4334844"/>
                <a:ext cx="3914083" cy="6647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799860" y="5094578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=10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60" y="5094578"/>
                <a:ext cx="2016224" cy="3970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/>
              <p:cNvSpPr txBox="1">
                <a:spLocks/>
              </p:cNvSpPr>
              <p:nvPr/>
            </p:nvSpPr>
            <p:spPr>
              <a:xfrm>
                <a:off x="4268853" y="4334844"/>
                <a:ext cx="3914083" cy="66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10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10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10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853" y="4334844"/>
                <a:ext cx="3914083" cy="6647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7" name="Tabela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90838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30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3" grpId="0"/>
      <p:bldP spid="16" grpId="0"/>
      <p:bldP spid="17" grpId="0"/>
      <p:bldP spid="18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670935" y="2016587"/>
            <a:ext cx="592922" cy="1331011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2"/>
              <p:cNvSpPr txBox="1">
                <a:spLocks/>
              </p:cNvSpPr>
              <p:nvPr/>
            </p:nvSpPr>
            <p:spPr>
              <a:xfrm>
                <a:off x="670935" y="2169841"/>
                <a:ext cx="3912108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10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35" y="2169841"/>
                <a:ext cx="3912108" cy="4389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2"/>
              <p:cNvSpPr txBox="1">
                <a:spLocks/>
              </p:cNvSpPr>
              <p:nvPr/>
            </p:nvSpPr>
            <p:spPr>
              <a:xfrm>
                <a:off x="3491880" y="2217927"/>
                <a:ext cx="2316889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sz="22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200" b="0" i="1" dirty="0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pt-PT" sz="2200" b="0" i="1" dirty="0" smtClean="0">
                              <a:latin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200" b="0" i="1" dirty="0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  <m:r>
                            <a:rPr lang="pt-PT" sz="2200" b="0" i="1" dirty="0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  <m:sup>
                          <m:r>
                            <a:rPr lang="pt-PT" sz="2200" i="1" dirty="0" smtClean="0">
                              <a:latin typeface="Cambria Math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2217927"/>
                <a:ext cx="2316889" cy="397032"/>
              </a:xfrm>
              <a:prstGeom prst="rect">
                <a:avLst/>
              </a:prstGeom>
              <a:blipFill rotWithShape="1">
                <a:blip r:embed="rId3"/>
                <a:stretch>
                  <a:fillRect l="-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2"/>
              <p:cNvSpPr txBox="1">
                <a:spLocks/>
              </p:cNvSpPr>
              <p:nvPr/>
            </p:nvSpPr>
            <p:spPr>
              <a:xfrm>
                <a:off x="5508104" y="2208730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i="1" dirty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 dirty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t-PT" sz="2200" i="1" dirty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208730"/>
                <a:ext cx="2016224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3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2"/>
              <p:cNvSpPr txBox="1">
                <a:spLocks/>
              </p:cNvSpPr>
              <p:nvPr/>
            </p:nvSpPr>
            <p:spPr>
              <a:xfrm>
                <a:off x="670935" y="2843543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 dirty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 dirty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35" y="2843543"/>
                <a:ext cx="2016224" cy="3970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upo 18"/>
          <p:cNvGrpSpPr/>
          <p:nvPr/>
        </p:nvGrpSpPr>
        <p:grpSpPr>
          <a:xfrm>
            <a:off x="668960" y="4330237"/>
            <a:ext cx="592922" cy="1331011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668960" y="4397459"/>
                <a:ext cx="2762030" cy="66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100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60" y="4397459"/>
                <a:ext cx="2762030" cy="6647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668960" y="5157193"/>
                <a:ext cx="201622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=10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60" y="5157193"/>
                <a:ext cx="2016224" cy="3970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/>
              <p:cNvSpPr txBox="1">
                <a:spLocks/>
              </p:cNvSpPr>
              <p:nvPr/>
            </p:nvSpPr>
            <p:spPr>
              <a:xfrm>
                <a:off x="3057328" y="4397459"/>
                <a:ext cx="3914083" cy="66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328" y="4397459"/>
                <a:ext cx="3914083" cy="6647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Placeholder 2"/>
              <p:cNvSpPr txBox="1">
                <a:spLocks/>
              </p:cNvSpPr>
              <p:nvPr/>
            </p:nvSpPr>
            <p:spPr>
              <a:xfrm>
                <a:off x="670935" y="1403383"/>
                <a:ext cx="3613456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5.3.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35" y="1403383"/>
                <a:ext cx="3613456" cy="438903"/>
              </a:xfrm>
              <a:prstGeom prst="rect">
                <a:avLst/>
              </a:prstGeom>
              <a:blipFill rotWithShape="1">
                <a:blip r:embed="rId9"/>
                <a:stretch>
                  <a:fillRect l="-2024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Placeholder 2"/>
              <p:cNvSpPr txBox="1">
                <a:spLocks/>
              </p:cNvSpPr>
              <p:nvPr/>
            </p:nvSpPr>
            <p:spPr>
              <a:xfrm>
                <a:off x="668959" y="3635631"/>
                <a:ext cx="3346908" cy="556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5.4.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100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59" y="3635631"/>
                <a:ext cx="3346908" cy="556306"/>
              </a:xfrm>
              <a:prstGeom prst="rect">
                <a:avLst/>
              </a:prstGeom>
              <a:blipFill rotWithShape="1">
                <a:blip r:embed="rId10"/>
                <a:stretch>
                  <a:fillRect l="-2368" b="-43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9" name="Tabela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90838"/>
              </p:ext>
            </p:extLst>
          </p:nvPr>
        </p:nvGraphicFramePr>
        <p:xfrm>
          <a:off x="611560" y="78446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7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3117</TotalTime>
  <Words>940</Words>
  <Application>Microsoft Office PowerPoint</Application>
  <PresentationFormat>On-screen Show (4:3)</PresentationFormat>
  <Paragraphs>232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293</cp:revision>
  <dcterms:created xsi:type="dcterms:W3CDTF">2016-09-17T09:49:10Z</dcterms:created>
  <dcterms:modified xsi:type="dcterms:W3CDTF">2017-06-13T09:24:38Z</dcterms:modified>
</cp:coreProperties>
</file>