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308" r:id="rId2"/>
    <p:sldId id="295" r:id="rId3"/>
    <p:sldId id="298" r:id="rId4"/>
    <p:sldId id="299" r:id="rId5"/>
    <p:sldId id="296" r:id="rId6"/>
    <p:sldId id="307" r:id="rId7"/>
    <p:sldId id="301" r:id="rId8"/>
    <p:sldId id="300" r:id="rId9"/>
    <p:sldId id="302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60" autoAdjust="0"/>
  </p:normalViewPr>
  <p:slideViewPr>
    <p:cSldViewPr>
      <p:cViewPr varScale="1">
        <p:scale>
          <a:sx n="56" d="100"/>
          <a:sy n="56" d="100"/>
        </p:scale>
        <p:origin x="109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07/01/2019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5" y="1988840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Sólidos </a:t>
            </a:r>
            <a:r>
              <a:rPr lang="pt-PT" dirty="0" smtClean="0"/>
              <a:t>geométricos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535" y="3429000"/>
            <a:ext cx="3816425" cy="341632"/>
          </a:xfrm>
        </p:spPr>
        <p:txBody>
          <a:bodyPr/>
          <a:lstStyle/>
          <a:p>
            <a:r>
              <a:rPr lang="pt-PT" sz="1800" dirty="0"/>
              <a:t>Planificação de sólidos  </a:t>
            </a:r>
          </a:p>
        </p:txBody>
      </p:sp>
    </p:spTree>
    <p:extLst>
      <p:ext uri="{BB962C8B-B14F-4D97-AF65-F5344CB8AC3E}">
        <p14:creationId xmlns:p14="http://schemas.microsoft.com/office/powerpoint/2010/main" val="231235996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Planificações de sólidos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48701" y="663220"/>
            <a:ext cx="31178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Planificações de sólidos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3640280" y="1196752"/>
            <a:ext cx="51081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A caixa de cartão da figura tem a forma de um poliedro. Quando se desmonta esta caixa, obtém-se uma planificação do poliedro correspondente.</a:t>
            </a:r>
          </a:p>
        </p:txBody>
      </p:sp>
      <p:sp>
        <p:nvSpPr>
          <p:cNvPr id="25" name="Rectângulo 24"/>
          <p:cNvSpPr/>
          <p:nvPr/>
        </p:nvSpPr>
        <p:spPr>
          <a:xfrm>
            <a:off x="611560" y="1196753"/>
            <a:ext cx="2966098" cy="177366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6" name="Grupo 25"/>
          <p:cNvGrpSpPr/>
          <p:nvPr/>
        </p:nvGrpSpPr>
        <p:grpSpPr>
          <a:xfrm>
            <a:off x="3626173" y="1196753"/>
            <a:ext cx="592922" cy="1773664"/>
            <a:chOff x="4442216" y="2160827"/>
            <a:chExt cx="592922" cy="4096987"/>
          </a:xfrm>
        </p:grpSpPr>
        <p:cxnSp>
          <p:nvCxnSpPr>
            <p:cNvPr id="27" name="Conexão recta 26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xão recta 27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xão recta 38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92" y="1293499"/>
            <a:ext cx="2437793" cy="158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05" y="3068960"/>
            <a:ext cx="7988635" cy="327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4845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Planificações de sólidos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48701" y="624170"/>
            <a:ext cx="80837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Planificações de sólidos</a:t>
            </a:r>
          </a:p>
        </p:txBody>
      </p:sp>
      <p:pic>
        <p:nvPicPr>
          <p:cNvPr id="205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4062287" cy="188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435648" y="1085835"/>
            <a:ext cx="82408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Por recorte, dobragem e colagem podemos obter o modelo do sólido geométrico que deu origem a uma dada planificação.</a:t>
            </a:r>
          </a:p>
        </p:txBody>
      </p:sp>
      <p:pic>
        <p:nvPicPr>
          <p:cNvPr id="3075" name="Picture 3" descr="C:\Users\Susana\Desktop\areal\Parte2\Parte3\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36" y="3974095"/>
            <a:ext cx="3456384" cy="184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Susana\Desktop\areal\Parte2\Parte3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100" y="2082782"/>
            <a:ext cx="3601316" cy="171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Susana\Desktop\areal\Parte2\Parte3\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197" y="4031090"/>
            <a:ext cx="3393219" cy="178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9356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Planificações de sólidos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48701" y="624170"/>
            <a:ext cx="80837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Planificações de sólidos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35648" y="1085835"/>
            <a:ext cx="82408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Por recorte, dobragem e colagem podemos obter o modelo do sólido geométrico que deu origem a uma dada planificação.</a:t>
            </a:r>
          </a:p>
        </p:txBody>
      </p:sp>
      <p:pic>
        <p:nvPicPr>
          <p:cNvPr id="4098" name="Picture 2" descr="C:\Users\Susana\Desktop\areal\Parte2\Parte3\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37382"/>
            <a:ext cx="3552152" cy="175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Susana\Desktop\areal\Parte2\Parte3\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63963"/>
            <a:ext cx="3528392" cy="179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Susana\Desktop\areal\Parte2\Parte3\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846" y="4155274"/>
            <a:ext cx="3679448" cy="185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30375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Planificações de sólidos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1" y="1521925"/>
            <a:ext cx="21602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as figuras que se seguem.</a:t>
            </a:r>
          </a:p>
        </p:txBody>
      </p:sp>
      <p:pic>
        <p:nvPicPr>
          <p:cNvPr id="5122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52587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081173"/>
            <a:ext cx="6630017" cy="376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39551" y="4653136"/>
            <a:ext cx="8064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 </a:t>
            </a:r>
            <a:r>
              <a:rPr lang="pt-PT" sz="2400" dirty="0"/>
              <a:t>Identifica, entre as figuras anteriores, as que são planificações do cubo.</a:t>
            </a:r>
          </a:p>
        </p:txBody>
      </p:sp>
      <p:sp>
        <p:nvSpPr>
          <p:cNvPr id="7" name="Oval 6"/>
          <p:cNvSpPr/>
          <p:nvPr/>
        </p:nvSpPr>
        <p:spPr>
          <a:xfrm>
            <a:off x="5470635" y="2474355"/>
            <a:ext cx="432048" cy="432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Oval 38"/>
          <p:cNvSpPr/>
          <p:nvPr/>
        </p:nvSpPr>
        <p:spPr>
          <a:xfrm>
            <a:off x="7668344" y="2474355"/>
            <a:ext cx="432048" cy="432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41122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  <p:bldP spid="3" grpId="0"/>
      <p:bldP spid="7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Planificações de sólidos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1" y="1521925"/>
            <a:ext cx="21602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as figuras que se seguem.</a:t>
            </a:r>
          </a:p>
        </p:txBody>
      </p:sp>
      <p:pic>
        <p:nvPicPr>
          <p:cNvPr id="5122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52587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081173"/>
            <a:ext cx="6630017" cy="376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39551" y="4653136"/>
            <a:ext cx="8064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dirty="0"/>
              <a:t>Assinala nas figuras que são planificações do cubo os lados dos quadrados que se vão unir na montagem.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3881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Planificações de sólidos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122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52587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312696"/>
              </p:ext>
            </p:extLst>
          </p:nvPr>
        </p:nvGraphicFramePr>
        <p:xfrm>
          <a:off x="593894" y="1891680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2.:</a:t>
                      </a:r>
                      <a:endParaRPr lang="pt-PT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146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36912"/>
            <a:ext cx="3408119" cy="246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6867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Planificações de sólidos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122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52587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102488"/>
              </p:ext>
            </p:extLst>
          </p:nvPr>
        </p:nvGraphicFramePr>
        <p:xfrm>
          <a:off x="593894" y="1891680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2.:</a:t>
                      </a:r>
                      <a:endParaRPr lang="pt-PT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147" name="Picture 3" descr="C:\Users\Susana\Desktop\areal\Parte2\Parte3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90698"/>
            <a:ext cx="3744416" cy="274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2309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Planificações de sólidos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1" y="1521925"/>
            <a:ext cx="22322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dirty="0"/>
              <a:t>Identifica o sólido que corresponde a cada uma das planificações seguintes.</a:t>
            </a:r>
          </a:p>
        </p:txBody>
      </p:sp>
      <p:pic>
        <p:nvPicPr>
          <p:cNvPr id="5122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52587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96169"/>
            <a:ext cx="6408712" cy="492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104700" y="2824448"/>
            <a:ext cx="197135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Cubo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638303" y="2811118"/>
            <a:ext cx="190800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Pirâmide pentagonal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072287" y="5548604"/>
            <a:ext cx="284431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Pirâmide hexagonal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638303" y="5410375"/>
            <a:ext cx="190800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Prisma pentagonal</a:t>
            </a:r>
          </a:p>
        </p:txBody>
      </p:sp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54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5291</TotalTime>
  <Words>210</Words>
  <Application>Microsoft Office PowerPoint</Application>
  <PresentationFormat>Apresentação no Ecrã (4:3)</PresentationFormat>
  <Paragraphs>44</Paragraphs>
  <Slides>9</Slides>
  <Notes>8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2" baseType="lpstr">
      <vt:lpstr>Arial</vt:lpstr>
      <vt:lpstr>Calibri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Utilizador</cp:lastModifiedBy>
  <cp:revision>368</cp:revision>
  <dcterms:created xsi:type="dcterms:W3CDTF">2016-09-17T09:49:10Z</dcterms:created>
  <dcterms:modified xsi:type="dcterms:W3CDTF">2019-01-07T12:15:51Z</dcterms:modified>
</cp:coreProperties>
</file>