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custDataLst>
    <p:tags r:id="rId9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55555"/>
    <a:srgbClr val="96C83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4" d="100"/>
          <a:sy n="114" d="100"/>
        </p:scale>
        <p:origin x="-918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tags" Target="tags/tag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34786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4624"/>
            <a:ext cx="563810" cy="690794"/>
          </a:xfrm>
          <a:prstGeom prst="rect">
            <a:avLst/>
          </a:prstGeom>
        </p:spPr>
      </p:pic>
      <p:cxnSp>
        <p:nvCxnSpPr>
          <p:cNvPr id="7" name="Straight Connector 6"/>
          <p:cNvCxnSpPr/>
          <p:nvPr userDrawn="1"/>
        </p:nvCxnSpPr>
        <p:spPr>
          <a:xfrm>
            <a:off x="827584" y="476672"/>
            <a:ext cx="7848872" cy="0"/>
          </a:xfrm>
          <a:prstGeom prst="line">
            <a:avLst/>
          </a:prstGeom>
          <a:ln w="12700">
            <a:solidFill>
              <a:srgbClr val="96C8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395536" y="908720"/>
            <a:ext cx="0" cy="5616624"/>
          </a:xfrm>
          <a:prstGeom prst="line">
            <a:avLst/>
          </a:prstGeom>
          <a:ln w="12700">
            <a:solidFill>
              <a:srgbClr val="96C8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 userDrawn="1"/>
        </p:nvSpPr>
        <p:spPr>
          <a:xfrm>
            <a:off x="317401" y="6597352"/>
            <a:ext cx="51907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PT" sz="9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Novas</a:t>
            </a:r>
            <a:r>
              <a:rPr lang="pt-PT" sz="900" b="1" baseline="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Coordenadas 7 / Geografia, 7º ano</a:t>
            </a:r>
            <a:endParaRPr lang="pt-PT" sz="900" b="1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2204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25077"/>
            <a:ext cx="7772400" cy="506487"/>
          </a:xfrm>
        </p:spPr>
        <p:txBody>
          <a:bodyPr>
            <a:normAutofit/>
          </a:bodyPr>
          <a:lstStyle/>
          <a:p>
            <a:r>
              <a:rPr lang="pt-PT" sz="1800" dirty="0" smtClean="0"/>
              <a:t>M14 – Vegetação natural e agricultura no mundo</a:t>
            </a:r>
            <a:endParaRPr lang="pt-PT" sz="1800" dirty="0"/>
          </a:p>
        </p:txBody>
      </p:sp>
      <p:sp>
        <p:nvSpPr>
          <p:cNvPr id="6" name="TextBox 5"/>
          <p:cNvSpPr txBox="1"/>
          <p:nvPr/>
        </p:nvSpPr>
        <p:spPr>
          <a:xfrm>
            <a:off x="899592" y="836712"/>
            <a:ext cx="67604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Na imagem existem culturas para consumo local ou para exportação?</a:t>
            </a:r>
            <a:endParaRPr lang="pt-PT" dirty="0"/>
          </a:p>
        </p:txBody>
      </p:sp>
      <p:sp>
        <p:nvSpPr>
          <p:cNvPr id="9" name="TextBox 8"/>
          <p:cNvSpPr txBox="1"/>
          <p:nvPr/>
        </p:nvSpPr>
        <p:spPr>
          <a:xfrm>
            <a:off x="899592" y="5949280"/>
            <a:ext cx="7342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Agricultura tradicional em região de clima equatorial. </a:t>
            </a:r>
            <a:r>
              <a:rPr lang="pt-PT" dirty="0"/>
              <a:t>I</a:t>
            </a:r>
            <a:r>
              <a:rPr lang="pt-PT" dirty="0" smtClean="0"/>
              <a:t>lha de Java, Indonésia.</a:t>
            </a:r>
            <a:endParaRPr lang="pt-P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9" y="1182989"/>
            <a:ext cx="6677967" cy="4478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1179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25077"/>
            <a:ext cx="7772400" cy="506487"/>
          </a:xfrm>
        </p:spPr>
        <p:txBody>
          <a:bodyPr>
            <a:normAutofit/>
          </a:bodyPr>
          <a:lstStyle/>
          <a:p>
            <a:r>
              <a:rPr lang="pt-PT" sz="1800" dirty="0" smtClean="0"/>
              <a:t>M14 – Vegetação natural e agricultura no mundo</a:t>
            </a:r>
            <a:endParaRPr lang="pt-PT" sz="1800" dirty="0"/>
          </a:p>
        </p:txBody>
      </p:sp>
      <p:sp>
        <p:nvSpPr>
          <p:cNvPr id="6" name="TextBox 5"/>
          <p:cNvSpPr txBox="1"/>
          <p:nvPr/>
        </p:nvSpPr>
        <p:spPr>
          <a:xfrm>
            <a:off x="899592" y="836712"/>
            <a:ext cx="72428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O que leva a pensar tratar-se de uma agricultura virada para a exportação?</a:t>
            </a:r>
            <a:endParaRPr lang="pt-PT" dirty="0"/>
          </a:p>
        </p:txBody>
      </p:sp>
      <p:sp>
        <p:nvSpPr>
          <p:cNvPr id="9" name="TextBox 8"/>
          <p:cNvSpPr txBox="1"/>
          <p:nvPr/>
        </p:nvSpPr>
        <p:spPr>
          <a:xfrm>
            <a:off x="899593" y="5733256"/>
            <a:ext cx="64087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Agricultura moderna de plantação em região de clima equatorial. Plantação de bananas na Costa Rica.</a:t>
            </a:r>
            <a:endParaRPr lang="pt-PT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189259"/>
            <a:ext cx="6640370" cy="4411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8624842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25077"/>
            <a:ext cx="7772400" cy="506487"/>
          </a:xfrm>
        </p:spPr>
        <p:txBody>
          <a:bodyPr>
            <a:normAutofit/>
          </a:bodyPr>
          <a:lstStyle/>
          <a:p>
            <a:r>
              <a:rPr lang="pt-PT" sz="1800" dirty="0" smtClean="0"/>
              <a:t>M14 – Vegetação natural e agricultura no mundo</a:t>
            </a:r>
            <a:endParaRPr lang="pt-PT" sz="1800" dirty="0"/>
          </a:p>
        </p:txBody>
      </p:sp>
      <p:sp>
        <p:nvSpPr>
          <p:cNvPr id="9" name="TextBox 8"/>
          <p:cNvSpPr txBox="1"/>
          <p:nvPr/>
        </p:nvSpPr>
        <p:spPr>
          <a:xfrm>
            <a:off x="971600" y="5517232"/>
            <a:ext cx="64087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Criação de gado em região de clima tropical (Brasil).</a:t>
            </a:r>
            <a:endParaRPr lang="pt-PT" dirty="0"/>
          </a:p>
        </p:txBody>
      </p:sp>
      <p:sp>
        <p:nvSpPr>
          <p:cNvPr id="7" name="TextBox 6"/>
          <p:cNvSpPr txBox="1"/>
          <p:nvPr/>
        </p:nvSpPr>
        <p:spPr>
          <a:xfrm>
            <a:off x="971601" y="620688"/>
            <a:ext cx="4968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Como se chama a atividade que a imagem mostra?</a:t>
            </a:r>
            <a:endParaRPr lang="pt-PT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124744"/>
            <a:ext cx="6580998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4744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xmlns:p14="http://schemas.microsoft.com/office/powerpoint/2010/main"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25077"/>
            <a:ext cx="7772400" cy="506487"/>
          </a:xfrm>
        </p:spPr>
        <p:txBody>
          <a:bodyPr>
            <a:normAutofit/>
          </a:bodyPr>
          <a:lstStyle/>
          <a:p>
            <a:r>
              <a:rPr lang="pt-PT" sz="1800" dirty="0" smtClean="0"/>
              <a:t>M14 – Vegetação natural e agricultura no mundo</a:t>
            </a:r>
            <a:endParaRPr lang="pt-PT" sz="1800" dirty="0"/>
          </a:p>
        </p:txBody>
      </p:sp>
      <p:sp>
        <p:nvSpPr>
          <p:cNvPr id="9" name="TextBox 8"/>
          <p:cNvSpPr txBox="1"/>
          <p:nvPr/>
        </p:nvSpPr>
        <p:spPr>
          <a:xfrm>
            <a:off x="971600" y="5517232"/>
            <a:ext cx="64087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Paisagem agrícola em região de clima árido</a:t>
            </a:r>
            <a:r>
              <a:rPr lang="pt-PT" dirty="0"/>
              <a:t>. </a:t>
            </a:r>
            <a:r>
              <a:rPr lang="pt-PT" dirty="0" err="1" smtClean="0"/>
              <a:t>Ouarzazate</a:t>
            </a:r>
            <a:r>
              <a:rPr lang="pt-PT" dirty="0" smtClean="0"/>
              <a:t>, Marrocos, entre o deserto do Sara e as montanhas do Atlas. </a:t>
            </a:r>
            <a:endParaRPr lang="pt-PT" dirty="0"/>
          </a:p>
        </p:txBody>
      </p:sp>
      <p:sp>
        <p:nvSpPr>
          <p:cNvPr id="7" name="TextBox 6"/>
          <p:cNvSpPr txBox="1"/>
          <p:nvPr/>
        </p:nvSpPr>
        <p:spPr>
          <a:xfrm>
            <a:off x="971600" y="620688"/>
            <a:ext cx="698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Que limitações agrícolas apresentam as regiões quentes com clima seco?</a:t>
            </a:r>
            <a:endParaRPr lang="pt-PT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201" y="1165292"/>
            <a:ext cx="6230095" cy="4401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3491908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25077"/>
            <a:ext cx="7772400" cy="506487"/>
          </a:xfrm>
        </p:spPr>
        <p:txBody>
          <a:bodyPr>
            <a:normAutofit/>
          </a:bodyPr>
          <a:lstStyle/>
          <a:p>
            <a:r>
              <a:rPr lang="pt-PT" sz="1800" dirty="0" smtClean="0"/>
              <a:t>M14 – Vegetação natural e agricultura no mundo</a:t>
            </a:r>
            <a:endParaRPr lang="pt-PT" sz="1800" dirty="0"/>
          </a:p>
        </p:txBody>
      </p:sp>
      <p:sp>
        <p:nvSpPr>
          <p:cNvPr id="9" name="TextBox 8"/>
          <p:cNvSpPr txBox="1"/>
          <p:nvPr/>
        </p:nvSpPr>
        <p:spPr>
          <a:xfrm>
            <a:off x="971600" y="5517232"/>
            <a:ext cx="64087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Paisagem </a:t>
            </a:r>
            <a:r>
              <a:rPr lang="pt-PT" dirty="0"/>
              <a:t>agrícola mediterrânica em </a:t>
            </a:r>
            <a:r>
              <a:rPr lang="pt-PT" dirty="0" err="1"/>
              <a:t>Castilla</a:t>
            </a:r>
            <a:r>
              <a:rPr lang="pt-PT" dirty="0"/>
              <a:t> </a:t>
            </a:r>
            <a:r>
              <a:rPr lang="pt-PT" dirty="0" err="1"/>
              <a:t>La</a:t>
            </a:r>
            <a:r>
              <a:rPr lang="pt-PT" dirty="0"/>
              <a:t> </a:t>
            </a:r>
            <a:r>
              <a:rPr lang="pt-PT" dirty="0" smtClean="0"/>
              <a:t>Mancha, no interior de Espanha. Domínio do olival e, também, da vinha.</a:t>
            </a:r>
            <a:endParaRPr lang="pt-PT" dirty="0"/>
          </a:p>
        </p:txBody>
      </p:sp>
      <p:sp>
        <p:nvSpPr>
          <p:cNvPr id="7" name="TextBox 6"/>
          <p:cNvSpPr txBox="1"/>
          <p:nvPr/>
        </p:nvSpPr>
        <p:spPr>
          <a:xfrm>
            <a:off x="971600" y="620688"/>
            <a:ext cx="6984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Que produções agrícolas típicas das regiões mediterrânicas consegues identificar na imagem?</a:t>
            </a:r>
            <a:endParaRPr lang="pt-PT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289372"/>
            <a:ext cx="6264696" cy="4181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2469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25077"/>
            <a:ext cx="7772400" cy="506487"/>
          </a:xfrm>
        </p:spPr>
        <p:txBody>
          <a:bodyPr>
            <a:normAutofit/>
          </a:bodyPr>
          <a:lstStyle/>
          <a:p>
            <a:r>
              <a:rPr lang="pt-PT" sz="1800" dirty="0" smtClean="0"/>
              <a:t>M14 – Vegetação natural e agricultura no mundo</a:t>
            </a:r>
            <a:endParaRPr lang="pt-PT" sz="1800" dirty="0"/>
          </a:p>
        </p:txBody>
      </p:sp>
      <p:sp>
        <p:nvSpPr>
          <p:cNvPr id="9" name="TextBox 8"/>
          <p:cNvSpPr txBox="1"/>
          <p:nvPr/>
        </p:nvSpPr>
        <p:spPr>
          <a:xfrm>
            <a:off x="971600" y="5517232"/>
            <a:ext cx="64087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Paisagem </a:t>
            </a:r>
            <a:r>
              <a:rPr lang="pt-PT" dirty="0"/>
              <a:t>agrícola em </a:t>
            </a:r>
            <a:r>
              <a:rPr lang="pt-PT" dirty="0" err="1" smtClean="0"/>
              <a:t>Flevopolder</a:t>
            </a:r>
            <a:r>
              <a:rPr lang="pt-PT" dirty="0" smtClean="0"/>
              <a:t>, Holanda.</a:t>
            </a:r>
            <a:endParaRPr lang="pt-PT" dirty="0"/>
          </a:p>
        </p:txBody>
      </p:sp>
      <p:sp>
        <p:nvSpPr>
          <p:cNvPr id="7" name="TextBox 6"/>
          <p:cNvSpPr txBox="1"/>
          <p:nvPr/>
        </p:nvSpPr>
        <p:spPr>
          <a:xfrm>
            <a:off x="971600" y="620688"/>
            <a:ext cx="6984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De que forma o clima favorece a atividade agrícola nas regiões de clima temperado marítimo?</a:t>
            </a:r>
            <a:endParaRPr lang="pt-PT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284505"/>
            <a:ext cx="6336703" cy="4229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07095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25077"/>
            <a:ext cx="7772400" cy="506487"/>
          </a:xfrm>
        </p:spPr>
        <p:txBody>
          <a:bodyPr>
            <a:normAutofit/>
          </a:bodyPr>
          <a:lstStyle/>
          <a:p>
            <a:r>
              <a:rPr lang="pt-PT" sz="1800" dirty="0" smtClean="0"/>
              <a:t>M14 – Vegetação natural e agricultura no mundo</a:t>
            </a:r>
            <a:endParaRPr lang="pt-PT" sz="1800" dirty="0"/>
          </a:p>
        </p:txBody>
      </p:sp>
      <p:sp>
        <p:nvSpPr>
          <p:cNvPr id="9" name="TextBox 8"/>
          <p:cNvSpPr txBox="1"/>
          <p:nvPr/>
        </p:nvSpPr>
        <p:spPr>
          <a:xfrm>
            <a:off x="971600" y="5517232"/>
            <a:ext cx="64087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Paisagem </a:t>
            </a:r>
            <a:r>
              <a:rPr lang="pt-PT" dirty="0"/>
              <a:t>agrícola em </a:t>
            </a:r>
            <a:r>
              <a:rPr lang="pt-PT" dirty="0" err="1" smtClean="0"/>
              <a:t>Muranovo</a:t>
            </a:r>
            <a:r>
              <a:rPr lang="pt-PT" dirty="0" smtClean="0"/>
              <a:t>, arredores de Moscovo, Rússia.</a:t>
            </a:r>
            <a:endParaRPr lang="pt-PT" dirty="0"/>
          </a:p>
        </p:txBody>
      </p:sp>
      <p:sp>
        <p:nvSpPr>
          <p:cNvPr id="7" name="TextBox 6"/>
          <p:cNvSpPr txBox="1"/>
          <p:nvPr/>
        </p:nvSpPr>
        <p:spPr>
          <a:xfrm>
            <a:off x="971600" y="620688"/>
            <a:ext cx="6984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Quais são as principais limitações que o clima temperado continental coloca à atividade agrícola?</a:t>
            </a:r>
            <a:endParaRPr lang="pt-PT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267018"/>
            <a:ext cx="6624736" cy="42090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165864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41c6ec2da5cd1b1647881a98f79862b7b216cb47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</TotalTime>
  <Words>251</Words>
  <Application>Microsoft Office PowerPoint</Application>
  <PresentationFormat>On-screen Show (4:3)</PresentationFormat>
  <Paragraphs>21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M14 – Vegetação natural e agricultura no mundo</vt:lpstr>
      <vt:lpstr>M14 – Vegetação natural e agricultura no mundo</vt:lpstr>
      <vt:lpstr>M14 – Vegetação natural e agricultura no mundo</vt:lpstr>
      <vt:lpstr>M14 – Vegetação natural e agricultura no mundo</vt:lpstr>
      <vt:lpstr>M14 – Vegetação natural e agricultura no mundo</vt:lpstr>
      <vt:lpstr>M14 – Vegetação natural e agricultura no mundo</vt:lpstr>
      <vt:lpstr>M14 – Vegetação natural e agricultura no mundo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csmartins</dc:creator>
  <cp:lastModifiedBy>Lúcia Tomás</cp:lastModifiedBy>
  <cp:revision>35</cp:revision>
  <dcterms:created xsi:type="dcterms:W3CDTF">2011-12-12T15:36:58Z</dcterms:created>
  <dcterms:modified xsi:type="dcterms:W3CDTF">2012-06-22T10:13:57Z</dcterms:modified>
</cp:coreProperties>
</file>