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custDataLst>
    <p:tags r:id="rId6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55555"/>
    <a:srgbClr val="96C83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420" y="-1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34786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4624"/>
            <a:ext cx="563810" cy="690794"/>
          </a:xfrm>
          <a:prstGeom prst="rect">
            <a:avLst/>
          </a:prstGeom>
        </p:spPr>
      </p:pic>
      <p:cxnSp>
        <p:nvCxnSpPr>
          <p:cNvPr id="7" name="Straight Connector 6"/>
          <p:cNvCxnSpPr/>
          <p:nvPr userDrawn="1"/>
        </p:nvCxnSpPr>
        <p:spPr>
          <a:xfrm>
            <a:off x="827584" y="476672"/>
            <a:ext cx="7848872" cy="0"/>
          </a:xfrm>
          <a:prstGeom prst="line">
            <a:avLst/>
          </a:prstGeom>
          <a:ln w="12700">
            <a:solidFill>
              <a:srgbClr val="96C8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395536" y="908720"/>
            <a:ext cx="0" cy="5616624"/>
          </a:xfrm>
          <a:prstGeom prst="line">
            <a:avLst/>
          </a:prstGeom>
          <a:ln w="12700">
            <a:solidFill>
              <a:srgbClr val="96C8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 userDrawn="1"/>
        </p:nvSpPr>
        <p:spPr>
          <a:xfrm>
            <a:off x="317401" y="6597352"/>
            <a:ext cx="51907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PT" sz="9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Novas</a:t>
            </a:r>
            <a:r>
              <a:rPr lang="pt-PT" sz="900" b="1" baseline="0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Coordenadas 7 / Geografia, 7º ano</a:t>
            </a:r>
            <a:endParaRPr lang="pt-PT" sz="900" b="1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2204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25077"/>
            <a:ext cx="7772400" cy="506487"/>
          </a:xfrm>
        </p:spPr>
        <p:txBody>
          <a:bodyPr>
            <a:normAutofit/>
          </a:bodyPr>
          <a:lstStyle/>
          <a:p>
            <a:r>
              <a:rPr lang="pt-PT" sz="1800" dirty="0" smtClean="0"/>
              <a:t>M15 – Ambiente natural nas regiões de clima quente</a:t>
            </a:r>
            <a:endParaRPr lang="pt-PT" sz="1800" dirty="0"/>
          </a:p>
        </p:txBody>
      </p:sp>
      <p:sp>
        <p:nvSpPr>
          <p:cNvPr id="4" name="TextBox 3"/>
          <p:cNvSpPr txBox="1"/>
          <p:nvPr/>
        </p:nvSpPr>
        <p:spPr>
          <a:xfrm>
            <a:off x="899592" y="692696"/>
            <a:ext cx="45024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Que tipo de formação vegetal é a da imagem?</a:t>
            </a:r>
            <a:endParaRPr lang="pt-PT" dirty="0"/>
          </a:p>
        </p:txBody>
      </p:sp>
      <p:sp>
        <p:nvSpPr>
          <p:cNvPr id="5" name="TextBox 4"/>
          <p:cNvSpPr txBox="1"/>
          <p:nvPr/>
        </p:nvSpPr>
        <p:spPr>
          <a:xfrm>
            <a:off x="899592" y="1052736"/>
            <a:ext cx="25126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Relaciona-a com o clima.</a:t>
            </a:r>
            <a:endParaRPr lang="pt-PT" dirty="0"/>
          </a:p>
        </p:txBody>
      </p:sp>
      <p:sp>
        <p:nvSpPr>
          <p:cNvPr id="6" name="TextBox 5"/>
          <p:cNvSpPr txBox="1"/>
          <p:nvPr/>
        </p:nvSpPr>
        <p:spPr>
          <a:xfrm>
            <a:off x="971600" y="6021288"/>
            <a:ext cx="78330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Floresta sempre verde ou </a:t>
            </a:r>
            <a:r>
              <a:rPr lang="pt-PT" dirty="0"/>
              <a:t>das chuvas, em </a:t>
            </a:r>
            <a:r>
              <a:rPr lang="pt-PT" dirty="0" err="1"/>
              <a:t>Danum</a:t>
            </a:r>
            <a:r>
              <a:rPr lang="pt-PT" dirty="0"/>
              <a:t> </a:t>
            </a:r>
            <a:r>
              <a:rPr lang="pt-PT" dirty="0" err="1" smtClean="0"/>
              <a:t>Valley</a:t>
            </a:r>
            <a:r>
              <a:rPr lang="pt-PT" dirty="0" smtClean="0"/>
              <a:t> (</a:t>
            </a:r>
            <a:r>
              <a:rPr lang="pt-PT" dirty="0" smtClean="0"/>
              <a:t>5</a:t>
            </a:r>
            <a:r>
              <a:rPr lang="pt-PT" baseline="30000" dirty="0" smtClean="0"/>
              <a:t>o</a:t>
            </a:r>
            <a:r>
              <a:rPr lang="pt-PT" dirty="0" smtClean="0"/>
              <a:t> </a:t>
            </a:r>
            <a:r>
              <a:rPr lang="pt-PT" dirty="0" smtClean="0"/>
              <a:t>lat. N), ilha de </a:t>
            </a:r>
            <a:r>
              <a:rPr lang="pt-PT" dirty="0" err="1" smtClean="0"/>
              <a:t>Borneo</a:t>
            </a:r>
            <a:r>
              <a:rPr lang="pt-PT" dirty="0" smtClean="0"/>
              <a:t>.</a:t>
            </a:r>
            <a:endParaRPr lang="pt-PT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186" y="1418409"/>
            <a:ext cx="6386668" cy="4242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1179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xmlns:p14="http://schemas.microsoft.com/office/powerpoint/2010/main"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25077"/>
            <a:ext cx="7772400" cy="506487"/>
          </a:xfrm>
        </p:spPr>
        <p:txBody>
          <a:bodyPr>
            <a:normAutofit/>
          </a:bodyPr>
          <a:lstStyle/>
          <a:p>
            <a:r>
              <a:rPr lang="pt-PT" sz="1800" dirty="0" smtClean="0"/>
              <a:t>M15 – Ambiente natural nas regiões de clima quente</a:t>
            </a:r>
            <a:endParaRPr lang="pt-PT" sz="1800" dirty="0"/>
          </a:p>
        </p:txBody>
      </p:sp>
      <p:sp>
        <p:nvSpPr>
          <p:cNvPr id="4" name="TextBox 3"/>
          <p:cNvSpPr txBox="1"/>
          <p:nvPr/>
        </p:nvSpPr>
        <p:spPr>
          <a:xfrm>
            <a:off x="899592" y="692696"/>
            <a:ext cx="67687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Descreve a transformação na formação vegetal relativamente à da imagem anterior.</a:t>
            </a:r>
            <a:endParaRPr lang="pt-PT" dirty="0"/>
          </a:p>
        </p:txBody>
      </p:sp>
      <p:sp>
        <p:nvSpPr>
          <p:cNvPr id="6" name="TextBox 5"/>
          <p:cNvSpPr txBox="1"/>
          <p:nvPr/>
        </p:nvSpPr>
        <p:spPr>
          <a:xfrm>
            <a:off x="971600" y="5805264"/>
            <a:ext cx="36320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Paisagem de savana na África do Sul.</a:t>
            </a:r>
            <a:endParaRPr lang="pt-PT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537" y="1339027"/>
            <a:ext cx="6641815" cy="43412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4763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25077"/>
            <a:ext cx="7772400" cy="506487"/>
          </a:xfrm>
        </p:spPr>
        <p:txBody>
          <a:bodyPr>
            <a:normAutofit/>
          </a:bodyPr>
          <a:lstStyle/>
          <a:p>
            <a:r>
              <a:rPr lang="pt-PT" sz="1800" dirty="0" smtClean="0"/>
              <a:t>M15 – Ambiente natural nas regiões de clima quente</a:t>
            </a:r>
            <a:endParaRPr lang="pt-PT" sz="1800" dirty="0"/>
          </a:p>
        </p:txBody>
      </p:sp>
      <p:sp>
        <p:nvSpPr>
          <p:cNvPr id="4" name="TextBox 3"/>
          <p:cNvSpPr txBox="1"/>
          <p:nvPr/>
        </p:nvSpPr>
        <p:spPr>
          <a:xfrm>
            <a:off x="899592" y="692696"/>
            <a:ext cx="727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Qual a importância do clima relativamente à formação vegetal da imagem?</a:t>
            </a:r>
            <a:endParaRPr lang="pt-PT" dirty="0"/>
          </a:p>
        </p:txBody>
      </p:sp>
      <p:sp>
        <p:nvSpPr>
          <p:cNvPr id="6" name="TextBox 5"/>
          <p:cNvSpPr txBox="1"/>
          <p:nvPr/>
        </p:nvSpPr>
        <p:spPr>
          <a:xfrm>
            <a:off x="971600" y="5661248"/>
            <a:ext cx="46828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Paisagem de estepe na Namíbia (África </a:t>
            </a:r>
            <a:r>
              <a:rPr lang="pt-PT" dirty="0" smtClean="0"/>
              <a:t>austral</a:t>
            </a:r>
            <a:r>
              <a:rPr lang="pt-PT" dirty="0" smtClean="0"/>
              <a:t>).</a:t>
            </a:r>
            <a:endParaRPr lang="pt-P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124743"/>
            <a:ext cx="6552728" cy="4373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57519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25077"/>
            <a:ext cx="7772400" cy="506487"/>
          </a:xfrm>
        </p:spPr>
        <p:txBody>
          <a:bodyPr>
            <a:normAutofit/>
          </a:bodyPr>
          <a:lstStyle/>
          <a:p>
            <a:r>
              <a:rPr lang="pt-PT" sz="1800" dirty="0" smtClean="0"/>
              <a:t>M15 – Ambiente natural nas regiões de clima quente</a:t>
            </a:r>
            <a:endParaRPr lang="pt-PT" sz="1800" dirty="0"/>
          </a:p>
        </p:txBody>
      </p:sp>
      <p:sp>
        <p:nvSpPr>
          <p:cNvPr id="4" name="TextBox 3"/>
          <p:cNvSpPr txBox="1"/>
          <p:nvPr/>
        </p:nvSpPr>
        <p:spPr>
          <a:xfrm>
            <a:off x="899592" y="692696"/>
            <a:ext cx="727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Quais as principais características climáticas deste lugar?</a:t>
            </a:r>
            <a:endParaRPr lang="pt-PT" dirty="0"/>
          </a:p>
        </p:txBody>
      </p:sp>
      <p:sp>
        <p:nvSpPr>
          <p:cNvPr id="6" name="TextBox 5"/>
          <p:cNvSpPr txBox="1"/>
          <p:nvPr/>
        </p:nvSpPr>
        <p:spPr>
          <a:xfrm>
            <a:off x="971600" y="5661248"/>
            <a:ext cx="3580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err="1" smtClean="0"/>
              <a:t>Tadrart</a:t>
            </a:r>
            <a:r>
              <a:rPr lang="pt-PT" dirty="0" smtClean="0"/>
              <a:t>, Argélia, no deserto do Sara.</a:t>
            </a:r>
            <a:endParaRPr lang="pt-PT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104" y="1124744"/>
            <a:ext cx="6642231" cy="44333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8450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3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41c6ec2da5cd1b1647881a98f79862b7b216cb47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129</Words>
  <Application>Microsoft Office PowerPoint</Application>
  <PresentationFormat>On-screen Show (4:3)</PresentationFormat>
  <Paragraphs>13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M15 – Ambiente natural nas regiões de clima quente</vt:lpstr>
      <vt:lpstr>M15 – Ambiente natural nas regiões de clima quente</vt:lpstr>
      <vt:lpstr>M15 – Ambiente natural nas regiões de clima quente</vt:lpstr>
      <vt:lpstr>M15 – Ambiente natural nas regiões de clima quente</vt:lpstr>
    </vt:vector>
  </TitlesOfParts>
  <Company>Bloco Gráfico,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csmartins</dc:creator>
  <cp:lastModifiedBy>Cristina Henrique</cp:lastModifiedBy>
  <cp:revision>24</cp:revision>
  <dcterms:created xsi:type="dcterms:W3CDTF">2011-12-12T15:36:58Z</dcterms:created>
  <dcterms:modified xsi:type="dcterms:W3CDTF">2014-06-23T15:02:25Z</dcterms:modified>
</cp:coreProperties>
</file>