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9144000" cy="6858000" type="screen4x3"/>
  <p:notesSz cx="6858000" cy="9144000"/>
  <p:custDataLst>
    <p:tags r:id="rId7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M16 – Ambiente natural nas regiões de clima temperado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4502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 tipo de formação vegetal é a da imagem?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899592" y="1052736"/>
            <a:ext cx="7965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que é que a imagem nos diz relativamente às estações do ano/clima deste lugar?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021288"/>
            <a:ext cx="6840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floresta de folha caduca (caducifólia) no outono, na Europa ocidental.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0865"/>
            <a:ext cx="6717184" cy="4483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M16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6768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Relaciona o tipo de vegetação com o clima destas regiões.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5733256"/>
            <a:ext cx="5280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Paisagem da costa mediterrânica, no </a:t>
            </a:r>
            <a:r>
              <a:rPr lang="pt-PT" dirty="0" smtClean="0"/>
              <a:t>sul </a:t>
            </a:r>
            <a:r>
              <a:rPr lang="pt-PT" dirty="0" smtClean="0"/>
              <a:t>de França.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62028"/>
            <a:ext cx="6890733" cy="4599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76352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M16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 tipo de formação vegetal está representada na imagem?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5867980"/>
            <a:ext cx="6986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de floresta boreal (taiga) no Canadá (vale do rio </a:t>
            </a:r>
            <a:r>
              <a:rPr lang="pt-PT" dirty="0" err="1" smtClean="0"/>
              <a:t>Bow</a:t>
            </a:r>
            <a:r>
              <a:rPr lang="pt-PT" dirty="0" smtClean="0"/>
              <a:t>, Alberta).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124744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Em que regiões da Terra costuma ocorrer</a:t>
            </a:r>
            <a:r>
              <a:rPr lang="pt-PT" dirty="0"/>
              <a:t> </a:t>
            </a:r>
            <a:r>
              <a:rPr lang="pt-PT" dirty="0" smtClean="0"/>
              <a:t>e em que tipo de clima?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95" y="1504517"/>
            <a:ext cx="6671849" cy="434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75193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Como se caracterizam os verões e os invernos nas regiões com clima temperado continental?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6156012"/>
            <a:ext cx="5656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Paisagem de inverno na taiga da Sibéria ocidental, Rússia.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268760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Qual o principal fator climático que condiciona estas regiões?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38092"/>
            <a:ext cx="6048672" cy="4538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952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xmlns:p14="http://schemas.microsoft.com/office/powerpoint/2010/main"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M15 – Ambiente natural nas regiões de clima quente</a:t>
            </a:r>
            <a:endParaRPr lang="pt-PT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99592" y="692696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Descreve a paisagem e indica que tipo de vegetação ocorre nas regiões temperadas continentais mais interiores.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971600" y="5867980"/>
            <a:ext cx="6260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Oásis de </a:t>
            </a:r>
            <a:r>
              <a:rPr lang="pt-PT" dirty="0" err="1" smtClean="0"/>
              <a:t>Hongoryn</a:t>
            </a:r>
            <a:r>
              <a:rPr lang="pt-PT" dirty="0" smtClean="0"/>
              <a:t> </a:t>
            </a:r>
            <a:r>
              <a:rPr lang="pt-PT" dirty="0" err="1" smtClean="0"/>
              <a:t>Els</a:t>
            </a:r>
            <a:r>
              <a:rPr lang="pt-PT" dirty="0" smtClean="0"/>
              <a:t>, em pleno deserto do Gobi, Mongólia.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899592" y="1340768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Como se caracteriza a precipitação nestas regiões?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40" y="1747108"/>
            <a:ext cx="6190520" cy="41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84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223</Words>
  <Application>Microsoft Office PowerPoint</Application>
  <PresentationFormat>On-screen Show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M16 – Ambiente natural nas regiões de clima temperado</vt:lpstr>
      <vt:lpstr>M16 – Ambiente natural nas regiões de clima quente</vt:lpstr>
      <vt:lpstr>M16 – Ambiente natural nas regiões de clima quente</vt:lpstr>
      <vt:lpstr>M15 – Ambiente natural nas regiões de clima quente</vt:lpstr>
      <vt:lpstr>M15 – Ambiente natural nas regiões de clima quente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32</cp:revision>
  <dcterms:created xsi:type="dcterms:W3CDTF">2011-12-12T15:36:58Z</dcterms:created>
  <dcterms:modified xsi:type="dcterms:W3CDTF">2014-06-23T15:07:34Z</dcterms:modified>
</cp:coreProperties>
</file>