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custDataLst>
    <p:tags r:id="rId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8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M18 – Ambiente natural nas regiões de clima frio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7" y="1124744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 maior parte </a:t>
            </a:r>
            <a:r>
              <a:rPr lang="pt-PT" dirty="0" smtClean="0"/>
              <a:t>do </a:t>
            </a:r>
            <a:r>
              <a:rPr lang="pt-PT" dirty="0" smtClean="0"/>
              <a:t>ano a tundra encontra-se gelada e a vegetação entra em repouso. Os animais herbívoros migram para regiões mais quentes e pouco são os animais que ficam ou não hibernam.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9" y="6084004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Ursos brancos deslocam-se na tundra gelada do norte do Canadá.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48075"/>
            <a:ext cx="5976664" cy="398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03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M18 – Ambiente natural nas regiões de clima frio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7" y="1124744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As regiões de clima polar ou de calota gelada, como na Antártida ou na Gronelândia, raramente não têm uma cobertura de gelo. A vida vegetal está praticamente ausente.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9" y="6084004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Colónia de pinguins </a:t>
            </a:r>
            <a:r>
              <a:rPr lang="pt-PT" dirty="0"/>
              <a:t>na baía de </a:t>
            </a:r>
            <a:r>
              <a:rPr lang="pt-PT" dirty="0" err="1"/>
              <a:t>Port</a:t>
            </a:r>
            <a:r>
              <a:rPr lang="pt-PT" dirty="0"/>
              <a:t> </a:t>
            </a:r>
            <a:r>
              <a:rPr lang="pt-PT" dirty="0" err="1" smtClean="0"/>
              <a:t>Lockroy</a:t>
            </a:r>
            <a:r>
              <a:rPr lang="pt-PT" dirty="0" smtClean="0"/>
              <a:t>, no litoral da Antártida.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15226"/>
            <a:ext cx="6120680" cy="409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25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110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M18 – Ambiente natural nas regiões de clima frio</vt:lpstr>
      <vt:lpstr>M18 – Ambiente natural nas regiões de clima frio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23</cp:revision>
  <dcterms:created xsi:type="dcterms:W3CDTF">2011-12-12T15:36:58Z</dcterms:created>
  <dcterms:modified xsi:type="dcterms:W3CDTF">2012-07-26T16:36:41Z</dcterms:modified>
</cp:coreProperties>
</file>