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M19 – Ambiente natural nas regiões de clima de montanha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908720"/>
            <a:ext cx="6440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Em que andar de montanha se deve situar esta paisagem? Justifica.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5877272"/>
            <a:ext cx="585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Vale agrícola na base da cordilheira dos Himalaias, no Nepal.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29" y="1412776"/>
            <a:ext cx="6192688" cy="4289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M19 – Ambiente natural nas regiões de clima de montanha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908720"/>
            <a:ext cx="637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Andar de floresta mista na região de Cachemira, Índia (Himalaias).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789192" cy="4531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27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M19 – Ambiente natural nas regiões de clima de montanha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908720"/>
            <a:ext cx="590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Andar de floresta de coníferas nas montanhas dos Himalaias.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356" y="1412776"/>
            <a:ext cx="7122816" cy="45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476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M19 – Ambiente natural nas regiões de clima de montanha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908720"/>
            <a:ext cx="5052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Andar de vegetação de tundra alpina nos Himalaias.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39" y="1412776"/>
            <a:ext cx="623794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12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M19 – Ambiente natural nas regiões de clima de montanha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5" y="90872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Nível das neves perpétuas nos Himalaias. O gelo e a neve cobrem permanentemente o solo rochoso, não existindo vegetação.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83366"/>
            <a:ext cx="6391361" cy="4265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27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129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M19 – Ambiente natural nas regiões de clima de montanha</vt:lpstr>
      <vt:lpstr>M19 – Ambiente natural nas regiões de clima de montanha</vt:lpstr>
      <vt:lpstr>M19 – Ambiente natural nas regiões de clima de montanha</vt:lpstr>
      <vt:lpstr>M19 – Ambiente natural nas regiões de clima de montanha</vt:lpstr>
      <vt:lpstr>M19 – Ambiente natural nas regiões de clima de montanha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Lúcia Tomás</cp:lastModifiedBy>
  <cp:revision>25</cp:revision>
  <dcterms:created xsi:type="dcterms:W3CDTF">2011-12-12T15:36:58Z</dcterms:created>
  <dcterms:modified xsi:type="dcterms:W3CDTF">2012-06-22T13:07:16Z</dcterms:modified>
</cp:coreProperties>
</file>