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836712"/>
            <a:ext cx="5454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na serra do Gerês, no noroeste do continente.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196752"/>
            <a:ext cx="450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Descreve o relevo e localiza a região no mapa.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6264696" cy="469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1054477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do planalto da beira interior, visto da aldeia de Monsanto. Ao fundo, a serra da Estrela.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691516"/>
            <a:ext cx="2655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Localiza a região no mapa.</a:t>
            </a:r>
            <a:endParaRPr lang="pt-PT" dirty="0"/>
          </a:p>
        </p:txBody>
      </p:sp>
      <p:pic>
        <p:nvPicPr>
          <p:cNvPr id="4" name="Picture 3" descr="Monsanto_Panorama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58902"/>
            <a:ext cx="8208912" cy="33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18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</a:t>
            </a:r>
            <a:r>
              <a:rPr lang="pt-PT" dirty="0" smtClean="0"/>
              <a:t>rio </a:t>
            </a:r>
            <a:r>
              <a:rPr lang="pt-PT" dirty="0" smtClean="0"/>
              <a:t>Douro talhou um vale profundo e estreito ao passar pelo planalto transmontano</a:t>
            </a:r>
            <a:r>
              <a:rPr lang="pt-PT" dirty="0"/>
              <a:t> </a:t>
            </a:r>
            <a:r>
              <a:rPr lang="pt-PT" dirty="0" smtClean="0"/>
              <a:t>(Miranda do Douro).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412776"/>
            <a:ext cx="2655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Localiza a região no mapa.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07" y="1782108"/>
            <a:ext cx="6567077" cy="438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82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836712"/>
            <a:ext cx="777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No centro litoral, extensas planícies terminam, frequentemente, em grandes deltas e áreas lagunares. É o caso da imagem, correspondendo ao final do braço norte da ria de Aveiro, junto a Ovar.</a:t>
            </a: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6021288"/>
            <a:ext cx="5602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rios importantes atravessam estas planíc</a:t>
            </a:r>
            <a:r>
              <a:rPr lang="pt-PT" dirty="0"/>
              <a:t>i</a:t>
            </a:r>
            <a:r>
              <a:rPr lang="pt-PT" dirty="0" smtClean="0"/>
              <a:t>es litorais?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6" y="1760042"/>
            <a:ext cx="6451403" cy="428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5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</a:t>
            </a:r>
            <a:r>
              <a:rPr lang="pt-PT" dirty="0"/>
              <a:t>v</a:t>
            </a:r>
            <a:r>
              <a:rPr lang="pt-PT" dirty="0" smtClean="0"/>
              <a:t>ale glaciário do rio Zêzere, no alto da serra da Estrela, perto da sua nascente.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196752"/>
            <a:ext cx="2655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Localiza a região no mapa.</a:t>
            </a:r>
            <a:endParaRPr lang="pt-PT" dirty="0"/>
          </a:p>
        </p:txBody>
      </p:sp>
      <p:pic>
        <p:nvPicPr>
          <p:cNvPr id="3" name="Picture 2" descr="m24-serra estrel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1700808"/>
            <a:ext cx="658879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Na Estremadura, a norte de Lisboa, o relevo é essencialmente composto por colinas e ondulações suaves, embora cortadas por vales profundos de ribeiras ou pequenos rios, como o Lisandro.</a:t>
            </a:r>
            <a:r>
              <a:rPr lang="pt-PT" dirty="0"/>
              <a:t> </a:t>
            </a:r>
            <a:r>
              <a:rPr lang="pt-PT" dirty="0" smtClean="0"/>
              <a:t>As colinas mais proeminentes costumam corresponder a relevos de natureza vulcânica.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76256" y="2132856"/>
            <a:ext cx="20124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Observa a imagem e identifica os possíveis relevos de natureza vulcânica.</a:t>
            </a:r>
            <a:endParaRPr lang="pt-PT" dirty="0"/>
          </a:p>
        </p:txBody>
      </p:sp>
      <p:pic>
        <p:nvPicPr>
          <p:cNvPr id="4" name="Picture 3" descr="m24-estremadu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5904656" cy="44284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3059832" y="29249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364088" y="292494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83768" y="292494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56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Alentejo apresenta um relevo de baixa altitude, com poucas serras, marcado por extensas áreas suavemente onduladas.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156012"/>
            <a:ext cx="5863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planície alentejana na região de Portalegre (Alto Alentejo).</a:t>
            </a:r>
            <a:endParaRPr lang="pt-PT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3043"/>
            <a:ext cx="6987555" cy="468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6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 planície alentejana é cortada por alguns rios importantes, o principal dos quais o rio Guadiana. Na imagem, o vale do rio Guadiana em Mértola.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093296"/>
            <a:ext cx="695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Aponta a localização do rio Guadiana no mapa/ilustração do teu manual.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3044"/>
            <a:ext cx="6840760" cy="456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1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Um conjunto de montanhas e serras, separa o Alentejo do Algarve. A serra de maior altitude é a de Monchique, no extremo ocidental da cadeia montanhosa.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6093296"/>
            <a:ext cx="759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Indica a localização aproximada desta serra no mapa/ilustração do teu manual.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04268"/>
            <a:ext cx="6928444" cy="462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33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M24 – O relevo de Portugal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3" y="83671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Vista aérea da planície litoral algarvia, com a cidade de Faro em primeiro plano. Ao fundo, é possível verem-se as colinas do barrocal, que antecede a serra algarvia.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371893" y="1860811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És capaz de localizar Faro no mapa/ilustração do teu manual</a:t>
            </a:r>
            <a:r>
              <a:rPr lang="pt-PT" dirty="0"/>
              <a:t>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95" y="1875492"/>
            <a:ext cx="6313897" cy="44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5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420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  <vt:lpstr>M24 – O relevo de Portugal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39</cp:revision>
  <dcterms:created xsi:type="dcterms:W3CDTF">2011-12-12T15:36:58Z</dcterms:created>
  <dcterms:modified xsi:type="dcterms:W3CDTF">2014-06-23T15:15:26Z</dcterms:modified>
</cp:coreProperties>
</file>