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0" d="100"/>
          <a:sy n="140" d="100"/>
        </p:scale>
        <p:origin x="-2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tags" Target="tags/tag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27584" y="908720"/>
            <a:ext cx="7956376" cy="5545032"/>
            <a:chOff x="827584" y="908720"/>
            <a:chExt cx="7956376" cy="5545032"/>
          </a:xfrm>
        </p:grpSpPr>
        <p:grpSp>
          <p:nvGrpSpPr>
            <p:cNvPr id="10" name="Group 9"/>
            <p:cNvGrpSpPr/>
            <p:nvPr/>
          </p:nvGrpSpPr>
          <p:grpSpPr>
            <a:xfrm>
              <a:off x="827584" y="908720"/>
              <a:ext cx="7956376" cy="5545032"/>
              <a:chOff x="827584" y="908720"/>
              <a:chExt cx="7956376" cy="5545032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827584" y="908720"/>
                <a:ext cx="7956376" cy="5545032"/>
                <a:chOff x="827584" y="908720"/>
                <a:chExt cx="7956376" cy="5545032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827584" y="908720"/>
                  <a:ext cx="7956376" cy="5545032"/>
                  <a:chOff x="827584" y="908720"/>
                  <a:chExt cx="7956376" cy="5545032"/>
                </a:xfrm>
              </p:grpSpPr>
              <p:pic>
                <p:nvPicPr>
                  <p:cNvPr id="4" name="Picture 3" descr="Densidade Pop Mundo 2015.pdf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27584" y="908720"/>
                    <a:ext cx="7956376" cy="5545032"/>
                  </a:xfrm>
                  <a:prstGeom prst="rect">
                    <a:avLst/>
                  </a:prstGeom>
                </p:spPr>
              </p:pic>
              <p:sp>
                <p:nvSpPr>
                  <p:cNvPr id="3" name="TextBox 2"/>
                  <p:cNvSpPr txBox="1"/>
                  <p:nvPr/>
                </p:nvSpPr>
                <p:spPr>
                  <a:xfrm>
                    <a:off x="857250" y="927770"/>
                    <a:ext cx="7905750" cy="369332"/>
                  </a:xfrm>
                  <a:prstGeom prst="rect">
                    <a:avLst/>
                  </a:prstGeom>
                  <a:solidFill>
                    <a:schemeClr val="tx2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PT" dirty="0" smtClean="0">
                        <a:solidFill>
                          <a:schemeClr val="bg1"/>
                        </a:solidFill>
                      </a:rPr>
                      <a:t>A distribuição da população no mundo, em 2015 (pessoas por km</a:t>
                    </a:r>
                    <a:r>
                      <a:rPr lang="pt-PT" baseline="30000" dirty="0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pt-PT" dirty="0" smtClean="0">
                        <a:solidFill>
                          <a:schemeClr val="bg1"/>
                        </a:solidFill>
                      </a:rPr>
                      <a:t>)</a:t>
                    </a:r>
                    <a:endParaRPr lang="pt-PT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6" name="TextBox 5"/>
                <p:cNvSpPr txBox="1"/>
                <p:nvPr/>
              </p:nvSpPr>
              <p:spPr>
                <a:xfrm>
                  <a:off x="5940152" y="5787955"/>
                  <a:ext cx="2768812" cy="646331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sz="900" dirty="0" smtClean="0"/>
                    <a:t>Fonte:</a:t>
                  </a:r>
                </a:p>
                <a:p>
                  <a:r>
                    <a:rPr lang="pt-PT" sz="900" dirty="0" smtClean="0"/>
                    <a:t>Universidade de </a:t>
                  </a:r>
                  <a:r>
                    <a:rPr lang="pt-PT" sz="900" dirty="0" err="1" smtClean="0"/>
                    <a:t>Columbia</a:t>
                  </a:r>
                  <a:r>
                    <a:rPr lang="pt-PT" sz="900" dirty="0" smtClean="0"/>
                    <a:t>, Nova Iorque, EUA</a:t>
                  </a:r>
                </a:p>
                <a:p>
                  <a:r>
                    <a:rPr lang="pt-PT" sz="900" dirty="0" smtClean="0"/>
                    <a:t>Dispon</a:t>
                  </a:r>
                  <a:r>
                    <a:rPr lang="pt-PT" sz="900" dirty="0" smtClean="0"/>
                    <a:t>ível em:</a:t>
                  </a:r>
                </a:p>
                <a:p>
                  <a:r>
                    <a:rPr lang="pt-PT" sz="900" dirty="0" err="1" smtClean="0"/>
                    <a:t>http</a:t>
                  </a:r>
                  <a:r>
                    <a:rPr lang="pt-PT" sz="900" dirty="0" smtClean="0"/>
                    <a:t>://</a:t>
                  </a:r>
                  <a:r>
                    <a:rPr lang="pt-PT" sz="900" dirty="0" err="1" smtClean="0"/>
                    <a:t>sedac.ciesin.columbia.edu</a:t>
                  </a:r>
                  <a:r>
                    <a:rPr lang="pt-PT" sz="900" dirty="0" smtClean="0"/>
                    <a:t>/</a:t>
                  </a:r>
                  <a:r>
                    <a:rPr lang="pt-PT" sz="900" dirty="0" err="1" smtClean="0"/>
                    <a:t>gpw</a:t>
                  </a:r>
                  <a:endParaRPr lang="pt-PT" sz="900" dirty="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1060103" y="5052198"/>
                  <a:ext cx="839354" cy="23083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PT" sz="900" b="1" dirty="0" smtClean="0"/>
                    <a:t>Pessoas/km</a:t>
                  </a:r>
                  <a:r>
                    <a:rPr lang="pt-PT" sz="900" b="1" baseline="30000" dirty="0" smtClean="0"/>
                    <a:t>2</a:t>
                  </a:r>
                  <a:endParaRPr lang="pt-PT" sz="900" b="1" dirty="0"/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1331640" y="6204446"/>
                <a:ext cx="565150" cy="18466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600" dirty="0" smtClean="0"/>
                  <a:t> </a:t>
                </a:r>
                <a:endParaRPr lang="pt-PT" sz="600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261170" y="6209362"/>
              <a:ext cx="52554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600" dirty="0"/>
                <a:t>Sem </a:t>
              </a:r>
              <a:r>
                <a:rPr lang="pt-PT" sz="600" dirty="0" smtClean="0"/>
                <a:t>dados</a:t>
              </a:r>
              <a:endParaRPr lang="pt-PT" sz="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40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Jose</cp:lastModifiedBy>
  <cp:revision>14</cp:revision>
  <dcterms:created xsi:type="dcterms:W3CDTF">2011-12-12T15:36:58Z</dcterms:created>
  <dcterms:modified xsi:type="dcterms:W3CDTF">2012-06-01T22:10:09Z</dcterms:modified>
</cp:coreProperties>
</file>