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1486F-10D6-49BF-85D9-3AF12307B005}" type="datetimeFigureOut">
              <a:rPr lang="pt-PT" smtClean="0"/>
              <a:t>01-07-2014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DA083-8127-4789-B039-F0833F7C067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2392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DA083-8127-4789-B039-F0833F7C0673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331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DA083-8127-4789-B039-F0833F7C0673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0506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DA083-8127-4789-B039-F0833F7C067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8614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DA083-8127-4789-B039-F0833F7C0673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408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3B8377-BBDD-4833-8E6B-67F0A3A4FDBD}" type="datetimeFigureOut">
              <a:rPr lang="pt-PT" smtClean="0"/>
              <a:pPr/>
              <a:t>01-07-2014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C4D1A2-41D5-40C2-8113-56E8BF50D662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5508104" y="28352"/>
            <a:ext cx="349302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PT" sz="1400" dirty="0">
                <a:solidFill>
                  <a:srgbClr val="7F7F7F"/>
                </a:solidFill>
                <a:latin typeface="Arial Rounded MT Bold" pitchFamily="34" charset="0"/>
              </a:rPr>
              <a:t>A teoria </a:t>
            </a:r>
            <a:r>
              <a:rPr lang="pt-PT" sz="1400" dirty="0" smtClean="0">
                <a:solidFill>
                  <a:srgbClr val="7F7F7F"/>
                </a:solidFill>
                <a:latin typeface="Arial Rounded MT Bold" pitchFamily="34" charset="0"/>
              </a:rPr>
              <a:t>da deriva dos continentes</a:t>
            </a:r>
            <a:endParaRPr lang="pt-PT" sz="1400" dirty="0">
              <a:solidFill>
                <a:srgbClr val="7F7F7F"/>
              </a:solidFill>
              <a:latin typeface="Arial Rounded MT Bold" pitchFamily="34" charset="0"/>
            </a:endParaRPr>
          </a:p>
        </p:txBody>
      </p:sp>
      <p:sp>
        <p:nvSpPr>
          <p:cNvPr id="9" name="Fluxograma: atraso 8"/>
          <p:cNvSpPr/>
          <p:nvPr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D1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1" name="Conexão recta 10"/>
          <p:cNvCxnSpPr/>
          <p:nvPr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D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0" y="6327775"/>
            <a:ext cx="9144000" cy="4873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pt-PT" sz="2000" b="1">
                <a:solidFill>
                  <a:srgbClr val="262626"/>
                </a:solidFill>
                <a:latin typeface="Arial Rounded MT Bold" pitchFamily="34" charset="0"/>
              </a:rPr>
              <a:t>CienTIC 7</a:t>
            </a:r>
            <a:r>
              <a:rPr lang="pt-PT" sz="3200" b="1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Ciências Naturais  - 7.</a:t>
            </a:r>
            <a:r>
              <a:rPr lang="pt-PT" sz="1400" baseline="3000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D1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2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5400" b="1" dirty="0">
                <a:solidFill>
                  <a:srgbClr val="7F7F7F"/>
                </a:solidFill>
              </a:rPr>
              <a:t>A </a:t>
            </a:r>
            <a:r>
              <a:rPr lang="pt-PT" sz="5400" b="1" dirty="0" smtClean="0">
                <a:solidFill>
                  <a:srgbClr val="7F7F7F"/>
                </a:solidFill>
              </a:rPr>
              <a:t>teoria da deriva</a:t>
            </a:r>
          </a:p>
          <a:p>
            <a:pPr algn="ctr"/>
            <a:r>
              <a:rPr lang="pt-PT" sz="5400" b="1" dirty="0" smtClean="0">
                <a:solidFill>
                  <a:srgbClr val="7F7F7F"/>
                </a:solidFill>
              </a:rPr>
              <a:t>dos continentes</a:t>
            </a:r>
            <a:endParaRPr lang="pt-PT" sz="5400" dirty="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054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Naturais  – 7.</a:t>
            </a:r>
            <a:r>
              <a:rPr lang="pt-P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º</a:t>
            </a:r>
            <a:r>
              <a:rPr lang="pt-PT" sz="2400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2055" name="Picture 10" descr="LOGO.pdf"/>
          <p:cNvPicPr>
            <a:picLocks noChangeAspect="1"/>
          </p:cNvPicPr>
          <p:nvPr/>
        </p:nvPicPr>
        <p:blipFill>
          <a:blip r:embed="rId3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20101981_DD091 copy.jpg"/>
          <p:cNvPicPr>
            <a:picLocks noChangeAspect="1"/>
          </p:cNvPicPr>
          <p:nvPr/>
        </p:nvPicPr>
        <p:blipFill>
          <a:blip r:embed="rId3" cstate="print"/>
          <a:srcRect l="8107" t="10840" r="12378" b="9226"/>
          <a:stretch>
            <a:fillRect/>
          </a:stretch>
        </p:blipFill>
        <p:spPr>
          <a:xfrm>
            <a:off x="1691680" y="620688"/>
            <a:ext cx="5112568" cy="5256584"/>
          </a:xfrm>
          <a:prstGeom prst="roundRect">
            <a:avLst>
              <a:gd name="adj" fmla="val 2308"/>
            </a:avLst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994185">
            <a:off x="1965895" y="2981586"/>
            <a:ext cx="268777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268760"/>
            <a:ext cx="230652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2339752" y="3356992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América</a:t>
            </a:r>
          </a:p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do Sul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5220072" y="213285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África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2/4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1" name="CaixaDeTexto 9"/>
          <p:cNvSpPr txBox="1">
            <a:spLocks noChangeArrowheads="1"/>
          </p:cNvSpPr>
          <p:nvPr/>
        </p:nvSpPr>
        <p:spPr bwMode="auto">
          <a:xfrm>
            <a:off x="6947957" y="2665214"/>
            <a:ext cx="1714512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pt-PT" sz="1600" b="1" dirty="0" smtClean="0">
                <a:solidFill>
                  <a:srgbClr val="C00000"/>
                </a:solidFill>
                <a:latin typeface="Arial" pitchFamily="34" charset="0"/>
                <a:ea typeface="+mn-ea"/>
                <a:cs typeface="Arial" pitchFamily="34" charset="0"/>
              </a:rPr>
              <a:t>Continentes</a:t>
            </a:r>
          </a:p>
          <a:p>
            <a:pPr eaLnBrk="1" hangingPunct="1"/>
            <a:r>
              <a:rPr lang="pt-PT" sz="1400" b="1" dirty="0" smtClean="0"/>
              <a:t>linhas de costa</a:t>
            </a:r>
          </a:p>
          <a:p>
            <a:pPr eaLnBrk="1" hangingPunct="1"/>
            <a:r>
              <a:rPr lang="pt-PT" sz="1400" b="1" dirty="0" smtClean="0"/>
              <a:t>e plataformas continentais</a:t>
            </a:r>
            <a:endParaRPr lang="pt-PT" sz="1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44262" y="1947774"/>
            <a:ext cx="33551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>
                <a:latin typeface="Arial" pitchFamily="34" charset="0"/>
                <a:cs typeface="Arial" pitchFamily="34" charset="0"/>
              </a:rPr>
              <a:t>A concordância geométrica das linhas de costa da Europa e da África com as linhas de costa das Américas do Norte e do Sul intrigou os cientistas durante séculos.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04001 C 0.09392 -0.03654 0.11805 -0.03377 0.14097 -0.04348 C 0.16336 -0.05389 0.19444 -0.08927 0.20572 -0.09852 " pathEditMode="relative" rAng="-638510" ptsTypes="aaA">
                                      <p:cBhvr>
                                        <p:cTn id="2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-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682" y="478609"/>
            <a:ext cx="7136443" cy="470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2528439" y="1912280"/>
            <a:ext cx="96402" cy="9640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/>
          <p:cNvSpPr/>
          <p:nvPr/>
        </p:nvSpPr>
        <p:spPr>
          <a:xfrm>
            <a:off x="4246193" y="1894347"/>
            <a:ext cx="96402" cy="9640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/>
          <p:cNvSpPr txBox="1"/>
          <p:nvPr/>
        </p:nvSpPr>
        <p:spPr>
          <a:xfrm>
            <a:off x="1884943" y="201032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 smtClean="0">
                <a:latin typeface="Arial" pitchFamily="34" charset="0"/>
                <a:cs typeface="Arial" pitchFamily="34" charset="0"/>
              </a:rPr>
              <a:t>Morrinson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614744" y="1546471"/>
            <a:ext cx="1376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Casal Novo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4832" y="5057308"/>
            <a:ext cx="86376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descoberta de fósseis de estegossauro em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Morrison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e no Casal Novo é uma evidência da proximidade destas regiões durante o Jurássico (199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 a 145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.).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3/4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4490" y="644577"/>
            <a:ext cx="7607646" cy="349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493" y="571165"/>
            <a:ext cx="7635328" cy="3588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926" y="508262"/>
            <a:ext cx="7646517" cy="364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3275856" y="4025627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itchFamily="34" charset="0"/>
                <a:cs typeface="Arial" pitchFamily="34" charset="0"/>
              </a:rPr>
              <a:t>A Terra há 240 </a:t>
            </a:r>
            <a:r>
              <a:rPr lang="pt-PT" sz="20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275856" y="4013181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itchFamily="34" charset="0"/>
                <a:cs typeface="Arial" pitchFamily="34" charset="0"/>
              </a:rPr>
              <a:t>A Terra há 150 </a:t>
            </a:r>
            <a:r>
              <a:rPr lang="pt-PT" sz="2000" b="1" dirty="0" err="1" smtClean="0">
                <a:latin typeface="Arial" pitchFamily="34" charset="0"/>
                <a:cs typeface="Arial" pitchFamily="34" charset="0"/>
              </a:rPr>
              <a:t>M.a</a:t>
            </a:r>
            <a:r>
              <a:rPr lang="pt-PT" sz="2000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519772" y="4024677"/>
            <a:ext cx="4104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itchFamily="34" charset="0"/>
                <a:cs typeface="Arial" pitchFamily="34" charset="0"/>
              </a:rPr>
              <a:t>Continentes e oceanos </a:t>
            </a:r>
            <a:r>
              <a:rPr lang="pt-PT" sz="2000" b="1" dirty="0" err="1" smtClean="0">
                <a:latin typeface="Arial" pitchFamily="34" charset="0"/>
                <a:cs typeface="Arial" pitchFamily="34" charset="0"/>
              </a:rPr>
              <a:t>atuais</a:t>
            </a:r>
            <a:endParaRPr lang="pt-PT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87833" y="4733035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Segundo a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teoria da deriva dos continentes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proposta por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Wegener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os continentes atuais separaram-se de uma única massa continental, a Pangeia, tendo-se deslocado para as posições geográficas que agora ocupam.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4/4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11" grpId="0"/>
      <p:bldP spid="11" grpId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A1C0754-708E-45D3-AB0C-6ABA803398C2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d1"/>
  <p:tag name="ISPRING_RESOURCE_PATHS_HASH_PRESENTER" val="99d381a569767360ae32c08dd8444c6d0f379f2"/>
</p:tagLst>
</file>

<file path=ppt/theme/theme1.xml><?xml version="1.0" encoding="utf-8"?>
<a:theme xmlns:a="http://schemas.openxmlformats.org/drawingml/2006/main" name="Tema cient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cientic</Template>
  <TotalTime>124</TotalTime>
  <Words>146</Words>
  <Application>Microsoft Office PowerPoint</Application>
  <PresentationFormat>On-screen Show (4:3)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Arial Rounded MT Bold</vt:lpstr>
      <vt:lpstr>Calibri</vt:lpstr>
      <vt:lpstr>Tema cientic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ctic7_d1</dc:title>
  <dc:creator>User</dc:creator>
  <cp:lastModifiedBy>Mariana Pereira Teixeira</cp:lastModifiedBy>
  <cp:revision>20</cp:revision>
  <dcterms:created xsi:type="dcterms:W3CDTF">2012-06-04T11:39:55Z</dcterms:created>
  <dcterms:modified xsi:type="dcterms:W3CDTF">2014-07-01T14:55:15Z</dcterms:modified>
</cp:coreProperties>
</file>