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701" r:id="rId2"/>
  </p:sldMasterIdLst>
  <p:sldIdLst>
    <p:sldId id="256" r:id="rId3"/>
    <p:sldId id="259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66" r:id="rId14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99B8F"/>
    <a:srgbClr val="9095F0"/>
    <a:srgbClr val="A0A4F2"/>
    <a:srgbClr val="A390F4"/>
    <a:srgbClr val="9999FF"/>
    <a:srgbClr val="008000"/>
    <a:srgbClr val="7ABC32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290" y="-180"/>
      </p:cViewPr>
      <p:guideLst>
        <p:guide orient="horz" pos="116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098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98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223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2380" y="-925"/>
            <a:ext cx="9146380" cy="6858925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ight Triangle 14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639" y="225550"/>
            <a:ext cx="1342799" cy="39513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179512" y="189801"/>
            <a:ext cx="25458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FRANCÊS 7.º ano</a:t>
            </a:r>
            <a:endParaRPr lang="pt-PT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nip Single Corner Rectangle 12"/>
          <p:cNvSpPr/>
          <p:nvPr userDrawn="1"/>
        </p:nvSpPr>
        <p:spPr>
          <a:xfrm>
            <a:off x="251520" y="764704"/>
            <a:ext cx="8640960" cy="5832648"/>
          </a:xfrm>
          <a:prstGeom prst="snip1Rect">
            <a:avLst>
              <a:gd name="adj" fmla="val 12577"/>
            </a:avLst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effectLst>
            <a:outerShdw blurRad="63500" sx="102000" sy="102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4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2380" y="-925"/>
            <a:ext cx="9146380" cy="6858925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ight Triangle 4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7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568741" cy="72008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1174620" y="3212976"/>
            <a:ext cx="6794761" cy="180392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Aprender </a:t>
            </a:r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francês vai </a:t>
            </a:r>
            <a:r>
              <a:rPr lang="pt-P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ser um desafio totalmente novo para ti? Ou já tens conhecimentos que te irão facilitar </a:t>
            </a:r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tarefa</a:t>
            </a:r>
            <a:r>
              <a:rPr lang="pt-P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? </a:t>
            </a:r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Faz 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este teste e descobre.</a:t>
            </a:r>
            <a:endParaRPr lang="pt-PT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79076" y="4581128"/>
            <a:ext cx="2690305" cy="90824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TESTE</a:t>
            </a: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2" y="1520882"/>
            <a:ext cx="8515848" cy="355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0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01" y="1517210"/>
            <a:ext cx="8515848" cy="248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1" y="1484784"/>
            <a:ext cx="8517957" cy="302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1" y="1498601"/>
            <a:ext cx="8517957" cy="259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1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76" y="1466795"/>
            <a:ext cx="8518150" cy="324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76" y="1441393"/>
            <a:ext cx="8518150" cy="226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5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6" y="1441393"/>
            <a:ext cx="8466049" cy="226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6" y="1446274"/>
            <a:ext cx="8466049" cy="222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2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6" y="1425884"/>
            <a:ext cx="8466049" cy="221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6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8" y="1441787"/>
            <a:ext cx="8520528" cy="290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5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601670" y="1574794"/>
            <a:ext cx="5940660" cy="3708412"/>
          </a:xfrm>
          <a:prstGeom prst="roundRect">
            <a:avLst>
              <a:gd name="adj" fmla="val 11849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RESULTADOS:</a:t>
            </a:r>
          </a:p>
          <a:p>
            <a:r>
              <a:rPr lang="pt-P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Conta um ponto por cada resposta correta e lê o teu resultado</a:t>
            </a:r>
            <a:r>
              <a:rPr lang="pt-P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t-PT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 – 10 pontos </a:t>
            </a:r>
            <a:r>
              <a:rPr lang="pt-P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pt-PT" sz="2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Parabéns!</a:t>
            </a:r>
            <a:r>
              <a:rPr lang="pt-PT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Vais ser um “ás” a francês!</a:t>
            </a:r>
            <a:endParaRPr lang="pt-PT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pt-PT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– 7 pontos </a:t>
            </a:r>
            <a:r>
              <a:rPr lang="pt-P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pt-PT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Muito bem! </a:t>
            </a:r>
            <a:r>
              <a:rPr lang="pt-P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Para ti, o francês vai ser fácil.</a:t>
            </a:r>
          </a:p>
          <a:p>
            <a:r>
              <a:rPr lang="pt-PT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 – 3 pontos </a:t>
            </a:r>
            <a:r>
              <a:rPr lang="pt-PT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Para ti, o francês ainda é um mistério a desvendar. </a:t>
            </a:r>
            <a:r>
              <a:rPr lang="pt-PT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Força!</a:t>
            </a:r>
          </a:p>
        </p:txBody>
      </p:sp>
    </p:spTree>
    <p:extLst>
      <p:ext uri="{BB962C8B-B14F-4D97-AF65-F5344CB8AC3E}">
        <p14:creationId xmlns:p14="http://schemas.microsoft.com/office/powerpoint/2010/main" val="30348495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90</Words>
  <Application>Microsoft Office PowerPoint</Application>
  <PresentationFormat>On-screen Show (4:3)</PresentationFormat>
  <Paragraphs>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82</cp:revision>
  <dcterms:created xsi:type="dcterms:W3CDTF">2012-02-28T10:05:30Z</dcterms:created>
  <dcterms:modified xsi:type="dcterms:W3CDTF">2012-07-02T10:48:43Z</dcterms:modified>
</cp:coreProperties>
</file>