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24" d="100"/>
          <a:sy n="124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01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48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61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44450"/>
            <a:ext cx="12731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05138" y="0"/>
            <a:ext cx="6138862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44450"/>
            <a:ext cx="12731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294438" y="2060575"/>
            <a:ext cx="1446212" cy="1446213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607175" y="1111250"/>
            <a:ext cx="1150938" cy="1444625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194300" y="1014413"/>
            <a:ext cx="906463" cy="906462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39750" y="0"/>
            <a:ext cx="1444625" cy="1444625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803900" y="1389063"/>
            <a:ext cx="936625" cy="936625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905500" y="188913"/>
            <a:ext cx="1079500" cy="1079500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 rot="20588893">
            <a:off x="4430838" y="4239407"/>
            <a:ext cx="1237283" cy="792088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 rot="1191409">
            <a:off x="4256088" y="5110163"/>
            <a:ext cx="2447925" cy="1019175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414838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 rot="4123181">
            <a:off x="7062170" y="3616241"/>
            <a:ext cx="1584018" cy="970077"/>
          </a:xfrm>
          <a:prstGeom prst="ellipse">
            <a:avLst/>
          </a:prstGeom>
          <a:solidFill>
            <a:srgbClr val="FFFF00">
              <a:alpha val="34000"/>
            </a:srgbClr>
          </a:solidFill>
          <a:ln w="381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50"/>
                            </p:stCondLst>
                            <p:childTnLst>
                              <p:par>
                                <p:cTn id="21" presetID="26" presetClass="emph" presetSubtype="0" repeatCount="2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32</cp:revision>
  <dcterms:created xsi:type="dcterms:W3CDTF">2012-02-28T10:05:30Z</dcterms:created>
  <dcterms:modified xsi:type="dcterms:W3CDTF">2012-07-19T15:11:14Z</dcterms:modified>
</cp:coreProperties>
</file>