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6" r:id="rId9"/>
    <p:sldId id="262" r:id="rId10"/>
    <p:sldId id="263" r:id="rId11"/>
    <p:sldId id="267" r:id="rId12"/>
    <p:sldId id="264" r:id="rId13"/>
  </p:sldIdLst>
  <p:sldSz cx="9144000" cy="6858000" type="screen4x3"/>
  <p:notesSz cx="6858000" cy="9144000"/>
  <p:custDataLst>
    <p:tags r:id="rId14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1" autoAdjust="0"/>
    <p:restoredTop sz="94643" autoAdjust="0"/>
  </p:normalViewPr>
  <p:slideViewPr>
    <p:cSldViewPr>
      <p:cViewPr>
        <p:scale>
          <a:sx n="90" d="100"/>
          <a:sy n="90" d="100"/>
        </p:scale>
        <p:origin x="-426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563810" cy="690794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27584" y="476672"/>
            <a:ext cx="7848872" cy="0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95536" y="908720"/>
            <a:ext cx="0" cy="5616624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317401" y="6597352"/>
            <a:ext cx="5190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9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Novas</a:t>
            </a:r>
            <a:r>
              <a:rPr lang="pt-PT" sz="9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Coordenadas 7 / Geografia, 7º ano</a:t>
            </a:r>
            <a:endParaRPr lang="pt-PT" sz="9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 – Paisagens naturais</a:t>
            </a:r>
            <a:endParaRPr lang="pt-PT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1691680" y="836712"/>
            <a:ext cx="3679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Que tipo de paisagem natural é esta?</a:t>
            </a:r>
            <a:endParaRPr lang="pt-PT" dirty="0"/>
          </a:p>
        </p:txBody>
      </p:sp>
      <p:sp>
        <p:nvSpPr>
          <p:cNvPr id="8" name="TextBox 7"/>
          <p:cNvSpPr txBox="1"/>
          <p:nvPr/>
        </p:nvSpPr>
        <p:spPr>
          <a:xfrm>
            <a:off x="1691680" y="1196752"/>
            <a:ext cx="5827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A que lugar do mapa mundo seguinte deverá corresponder?</a:t>
            </a:r>
            <a:endParaRPr lang="pt-PT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6607076" cy="4389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 – Paisagens naturais</a:t>
            </a:r>
            <a:endParaRPr lang="pt-PT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971600" y="836712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Regiões de paisagem natural na Terra.</a:t>
            </a:r>
            <a:endParaRPr lang="pt-PT" dirty="0"/>
          </a:p>
        </p:txBody>
      </p:sp>
      <p:pic>
        <p:nvPicPr>
          <p:cNvPr id="4" name="Picture 3" descr="M2 mapa-mund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96752"/>
            <a:ext cx="7506288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0448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 – Paisagens naturais</a:t>
            </a:r>
            <a:endParaRPr lang="pt-PT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1763688" y="1196752"/>
            <a:ext cx="4673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Lugar C</a:t>
            </a:r>
          </a:p>
          <a:p>
            <a:r>
              <a:rPr lang="pt-PT" dirty="0" smtClean="0"/>
              <a:t>Paisagem de deserto na Mongólia (Ásia Central)</a:t>
            </a:r>
            <a:endParaRPr lang="pt-PT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88840"/>
            <a:ext cx="6607076" cy="4389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97621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 – Paisagens naturais</a:t>
            </a:r>
            <a:endParaRPr lang="pt-PT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1691680" y="836712"/>
            <a:ext cx="4942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Que semelhança tem esta paisagem com anterior?</a:t>
            </a:r>
            <a:endParaRPr lang="pt-PT" dirty="0"/>
          </a:p>
        </p:txBody>
      </p:sp>
      <p:sp>
        <p:nvSpPr>
          <p:cNvPr id="8" name="TextBox 7"/>
          <p:cNvSpPr txBox="1"/>
          <p:nvPr/>
        </p:nvSpPr>
        <p:spPr>
          <a:xfrm>
            <a:off x="1691680" y="1196752"/>
            <a:ext cx="5827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A que lugar do mapa mundo seguinte deverá corresponder?</a:t>
            </a:r>
            <a:endParaRPr lang="pt-P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046" y="1700808"/>
            <a:ext cx="6912768" cy="4636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520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 – Paisagens naturais</a:t>
            </a:r>
            <a:endParaRPr lang="pt-PT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971600" y="836712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Regiões de paisagem natural na Terra.</a:t>
            </a:r>
            <a:endParaRPr lang="pt-PT" dirty="0"/>
          </a:p>
        </p:txBody>
      </p:sp>
      <p:pic>
        <p:nvPicPr>
          <p:cNvPr id="4" name="Picture 3" descr="M2 mapa-mund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96752"/>
            <a:ext cx="7506288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4429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 – Paisagens naturais</a:t>
            </a:r>
            <a:endParaRPr lang="pt-PT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1691680" y="1052736"/>
            <a:ext cx="4756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Lugar A</a:t>
            </a:r>
          </a:p>
          <a:p>
            <a:r>
              <a:rPr lang="pt-PT" dirty="0" smtClean="0"/>
              <a:t>Paisagem desértica gelada no NE da Gronelândia</a:t>
            </a:r>
            <a:endParaRPr lang="pt-PT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046" y="1700808"/>
            <a:ext cx="6912768" cy="4636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123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 – Paisagens naturais</a:t>
            </a:r>
            <a:endParaRPr lang="pt-PT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1691680" y="836712"/>
            <a:ext cx="5891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O que dificulta a ocupação humana neste tipo de paisagens?</a:t>
            </a:r>
            <a:endParaRPr lang="pt-PT" dirty="0"/>
          </a:p>
        </p:txBody>
      </p:sp>
      <p:sp>
        <p:nvSpPr>
          <p:cNvPr id="8" name="TextBox 7"/>
          <p:cNvSpPr txBox="1"/>
          <p:nvPr/>
        </p:nvSpPr>
        <p:spPr>
          <a:xfrm>
            <a:off x="1691680" y="1196752"/>
            <a:ext cx="5827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A que lugar do mapa mundo seguinte deverá corresponder?</a:t>
            </a:r>
            <a:endParaRPr lang="pt-PT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16832"/>
            <a:ext cx="5932959" cy="4017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348382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 – Paisagens naturais</a:t>
            </a:r>
            <a:endParaRPr lang="pt-PT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971600" y="836712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Regiões de paisagem natural na Terra.</a:t>
            </a:r>
            <a:endParaRPr lang="pt-PT" dirty="0"/>
          </a:p>
        </p:txBody>
      </p:sp>
      <p:pic>
        <p:nvPicPr>
          <p:cNvPr id="4" name="Picture 3" descr="M2 mapa-mund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96752"/>
            <a:ext cx="7506288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1258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 – Paisagens naturais</a:t>
            </a:r>
            <a:endParaRPr lang="pt-PT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1691680" y="1052736"/>
            <a:ext cx="62923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Lugar D</a:t>
            </a:r>
          </a:p>
          <a:p>
            <a:r>
              <a:rPr lang="pt-PT" dirty="0" smtClean="0"/>
              <a:t>Monte </a:t>
            </a:r>
            <a:r>
              <a:rPr lang="pt-PT" dirty="0" err="1" smtClean="0"/>
              <a:t>Fitz</a:t>
            </a:r>
            <a:r>
              <a:rPr lang="pt-PT" dirty="0" smtClean="0"/>
              <a:t> </a:t>
            </a:r>
            <a:r>
              <a:rPr lang="pt-PT" dirty="0" err="1" smtClean="0"/>
              <a:t>Roy</a:t>
            </a:r>
            <a:r>
              <a:rPr lang="pt-PT" dirty="0" smtClean="0"/>
              <a:t>, nas montanhas dos Andes, Patagónia, Argentina.</a:t>
            </a:r>
            <a:endParaRPr lang="pt-P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16832"/>
            <a:ext cx="5932959" cy="4017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54718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 – Paisagens naturais</a:t>
            </a:r>
            <a:endParaRPr lang="pt-PT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1691680" y="764704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Que características parecem ter mudado relativamente às paisagens anteriores?</a:t>
            </a:r>
            <a:endParaRPr lang="pt-PT" dirty="0"/>
          </a:p>
        </p:txBody>
      </p:sp>
      <p:sp>
        <p:nvSpPr>
          <p:cNvPr id="8" name="TextBox 7"/>
          <p:cNvSpPr txBox="1"/>
          <p:nvPr/>
        </p:nvSpPr>
        <p:spPr>
          <a:xfrm>
            <a:off x="1691680" y="1412776"/>
            <a:ext cx="5827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A que lugar do mapa mundo seguinte deverá corresponder?</a:t>
            </a:r>
            <a:endParaRPr lang="pt-P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870" y="2204864"/>
            <a:ext cx="6734522" cy="3816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408469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 – Paisagens naturais</a:t>
            </a:r>
            <a:endParaRPr lang="pt-PT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971600" y="836712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Regiões de paisagem natural na Terra.</a:t>
            </a:r>
            <a:endParaRPr lang="pt-PT" dirty="0"/>
          </a:p>
        </p:txBody>
      </p:sp>
      <p:pic>
        <p:nvPicPr>
          <p:cNvPr id="4" name="Picture 3" descr="M2 mapa-mund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96752"/>
            <a:ext cx="7506288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0073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 – Paisagens naturais</a:t>
            </a:r>
            <a:endParaRPr lang="pt-PT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1691680" y="1124744"/>
            <a:ext cx="60351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Lugar B</a:t>
            </a:r>
          </a:p>
          <a:p>
            <a:r>
              <a:rPr lang="pt-PT" dirty="0" smtClean="0"/>
              <a:t>Floresta tropical atravessada por um afluente do </a:t>
            </a:r>
            <a:r>
              <a:rPr lang="pt-PT" smtClean="0"/>
              <a:t>rio </a:t>
            </a:r>
            <a:r>
              <a:rPr lang="pt-PT" smtClean="0"/>
              <a:t>Congo </a:t>
            </a:r>
            <a:r>
              <a:rPr lang="pt-PT" dirty="0" smtClean="0"/>
              <a:t>(República Democrática do Congo).</a:t>
            </a:r>
            <a:endParaRPr lang="pt-PT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012" y="2204864"/>
            <a:ext cx="6734522" cy="3816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599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1c6ec2da5cd1b1647881a98f79862b7b216cb4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205</Words>
  <Application>Microsoft Office PowerPoint</Application>
  <PresentationFormat>On-screen Show (4:3)</PresentationFormat>
  <Paragraphs>32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M2 – Paisagens naturais</vt:lpstr>
      <vt:lpstr>M2 – Paisagens naturais</vt:lpstr>
      <vt:lpstr>M2 – Paisagens naturais</vt:lpstr>
      <vt:lpstr>M2 – Paisagens naturais</vt:lpstr>
      <vt:lpstr>M2 – Paisagens naturais</vt:lpstr>
      <vt:lpstr>M2 – Paisagens naturais</vt:lpstr>
      <vt:lpstr>M2 – Paisagens naturais</vt:lpstr>
      <vt:lpstr>M2 – Paisagens naturais</vt:lpstr>
      <vt:lpstr>M2 – Paisagens naturais</vt:lpstr>
      <vt:lpstr>M2 – Paisagens naturais</vt:lpstr>
      <vt:lpstr>M2 – Paisagens naturais</vt:lpstr>
      <vt:lpstr>M2 – Paisagens naturais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Cristina Henrique</cp:lastModifiedBy>
  <cp:revision>16</cp:revision>
  <dcterms:created xsi:type="dcterms:W3CDTF">2011-12-12T15:36:58Z</dcterms:created>
  <dcterms:modified xsi:type="dcterms:W3CDTF">2014-06-23T13:54:38Z</dcterms:modified>
</cp:coreProperties>
</file>