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custDataLst>
    <p:tags r:id="rId7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5555"/>
    <a:srgbClr val="96C83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420" y="-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624"/>
            <a:ext cx="563810" cy="690794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827584" y="476672"/>
            <a:ext cx="7848872" cy="0"/>
          </a:xfrm>
          <a:prstGeom prst="line">
            <a:avLst/>
          </a:prstGeom>
          <a:ln w="12700">
            <a:solidFill>
              <a:srgbClr val="96C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95536" y="908720"/>
            <a:ext cx="0" cy="5616624"/>
          </a:xfrm>
          <a:prstGeom prst="line">
            <a:avLst/>
          </a:prstGeom>
          <a:ln w="12700">
            <a:solidFill>
              <a:srgbClr val="96C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317401" y="6597352"/>
            <a:ext cx="51907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PT" sz="9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Novas</a:t>
            </a:r>
            <a:r>
              <a:rPr lang="pt-PT" sz="9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Coordenadas 7 / Geografia, 7º ano</a:t>
            </a:r>
            <a:endParaRPr lang="pt-PT" sz="9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M13 – Lugares e fatores climáticos</a:t>
            </a:r>
            <a:endParaRPr lang="pt-PT" sz="1800" dirty="0"/>
          </a:p>
        </p:txBody>
      </p:sp>
      <p:sp>
        <p:nvSpPr>
          <p:cNvPr id="6" name="TextBox 5"/>
          <p:cNvSpPr txBox="1"/>
          <p:nvPr/>
        </p:nvSpPr>
        <p:spPr>
          <a:xfrm>
            <a:off x="827584" y="980728"/>
            <a:ext cx="6044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Este lugar situar-se-á numa latitude elevada ou baixa? Justifica.</a:t>
            </a:r>
            <a:endParaRPr lang="pt-PT" dirty="0"/>
          </a:p>
        </p:txBody>
      </p:sp>
      <p:sp>
        <p:nvSpPr>
          <p:cNvPr id="7" name="TextBox 6"/>
          <p:cNvSpPr txBox="1"/>
          <p:nvPr/>
        </p:nvSpPr>
        <p:spPr>
          <a:xfrm>
            <a:off x="827584" y="1340768"/>
            <a:ext cx="5469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Qual o fator climático que a paisagem sugere? Justifica.</a:t>
            </a:r>
            <a:endParaRPr lang="pt-PT" dirty="0"/>
          </a:p>
        </p:txBody>
      </p:sp>
      <p:sp>
        <p:nvSpPr>
          <p:cNvPr id="9" name="TextBox 8"/>
          <p:cNvSpPr txBox="1"/>
          <p:nvPr/>
        </p:nvSpPr>
        <p:spPr>
          <a:xfrm>
            <a:off x="899592" y="6021288"/>
            <a:ext cx="4563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Paisagem tropical (savana) na Tanzânia, África.</a:t>
            </a:r>
            <a:endParaRPr lang="pt-P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229" y="1664750"/>
            <a:ext cx="5915762" cy="4409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M13 – Lugares e fatores climáticos</a:t>
            </a:r>
            <a:endParaRPr lang="pt-PT" sz="1800" dirty="0"/>
          </a:p>
        </p:txBody>
      </p:sp>
      <p:sp>
        <p:nvSpPr>
          <p:cNvPr id="7" name="TextBox 6"/>
          <p:cNvSpPr txBox="1"/>
          <p:nvPr/>
        </p:nvSpPr>
        <p:spPr>
          <a:xfrm>
            <a:off x="827584" y="1124744"/>
            <a:ext cx="7883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Sendo o mesmo fator climático que na paisagem anterior, como se diferenciam?</a:t>
            </a:r>
            <a:endParaRPr lang="pt-PT" dirty="0"/>
          </a:p>
        </p:txBody>
      </p:sp>
      <p:sp>
        <p:nvSpPr>
          <p:cNvPr id="9" name="TextBox 8"/>
          <p:cNvSpPr txBox="1"/>
          <p:nvPr/>
        </p:nvSpPr>
        <p:spPr>
          <a:xfrm>
            <a:off x="899592" y="5661248"/>
            <a:ext cx="6059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Aldeia de </a:t>
            </a:r>
            <a:r>
              <a:rPr lang="pt-PT" dirty="0" err="1" smtClean="0"/>
              <a:t>Kulusuk</a:t>
            </a:r>
            <a:r>
              <a:rPr lang="pt-PT" dirty="0" smtClean="0"/>
              <a:t>, na Gronelândia, a </a:t>
            </a:r>
            <a:r>
              <a:rPr lang="pt-PT" dirty="0" smtClean="0"/>
              <a:t>65</a:t>
            </a:r>
            <a:r>
              <a:rPr lang="pt-PT" baseline="30000" dirty="0" smtClean="0"/>
              <a:t>o</a:t>
            </a:r>
            <a:r>
              <a:rPr lang="pt-PT" dirty="0" smtClean="0"/>
              <a:t> 30’ </a:t>
            </a:r>
            <a:r>
              <a:rPr lang="pt-PT" dirty="0" smtClean="0"/>
              <a:t>de latitude Norte.</a:t>
            </a:r>
            <a:endParaRPr lang="pt-P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296" y="1628800"/>
            <a:ext cx="6150890" cy="4084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433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9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M13 – Lugares e fatores climáticos</a:t>
            </a:r>
            <a:endParaRPr lang="pt-PT" sz="1800" dirty="0"/>
          </a:p>
        </p:txBody>
      </p:sp>
      <p:sp>
        <p:nvSpPr>
          <p:cNvPr id="7" name="TextBox 6"/>
          <p:cNvSpPr txBox="1"/>
          <p:nvPr/>
        </p:nvSpPr>
        <p:spPr>
          <a:xfrm>
            <a:off x="827584" y="764704"/>
            <a:ext cx="5724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Que posição têm estes lugares relativamente aos oceanos?</a:t>
            </a:r>
            <a:endParaRPr lang="pt-PT" dirty="0"/>
          </a:p>
        </p:txBody>
      </p:sp>
      <p:sp>
        <p:nvSpPr>
          <p:cNvPr id="9" name="TextBox 8"/>
          <p:cNvSpPr txBox="1"/>
          <p:nvPr/>
        </p:nvSpPr>
        <p:spPr>
          <a:xfrm>
            <a:off x="899592" y="5805264"/>
            <a:ext cx="5300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Deserto de </a:t>
            </a:r>
            <a:r>
              <a:rPr lang="pt-PT" dirty="0" err="1" smtClean="0"/>
              <a:t>Karakum</a:t>
            </a:r>
            <a:r>
              <a:rPr lang="pt-PT" dirty="0" smtClean="0"/>
              <a:t>, Turquemenistão, na Ásia central.</a:t>
            </a:r>
            <a:endParaRPr lang="pt-PT" dirty="0"/>
          </a:p>
        </p:txBody>
      </p:sp>
      <p:sp>
        <p:nvSpPr>
          <p:cNvPr id="8" name="TextBox 7"/>
          <p:cNvSpPr txBox="1"/>
          <p:nvPr/>
        </p:nvSpPr>
        <p:spPr>
          <a:xfrm>
            <a:off x="827584" y="1124744"/>
            <a:ext cx="7811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Quais as principais características climáticas derivadas da sua posição geográfica?</a:t>
            </a:r>
            <a:endParaRPr lang="pt-P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118" y="1509640"/>
            <a:ext cx="6203809" cy="4307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4070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M13 – Lugares e fatores climáticos</a:t>
            </a:r>
            <a:endParaRPr lang="pt-PT" sz="1800" dirty="0"/>
          </a:p>
        </p:txBody>
      </p:sp>
      <p:sp>
        <p:nvSpPr>
          <p:cNvPr id="7" name="TextBox 6"/>
          <p:cNvSpPr txBox="1"/>
          <p:nvPr/>
        </p:nvSpPr>
        <p:spPr>
          <a:xfrm>
            <a:off x="827584" y="764704"/>
            <a:ext cx="5660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Como se chama o fator climático que a paisagem sugere?</a:t>
            </a:r>
            <a:endParaRPr lang="pt-PT" dirty="0"/>
          </a:p>
        </p:txBody>
      </p:sp>
      <p:sp>
        <p:nvSpPr>
          <p:cNvPr id="9" name="TextBox 8"/>
          <p:cNvSpPr txBox="1"/>
          <p:nvPr/>
        </p:nvSpPr>
        <p:spPr>
          <a:xfrm>
            <a:off x="899592" y="5805264"/>
            <a:ext cx="5922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Litoral da Letónia, na costa do mar Báltico (Europa do </a:t>
            </a:r>
            <a:r>
              <a:rPr lang="pt-PT" dirty="0" smtClean="0"/>
              <a:t>norte</a:t>
            </a:r>
            <a:r>
              <a:rPr lang="pt-PT" dirty="0" smtClean="0"/>
              <a:t>).</a:t>
            </a:r>
            <a:endParaRPr lang="pt-PT" dirty="0"/>
          </a:p>
        </p:txBody>
      </p:sp>
      <p:sp>
        <p:nvSpPr>
          <p:cNvPr id="8" name="TextBox 7"/>
          <p:cNvSpPr txBox="1"/>
          <p:nvPr/>
        </p:nvSpPr>
        <p:spPr>
          <a:xfrm>
            <a:off x="827584" y="1124744"/>
            <a:ext cx="43182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Como condiciona os climas destes lugares?</a:t>
            </a:r>
            <a:endParaRPr lang="pt-PT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398" y="1494076"/>
            <a:ext cx="6549752" cy="436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180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M13 – Lugares e fatores climáticos</a:t>
            </a:r>
            <a:endParaRPr lang="pt-PT" sz="1800" dirty="0"/>
          </a:p>
        </p:txBody>
      </p:sp>
      <p:sp>
        <p:nvSpPr>
          <p:cNvPr id="7" name="TextBox 6"/>
          <p:cNvSpPr txBox="1"/>
          <p:nvPr/>
        </p:nvSpPr>
        <p:spPr>
          <a:xfrm>
            <a:off x="827584" y="764704"/>
            <a:ext cx="5438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O que justifica, na paisagem, </a:t>
            </a:r>
            <a:r>
              <a:rPr lang="pt-PT" smtClean="0"/>
              <a:t>o fator </a:t>
            </a:r>
            <a:r>
              <a:rPr lang="pt-PT" dirty="0" smtClean="0"/>
              <a:t>climático altitude?</a:t>
            </a:r>
            <a:endParaRPr lang="pt-PT" dirty="0"/>
          </a:p>
        </p:txBody>
      </p:sp>
      <p:sp>
        <p:nvSpPr>
          <p:cNvPr id="9" name="TextBox 8"/>
          <p:cNvSpPr txBox="1"/>
          <p:nvPr/>
        </p:nvSpPr>
        <p:spPr>
          <a:xfrm>
            <a:off x="899592" y="5661248"/>
            <a:ext cx="71405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Paisagem nos arredores da </a:t>
            </a:r>
            <a:r>
              <a:rPr lang="pt-PT" dirty="0"/>
              <a:t>vila de </a:t>
            </a:r>
            <a:r>
              <a:rPr lang="pt-PT" dirty="0" err="1"/>
              <a:t>Dho</a:t>
            </a:r>
            <a:r>
              <a:rPr lang="pt-PT" dirty="0"/>
              <a:t> </a:t>
            </a:r>
            <a:r>
              <a:rPr lang="pt-PT" dirty="0" err="1" smtClean="0"/>
              <a:t>Tarapa</a:t>
            </a:r>
            <a:r>
              <a:rPr lang="pt-PT" dirty="0" smtClean="0"/>
              <a:t>, nas montanhas no Nepal.</a:t>
            </a:r>
            <a:endParaRPr lang="pt-PT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70247"/>
            <a:ext cx="6549752" cy="4368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5436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41c6ec2da5cd1b1647881a98f79862b7b216cb4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179</Words>
  <Application>Microsoft Office PowerPoint</Application>
  <PresentationFormat>On-screen Show (4:3)</PresentationFormat>
  <Paragraphs>18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M13 – Lugares e fatores climáticos</vt:lpstr>
      <vt:lpstr>M13 – Lugares e fatores climáticos</vt:lpstr>
      <vt:lpstr>M13 – Lugares e fatores climáticos</vt:lpstr>
      <vt:lpstr>M13 – Lugares e fatores climáticos</vt:lpstr>
      <vt:lpstr>M13 – Lugares e fatores climáticos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Cristina Henrique</cp:lastModifiedBy>
  <cp:revision>25</cp:revision>
  <dcterms:created xsi:type="dcterms:W3CDTF">2011-12-12T15:36:58Z</dcterms:created>
  <dcterms:modified xsi:type="dcterms:W3CDTF">2014-06-23T15:00:50Z</dcterms:modified>
</cp:coreProperties>
</file>