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custDataLst>
    <p:tags r:id="rId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2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M3b – Paisagens rurais e urbanas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836712"/>
            <a:ext cx="4010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Como classificas a paisagem da imagem?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6021288"/>
            <a:ext cx="7818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Cultura tradicional do arroz, em terraços, numa região montanhosa da Indonésia.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6624736" cy="442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M3b – Paisagens rurais e urbanas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836712"/>
            <a:ext cx="679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/>
              <a:t>Esta paisagem ainda se pode considerar uma paisagem rural? Justifica.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3608" y="5877272"/>
            <a:ext cx="4429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Paisagem rural tradicional: aldeia no Uganda.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38938"/>
            <a:ext cx="6724181" cy="42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3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M3b – Paisagens rurais e urbanas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836712"/>
            <a:ext cx="3201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/>
              <a:t>Como classificas esta paisagem</a:t>
            </a:r>
            <a:r>
              <a:rPr lang="pt-PT" dirty="0" smtClean="0"/>
              <a:t>?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6011996"/>
            <a:ext cx="5479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Paisagem urbana: ruas da cidade de </a:t>
            </a:r>
            <a:r>
              <a:rPr lang="pt-PT" dirty="0" err="1" smtClean="0"/>
              <a:t>Kanchipuram</a:t>
            </a:r>
            <a:r>
              <a:rPr lang="pt-PT" dirty="0" smtClean="0"/>
              <a:t>, Índia.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1196752"/>
            <a:ext cx="5186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/>
              <a:t>O que mudou relativamente às paisagens anteriores</a:t>
            </a:r>
            <a:r>
              <a:rPr lang="pt-PT" dirty="0" smtClean="0"/>
              <a:t>?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23" y="1533200"/>
            <a:ext cx="6537413" cy="439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39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M3b – Paisagens rurais e urbanas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836712"/>
            <a:ext cx="5738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Que diferenças encontras entre </a:t>
            </a:r>
            <a:r>
              <a:rPr lang="pt-PT" dirty="0"/>
              <a:t>esta paisagem e a anterior</a:t>
            </a:r>
            <a:r>
              <a:rPr lang="pt-PT" dirty="0" smtClean="0"/>
              <a:t>?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5877272"/>
            <a:ext cx="6967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Paisagem urbana: ruas de cidade de um país desenvolvido. Boston, EUA.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6552728" cy="4358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897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114</Words>
  <Application>Microsoft Office PowerPoint</Application>
  <PresentationFormat>On-screen Show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M3b – Paisagens rurais e urbanas</vt:lpstr>
      <vt:lpstr>M3b – Paisagens rurais e urbanas</vt:lpstr>
      <vt:lpstr>M3b – Paisagens rurais e urbanas</vt:lpstr>
      <vt:lpstr>M3b – Paisagens rurais e urbanas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15</cp:revision>
  <dcterms:created xsi:type="dcterms:W3CDTF">2011-12-12T15:36:58Z</dcterms:created>
  <dcterms:modified xsi:type="dcterms:W3CDTF">2014-06-23T13:55:28Z</dcterms:modified>
</cp:coreProperties>
</file>