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custDataLst>
    <p:tags r:id="rId7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42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B554A-53C5-42CE-AAA2-A130B5874DEC}" type="datetimeFigureOut">
              <a:rPr lang="en-US" smtClean="0"/>
              <a:t>6/23/2014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EC19CF-969F-4C3D-9BF7-F4FE8EC77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49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C19CF-969F-4C3D-9BF7-F4FE8EC777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45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EC19CF-969F-4C3D-9BF7-F4FE8EC777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31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1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Novas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Coordenadas 7 / Geografia, 7º ano</a:t>
            </a:r>
            <a:endParaRPr lang="pt-PT" sz="9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42" b="33676"/>
          <a:stretch/>
        </p:blipFill>
        <p:spPr>
          <a:xfrm>
            <a:off x="853438" y="2013249"/>
            <a:ext cx="6949024" cy="37919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/>
              <a:t>M5 – Mapas gerais e temáticos a diferentes escalas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1600" y="1412776"/>
            <a:ext cx="4449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/>
              <a:t>- </a:t>
            </a:r>
            <a:r>
              <a:rPr lang="pt-PT" dirty="0" smtClean="0"/>
              <a:t>Trata-se de uma escala grande ou pequena?</a:t>
            </a:r>
            <a:endParaRPr lang="pt-PT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980728"/>
            <a:ext cx="2713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- Que tipo de mapa é este?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7664" y="6093296"/>
            <a:ext cx="5596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Mapa mundo político (mapa temático de pequena escala)</a:t>
            </a:r>
            <a:endParaRPr lang="pt-PT" dirty="0"/>
          </a:p>
        </p:txBody>
      </p:sp>
      <p:sp>
        <p:nvSpPr>
          <p:cNvPr id="9" name="Rectangle 8"/>
          <p:cNvSpPr/>
          <p:nvPr/>
        </p:nvSpPr>
        <p:spPr>
          <a:xfrm>
            <a:off x="853438" y="2060848"/>
            <a:ext cx="334186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28" b="33232"/>
          <a:stretch/>
        </p:blipFill>
        <p:spPr>
          <a:xfrm>
            <a:off x="1475656" y="1844824"/>
            <a:ext cx="5713710" cy="38163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/>
              <a:t>M5 – Mapas gerais e temáticos a diferentes escalas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6135" y="619001"/>
            <a:ext cx="5947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- O que aconteceu à escala relativamente ao mapa anterior?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5911" y="988333"/>
            <a:ext cx="3137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/>
              <a:t>- </a:t>
            </a:r>
            <a:r>
              <a:rPr lang="pt-PT" dirty="0" smtClean="0"/>
              <a:t>Há mais ou menos pormenor?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1055911" y="6133946"/>
            <a:ext cx="4762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Mapa da Europa (mapa geral de pequena escala)</a:t>
            </a:r>
            <a:endParaRPr lang="pt-PT" dirty="0"/>
          </a:p>
        </p:txBody>
      </p:sp>
      <p:sp>
        <p:nvSpPr>
          <p:cNvPr id="8" name="TextBox 7"/>
          <p:cNvSpPr txBox="1"/>
          <p:nvPr/>
        </p:nvSpPr>
        <p:spPr>
          <a:xfrm>
            <a:off x="1055911" y="1361807"/>
            <a:ext cx="2713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/>
              <a:t>- </a:t>
            </a:r>
            <a:r>
              <a:rPr lang="pt-PT" dirty="0" smtClean="0"/>
              <a:t>Que tipo de mapa é este?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6235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06" t="53167" r="42301" b="11856"/>
          <a:stretch/>
        </p:blipFill>
        <p:spPr bwMode="auto">
          <a:xfrm>
            <a:off x="1925280" y="2038525"/>
            <a:ext cx="3455300" cy="349820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/>
              <a:t>M5 – Mapas gerais e temáticos a diferentes escalas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600" y="980728"/>
            <a:ext cx="6201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- O que aconteceu à realidade, relativamente ao mapa anterior?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1600" y="1412776"/>
            <a:ext cx="2681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/>
              <a:t>- </a:t>
            </a:r>
            <a:r>
              <a:rPr lang="pt-PT" dirty="0" smtClean="0"/>
              <a:t>Classifica o tipo de mapa.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5949280"/>
            <a:ext cx="7801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Mapa dos países da União </a:t>
            </a:r>
            <a:r>
              <a:rPr lang="pt-PT" dirty="0" smtClean="0"/>
              <a:t>Europeia em 2012 </a:t>
            </a:r>
            <a:r>
              <a:rPr lang="pt-PT" dirty="0" smtClean="0"/>
              <a:t>(mapa temático de pequena escala)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0766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0789" b="14111"/>
          <a:stretch/>
        </p:blipFill>
        <p:spPr>
          <a:xfrm>
            <a:off x="4986524" y="1409089"/>
            <a:ext cx="2988411" cy="490925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/>
              <a:t>M5 – Mapas gerais e temáticos a diferentes escalas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600" y="980728"/>
            <a:ext cx="2961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- Como classificas este mapa?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971601" y="1412776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- </a:t>
            </a:r>
            <a:r>
              <a:rPr lang="pt-PT" dirty="0" smtClean="0"/>
              <a:t>Trata-se de um mapa de grande ou pequena escala?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1115616" y="5157192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Mapa de Portugal continental (mapa geral de pequena escala)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8365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163</Words>
  <Application>Microsoft Office PowerPoint</Application>
  <PresentationFormat>On-screen Show (4:3)</PresentationFormat>
  <Paragraphs>19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M5 – Mapas gerais e temáticos a diferentes escalas</vt:lpstr>
      <vt:lpstr>M5 – Mapas gerais e temáticos a diferentes escalas</vt:lpstr>
      <vt:lpstr>M5 – Mapas gerais e temáticos a diferentes escalas</vt:lpstr>
      <vt:lpstr>M5 – Mapas gerais e temáticos a diferentes escalas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23</cp:revision>
  <dcterms:created xsi:type="dcterms:W3CDTF">2011-12-12T15:36:58Z</dcterms:created>
  <dcterms:modified xsi:type="dcterms:W3CDTF">2014-06-23T13:56:30Z</dcterms:modified>
</cp:coreProperties>
</file>