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0"/>
  </p:notesMasterIdLst>
  <p:sldIdLst>
    <p:sldId id="462" r:id="rId3"/>
    <p:sldId id="434" r:id="rId4"/>
    <p:sldId id="463" r:id="rId5"/>
    <p:sldId id="465" r:id="rId6"/>
    <p:sldId id="476" r:id="rId7"/>
    <p:sldId id="475" r:id="rId8"/>
    <p:sldId id="464" r:id="rId9"/>
    <p:sldId id="467" r:id="rId10"/>
    <p:sldId id="466" r:id="rId11"/>
    <p:sldId id="477" r:id="rId12"/>
    <p:sldId id="478" r:id="rId13"/>
    <p:sldId id="471" r:id="rId14"/>
    <p:sldId id="472" r:id="rId15"/>
    <p:sldId id="474" r:id="rId16"/>
    <p:sldId id="480" r:id="rId17"/>
    <p:sldId id="479" r:id="rId18"/>
    <p:sldId id="473" r:id="rId19"/>
  </p:sldIdLst>
  <p:sldSz cx="9144000" cy="6858000" type="screen4x3"/>
  <p:notesSz cx="6769100" cy="9906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laudia amaral" initials="ca" lastIdx="1" clrIdx="6">
    <p:extLst>
      <p:ext uri="{19B8F6BF-5375-455C-9EA6-DF929625EA0E}">
        <p15:presenceInfo xmlns:p15="http://schemas.microsoft.com/office/powerpoint/2012/main" userId="NvpNxauEvBgieI/sxQDBFpVxxS3g6tfYL+r/l1QydPg=" providerId="None"/>
      </p:ext>
    </p:extLst>
  </p:cmAuthor>
  <p:cmAuthor id="1" name="Utilizador do Microsoft Office" initials="UdMO" lastIdx="2" clrIdx="0">
    <p:extLst>
      <p:ext uri="{19B8F6BF-5375-455C-9EA6-DF929625EA0E}">
        <p15:presenceInfo xmlns:p15="http://schemas.microsoft.com/office/powerpoint/2012/main" userId="Utilizador do Microsoft Office" providerId="None"/>
      </p:ext>
    </p:extLst>
  </p:cmAuthor>
  <p:cmAuthor id="8" name="Vanessa Reis" initials="VR" lastIdx="2" clrIdx="7">
    <p:extLst>
      <p:ext uri="{19B8F6BF-5375-455C-9EA6-DF929625EA0E}">
        <p15:presenceInfo xmlns:p15="http://schemas.microsoft.com/office/powerpoint/2012/main" userId="S::vareis@portoeditora.pt::52f5c992-c630-4a8f-a545-bf6c841bd153" providerId="AD"/>
      </p:ext>
    </p:extLst>
  </p:cmAuthor>
  <p:cmAuthor id="2" name="claudia" initials="c" lastIdx="17" clrIdx="1">
    <p:extLst>
      <p:ext uri="{19B8F6BF-5375-455C-9EA6-DF929625EA0E}">
        <p15:presenceInfo xmlns:p15="http://schemas.microsoft.com/office/powerpoint/2012/main" userId="claudia" providerId="None"/>
      </p:ext>
    </p:extLst>
  </p:cmAuthor>
  <p:cmAuthor id="3" name="Daniela Magalhães" initials="DM" lastIdx="31" clrIdx="2">
    <p:extLst>
      <p:ext uri="{19B8F6BF-5375-455C-9EA6-DF929625EA0E}">
        <p15:presenceInfo xmlns:p15="http://schemas.microsoft.com/office/powerpoint/2012/main" userId="S::dmagalhaes@portoeditora.pt::c8bde161-33ff-471f-b0f8-1ad4825ecaca" providerId="AD"/>
      </p:ext>
    </p:extLst>
  </p:cmAuthor>
  <p:cmAuthor id="4" name="Daniela" initials="D" lastIdx="1" clrIdx="3">
    <p:extLst>
      <p:ext uri="{19B8F6BF-5375-455C-9EA6-DF929625EA0E}">
        <p15:presenceInfo xmlns:p15="http://schemas.microsoft.com/office/powerpoint/2012/main" userId="Daniela" providerId="None"/>
      </p:ext>
    </p:extLst>
  </p:cmAuthor>
  <p:cmAuthor id="5" name="Asus" initials="A" lastIdx="10" clrIdx="4">
    <p:extLst>
      <p:ext uri="{19B8F6BF-5375-455C-9EA6-DF929625EA0E}">
        <p15:presenceInfo xmlns:p15="http://schemas.microsoft.com/office/powerpoint/2012/main" userId="Asus" providerId="None"/>
      </p:ext>
    </p:extLst>
  </p:cmAuthor>
  <p:cmAuthor id="6" name="Olanda Barbosa Vilaça" initials="OBV" lastIdx="14" clrIdx="5">
    <p:extLst>
      <p:ext uri="{19B8F6BF-5375-455C-9EA6-DF929625EA0E}">
        <p15:presenceInfo xmlns:p15="http://schemas.microsoft.com/office/powerpoint/2012/main" userId="S::1512368059@espan.edu.pt::a180562a-39c1-4645-a286-10654f8d0b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E9EDF4"/>
    <a:srgbClr val="DEEBF7"/>
    <a:srgbClr val="FFCC66"/>
    <a:srgbClr val="7F7F7F"/>
    <a:srgbClr val="642F04"/>
    <a:srgbClr val="DDD9C3"/>
    <a:srgbClr val="9E0000"/>
    <a:srgbClr val="953735"/>
    <a:srgbClr val="FEC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F1A747-4957-4D2D-98CD-302F9FB61239}" v="2472" dt="2021-04-08T10:39:43.1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Estilo Escuro 2 - Destaque 3/Destaqu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25" autoAdjust="0"/>
    <p:restoredTop sz="95220" autoAdjust="0"/>
  </p:normalViewPr>
  <p:slideViewPr>
    <p:cSldViewPr showGuides="1">
      <p:cViewPr varScale="1">
        <p:scale>
          <a:sx n="110" d="100"/>
          <a:sy n="110" d="100"/>
        </p:scale>
        <p:origin x="960" y="102"/>
      </p:cViewPr>
      <p:guideLst>
        <p:guide orient="horz" pos="2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Reis" userId="52f5c992-c630-4a8f-a545-bf6c841bd153" providerId="ADAL" clId="{452DB4FD-21D4-4359-88FA-D5A7F1D82A4E}"/>
    <pc:docChg chg="undo custSel addSld delSld modSld">
      <pc:chgData name="Vanessa Reis" userId="52f5c992-c630-4a8f-a545-bf6c841bd153" providerId="ADAL" clId="{452DB4FD-21D4-4359-88FA-D5A7F1D82A4E}" dt="2021-04-06T16:16:52.593" v="845"/>
      <pc:docMkLst>
        <pc:docMk/>
      </pc:docMkLst>
      <pc:sldChg chg="addSp delSp modSp mod addAnim delAnim modAnim">
        <pc:chgData name="Vanessa Reis" userId="52f5c992-c630-4a8f-a545-bf6c841bd153" providerId="ADAL" clId="{452DB4FD-21D4-4359-88FA-D5A7F1D82A4E}" dt="2021-04-06T12:59:58.473" v="748" actId="114"/>
        <pc:sldMkLst>
          <pc:docMk/>
          <pc:sldMk cId="2553422687" sldId="434"/>
        </pc:sldMkLst>
        <pc:spChg chg="add del">
          <ac:chgData name="Vanessa Reis" userId="52f5c992-c630-4a8f-a545-bf6c841bd153" providerId="ADAL" clId="{452DB4FD-21D4-4359-88FA-D5A7F1D82A4E}" dt="2021-04-06T09:48:02.700" v="38" actId="478"/>
          <ac:spMkLst>
            <pc:docMk/>
            <pc:sldMk cId="2553422687" sldId="434"/>
            <ac:spMk id="2" creationId="{96A61455-D1F9-4385-AA16-57E7E16ECD94}"/>
          </ac:spMkLst>
        </pc:spChg>
        <pc:spChg chg="add del">
          <ac:chgData name="Vanessa Reis" userId="52f5c992-c630-4a8f-a545-bf6c841bd153" providerId="ADAL" clId="{452DB4FD-21D4-4359-88FA-D5A7F1D82A4E}" dt="2021-04-06T09:49:36.522" v="70" actId="478"/>
          <ac:spMkLst>
            <pc:docMk/>
            <pc:sldMk cId="2553422687" sldId="434"/>
            <ac:spMk id="8" creationId="{3B5C158B-CE6C-4F33-9435-A7856B42DD4C}"/>
          </ac:spMkLst>
        </pc:spChg>
        <pc:spChg chg="add mod">
          <ac:chgData name="Vanessa Reis" userId="52f5c992-c630-4a8f-a545-bf6c841bd153" providerId="ADAL" clId="{452DB4FD-21D4-4359-88FA-D5A7F1D82A4E}" dt="2021-04-06T12:59:58.473" v="748" actId="114"/>
          <ac:spMkLst>
            <pc:docMk/>
            <pc:sldMk cId="2553422687" sldId="434"/>
            <ac:spMk id="15" creationId="{EA1B6770-AE7A-4CBD-BFB1-98C0705943AD}"/>
          </ac:spMkLst>
        </pc:spChg>
        <pc:spChg chg="del">
          <ac:chgData name="Vanessa Reis" userId="52f5c992-c630-4a8f-a545-bf6c841bd153" providerId="ADAL" clId="{452DB4FD-21D4-4359-88FA-D5A7F1D82A4E}" dt="2021-04-06T09:46:33.628" v="9" actId="478"/>
          <ac:spMkLst>
            <pc:docMk/>
            <pc:sldMk cId="2553422687" sldId="434"/>
            <ac:spMk id="34" creationId="{00000000-0000-0000-0000-000000000000}"/>
          </ac:spMkLst>
        </pc:spChg>
        <pc:grpChg chg="add del">
          <ac:chgData name="Vanessa Reis" userId="52f5c992-c630-4a8f-a545-bf6c841bd153" providerId="ADAL" clId="{452DB4FD-21D4-4359-88FA-D5A7F1D82A4E}" dt="2021-04-06T09:49:37.306" v="71" actId="478"/>
          <ac:grpSpMkLst>
            <pc:docMk/>
            <pc:sldMk cId="2553422687" sldId="434"/>
            <ac:grpSpMk id="9" creationId="{6C01307D-BA01-4CF6-9175-7ED8E89F12E6}"/>
          </ac:grpSpMkLst>
        </pc:grpChg>
        <pc:picChg chg="del">
          <ac:chgData name="Vanessa Reis" userId="52f5c992-c630-4a8f-a545-bf6c841bd153" providerId="ADAL" clId="{452DB4FD-21D4-4359-88FA-D5A7F1D82A4E}" dt="2021-04-06T09:46:34.314" v="10" actId="478"/>
          <ac:picMkLst>
            <pc:docMk/>
            <pc:sldMk cId="2553422687" sldId="434"/>
            <ac:picMk id="3" creationId="{7D186BE6-E0B6-483F-8F0C-8D9DC37514FC}"/>
          </ac:picMkLst>
        </pc:picChg>
        <pc:picChg chg="add del mod">
          <ac:chgData name="Vanessa Reis" userId="52f5c992-c630-4a8f-a545-bf6c841bd153" providerId="ADAL" clId="{452DB4FD-21D4-4359-88FA-D5A7F1D82A4E}" dt="2021-04-06T11:04:20.948" v="560" actId="21"/>
          <ac:picMkLst>
            <pc:docMk/>
            <pc:sldMk cId="2553422687" sldId="434"/>
            <ac:picMk id="3" creationId="{C37C1382-91AD-44A3-B2A6-6B3998536194}"/>
          </ac:picMkLst>
        </pc:picChg>
        <pc:picChg chg="add del">
          <ac:chgData name="Vanessa Reis" userId="52f5c992-c630-4a8f-a545-bf6c841bd153" providerId="ADAL" clId="{452DB4FD-21D4-4359-88FA-D5A7F1D82A4E}" dt="2021-04-06T09:46:54.891" v="19" actId="478"/>
          <ac:picMkLst>
            <pc:docMk/>
            <pc:sldMk cId="2553422687" sldId="434"/>
            <ac:picMk id="4" creationId="{BDD38DE8-58A8-4A8D-A58C-ECD329F59F16}"/>
          </ac:picMkLst>
        </pc:picChg>
        <pc:picChg chg="add mod">
          <ac:chgData name="Vanessa Reis" userId="52f5c992-c630-4a8f-a545-bf6c841bd153" providerId="ADAL" clId="{452DB4FD-21D4-4359-88FA-D5A7F1D82A4E}" dt="2021-04-06T11:04:56.478" v="568" actId="14100"/>
          <ac:picMkLst>
            <pc:docMk/>
            <pc:sldMk cId="2553422687" sldId="434"/>
            <ac:picMk id="5" creationId="{1CBFDD0F-A415-4114-9FB6-24C09D667168}"/>
          </ac:picMkLst>
        </pc:picChg>
        <pc:picChg chg="del">
          <ac:chgData name="Vanessa Reis" userId="52f5c992-c630-4a8f-a545-bf6c841bd153" providerId="ADAL" clId="{452DB4FD-21D4-4359-88FA-D5A7F1D82A4E}" dt="2021-04-06T09:46:32.331" v="8" actId="478"/>
          <ac:picMkLst>
            <pc:docMk/>
            <pc:sldMk cId="2553422687" sldId="434"/>
            <ac:picMk id="10" creationId="{E66A8A81-A078-42D2-B4D9-12C269B75279}"/>
          </ac:picMkLst>
        </pc:picChg>
        <pc:picChg chg="add">
          <ac:chgData name="Vanessa Reis" userId="52f5c992-c630-4a8f-a545-bf6c841bd153" providerId="ADAL" clId="{452DB4FD-21D4-4359-88FA-D5A7F1D82A4E}" dt="2021-04-06T09:50:10.943" v="74"/>
          <ac:picMkLst>
            <pc:docMk/>
            <pc:sldMk cId="2553422687" sldId="434"/>
            <ac:picMk id="14" creationId="{AE5E5C0B-B3DA-4983-BE5C-D97286190775}"/>
          </ac:picMkLst>
        </pc:picChg>
      </pc:sldChg>
      <pc:sldChg chg="addSp delSp modSp mod modAnim">
        <pc:chgData name="Vanessa Reis" userId="52f5c992-c630-4a8f-a545-bf6c841bd153" providerId="ADAL" clId="{452DB4FD-21D4-4359-88FA-D5A7F1D82A4E}" dt="2021-04-06T11:20:04.594" v="686"/>
        <pc:sldMkLst>
          <pc:docMk/>
          <pc:sldMk cId="3721410091" sldId="462"/>
        </pc:sldMkLst>
        <pc:spChg chg="del">
          <ac:chgData name="Vanessa Reis" userId="52f5c992-c630-4a8f-a545-bf6c841bd153" providerId="ADAL" clId="{452DB4FD-21D4-4359-88FA-D5A7F1D82A4E}" dt="2021-04-06T09:46:20.026" v="3" actId="478"/>
          <ac:spMkLst>
            <pc:docMk/>
            <pc:sldMk cId="3721410091" sldId="462"/>
            <ac:spMk id="10" creationId="{7BB21103-1D9B-4B7B-9B30-65E285D8B660}"/>
          </ac:spMkLst>
        </pc:spChg>
        <pc:spChg chg="del">
          <ac:chgData name="Vanessa Reis" userId="52f5c992-c630-4a8f-a545-bf6c841bd153" providerId="ADAL" clId="{452DB4FD-21D4-4359-88FA-D5A7F1D82A4E}" dt="2021-04-06T09:46:28.827" v="6" actId="478"/>
          <ac:spMkLst>
            <pc:docMk/>
            <pc:sldMk cId="3721410091" sldId="462"/>
            <ac:spMk id="14" creationId="{20967344-B85A-49CF-B2CA-2CD5BA29346A}"/>
          </ac:spMkLst>
        </pc:spChg>
        <pc:spChg chg="add mod">
          <ac:chgData name="Vanessa Reis" userId="52f5c992-c630-4a8f-a545-bf6c841bd153" providerId="ADAL" clId="{452DB4FD-21D4-4359-88FA-D5A7F1D82A4E}" dt="2021-04-06T09:50:06.203" v="73" actId="164"/>
          <ac:spMkLst>
            <pc:docMk/>
            <pc:sldMk cId="3721410091" sldId="462"/>
            <ac:spMk id="17" creationId="{883FBEF4-1CCB-486D-A1BF-9FF5A7435BA7}"/>
          </ac:spMkLst>
        </pc:spChg>
        <pc:grpChg chg="add mod">
          <ac:chgData name="Vanessa Reis" userId="52f5c992-c630-4a8f-a545-bf6c841bd153" providerId="ADAL" clId="{452DB4FD-21D4-4359-88FA-D5A7F1D82A4E}" dt="2021-04-06T09:50:06.203" v="73" actId="164"/>
          <ac:grpSpMkLst>
            <pc:docMk/>
            <pc:sldMk cId="3721410091" sldId="462"/>
            <ac:grpSpMk id="2" creationId="{F1E50BC5-8912-4932-98D4-609FA8755C86}"/>
          </ac:grpSpMkLst>
        </pc:grpChg>
        <pc:picChg chg="del">
          <ac:chgData name="Vanessa Reis" userId="52f5c992-c630-4a8f-a545-bf6c841bd153" providerId="ADAL" clId="{452DB4FD-21D4-4359-88FA-D5A7F1D82A4E}" dt="2021-04-06T09:46:20.746" v="4" actId="478"/>
          <ac:picMkLst>
            <pc:docMk/>
            <pc:sldMk cId="3721410091" sldId="462"/>
            <ac:picMk id="4" creationId="{8FDB804C-CAB1-41C2-B0A7-D9F69378D60B}"/>
          </ac:picMkLst>
        </pc:picChg>
        <pc:picChg chg="add del mod">
          <ac:chgData name="Vanessa Reis" userId="52f5c992-c630-4a8f-a545-bf6c841bd153" providerId="ADAL" clId="{452DB4FD-21D4-4359-88FA-D5A7F1D82A4E}" dt="2021-04-06T11:01:11.045" v="546" actId="21"/>
          <ac:picMkLst>
            <pc:docMk/>
            <pc:sldMk cId="3721410091" sldId="462"/>
            <ac:picMk id="4" creationId="{B4D4F187-C9B2-4135-9D0E-28649F3D014C}"/>
          </ac:picMkLst>
        </pc:picChg>
        <pc:picChg chg="del">
          <ac:chgData name="Vanessa Reis" userId="52f5c992-c630-4a8f-a545-bf6c841bd153" providerId="ADAL" clId="{452DB4FD-21D4-4359-88FA-D5A7F1D82A4E}" dt="2021-04-06T09:46:19.307" v="2" actId="478"/>
          <ac:picMkLst>
            <pc:docMk/>
            <pc:sldMk cId="3721410091" sldId="462"/>
            <ac:picMk id="5" creationId="{7E46F306-CDC8-4E80-9850-D5D1D1A74741}"/>
          </ac:picMkLst>
        </pc:picChg>
        <pc:picChg chg="add mod ord modCrop">
          <ac:chgData name="Vanessa Reis" userId="52f5c992-c630-4a8f-a545-bf6c841bd153" providerId="ADAL" clId="{452DB4FD-21D4-4359-88FA-D5A7F1D82A4E}" dt="2021-04-06T11:00:51.711" v="540" actId="1037"/>
          <ac:picMkLst>
            <pc:docMk/>
            <pc:sldMk cId="3721410091" sldId="462"/>
            <ac:picMk id="6" creationId="{7A948619-D3C3-4E86-AEC0-0CFD26C1E644}"/>
          </ac:picMkLst>
        </pc:picChg>
        <pc:picChg chg="del">
          <ac:chgData name="Vanessa Reis" userId="52f5c992-c630-4a8f-a545-bf6c841bd153" providerId="ADAL" clId="{452DB4FD-21D4-4359-88FA-D5A7F1D82A4E}" dt="2021-04-06T09:46:18.553" v="1" actId="478"/>
          <ac:picMkLst>
            <pc:docMk/>
            <pc:sldMk cId="3721410091" sldId="462"/>
            <ac:picMk id="8" creationId="{E044CFBB-ECD6-4460-89C0-34243C32F1B9}"/>
          </ac:picMkLst>
        </pc:picChg>
        <pc:picChg chg="del">
          <ac:chgData name="Vanessa Reis" userId="52f5c992-c630-4a8f-a545-bf6c841bd153" providerId="ADAL" clId="{452DB4FD-21D4-4359-88FA-D5A7F1D82A4E}" dt="2021-04-06T09:46:29.403" v="7" actId="478"/>
          <ac:picMkLst>
            <pc:docMk/>
            <pc:sldMk cId="3721410091" sldId="462"/>
            <ac:picMk id="11" creationId="{EE7326EF-817B-4995-9AA2-8B7B0E449629}"/>
          </ac:picMkLst>
        </pc:picChg>
        <pc:picChg chg="del">
          <ac:chgData name="Vanessa Reis" userId="52f5c992-c630-4a8f-a545-bf6c841bd153" providerId="ADAL" clId="{452DB4FD-21D4-4359-88FA-D5A7F1D82A4E}" dt="2021-04-06T09:46:17.830" v="0" actId="478"/>
          <ac:picMkLst>
            <pc:docMk/>
            <pc:sldMk cId="3721410091" sldId="462"/>
            <ac:picMk id="13" creationId="{0FB923F9-1F5F-406B-9532-746502A35FF4}"/>
          </ac:picMkLst>
        </pc:picChg>
        <pc:picChg chg="del">
          <ac:chgData name="Vanessa Reis" userId="52f5c992-c630-4a8f-a545-bf6c841bd153" providerId="ADAL" clId="{452DB4FD-21D4-4359-88FA-D5A7F1D82A4E}" dt="2021-04-06T09:46:26.810" v="5" actId="478"/>
          <ac:picMkLst>
            <pc:docMk/>
            <pc:sldMk cId="3721410091" sldId="462"/>
            <ac:picMk id="15" creationId="{CC94EE76-C213-4E09-9EA1-6CB6D68F97C5}"/>
          </ac:picMkLst>
        </pc:picChg>
        <pc:picChg chg="add mod">
          <ac:chgData name="Vanessa Reis" userId="52f5c992-c630-4a8f-a545-bf6c841bd153" providerId="ADAL" clId="{452DB4FD-21D4-4359-88FA-D5A7F1D82A4E}" dt="2021-04-06T11:19:46.440" v="684" actId="1076"/>
          <ac:picMkLst>
            <pc:docMk/>
            <pc:sldMk cId="3721410091" sldId="462"/>
            <ac:picMk id="16" creationId="{37F9B8AA-4D44-4FA8-8766-97405EB5AF8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1:21:11.502" v="700"/>
        <pc:sldMkLst>
          <pc:docMk/>
          <pc:sldMk cId="2434985858" sldId="463"/>
        </pc:sldMkLst>
        <pc:spChg chg="add del mod">
          <ac:chgData name="Vanessa Reis" userId="52f5c992-c630-4a8f-a545-bf6c841bd153" providerId="ADAL" clId="{452DB4FD-21D4-4359-88FA-D5A7F1D82A4E}" dt="2021-04-06T10:07:54.754" v="115" actId="478"/>
          <ac:spMkLst>
            <pc:docMk/>
            <pc:sldMk cId="2434985858" sldId="463"/>
            <ac:spMk id="2" creationId="{01A9F899-07A8-4CBA-B749-4A31D4FF7628}"/>
          </ac:spMkLst>
        </pc:spChg>
        <pc:spChg chg="add mod">
          <ac:chgData name="Vanessa Reis" userId="52f5c992-c630-4a8f-a545-bf6c841bd153" providerId="ADAL" clId="{452DB4FD-21D4-4359-88FA-D5A7F1D82A4E}" dt="2021-04-06T10:11:46.941" v="164" actId="403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452DB4FD-21D4-4359-88FA-D5A7F1D82A4E}" dt="2021-04-06T10:12:56.387" v="174" actId="255"/>
          <ac:spMkLst>
            <pc:docMk/>
            <pc:sldMk cId="2434985858" sldId="463"/>
            <ac:spMk id="5" creationId="{B79F370B-66BB-4FA0-99EF-A425C815BEB3}"/>
          </ac:spMkLst>
        </pc:spChg>
        <pc:spChg chg="add mod">
          <ac:chgData name="Vanessa Reis" userId="52f5c992-c630-4a8f-a545-bf6c841bd153" providerId="ADAL" clId="{452DB4FD-21D4-4359-88FA-D5A7F1D82A4E}" dt="2021-04-06T10:12:04.386" v="167" actId="14100"/>
          <ac:spMkLst>
            <pc:docMk/>
            <pc:sldMk cId="2434985858" sldId="463"/>
            <ac:spMk id="8" creationId="{C4B42A69-FF23-412C-AEA0-977E871293E5}"/>
          </ac:spMkLst>
        </pc:spChg>
        <pc:spChg chg="add mod">
          <ac:chgData name="Vanessa Reis" userId="52f5c992-c630-4a8f-a545-bf6c841bd153" providerId="ADAL" clId="{452DB4FD-21D4-4359-88FA-D5A7F1D82A4E}" dt="2021-04-06T10:12:21.963" v="169" actId="255"/>
          <ac:spMkLst>
            <pc:docMk/>
            <pc:sldMk cId="2434985858" sldId="463"/>
            <ac:spMk id="10" creationId="{E1392541-A50F-4C45-B4A1-E777733AB332}"/>
          </ac:spMkLst>
        </pc:spChg>
        <pc:spChg chg="add mod">
          <ac:chgData name="Vanessa Reis" userId="52f5c992-c630-4a8f-a545-bf6c841bd153" providerId="ADAL" clId="{452DB4FD-21D4-4359-88FA-D5A7F1D82A4E}" dt="2021-04-06T10:12:14.748" v="168" actId="255"/>
          <ac:spMkLst>
            <pc:docMk/>
            <pc:sldMk cId="2434985858" sldId="463"/>
            <ac:spMk id="12" creationId="{AD380FDF-0AD9-4F29-8298-1A900AE13218}"/>
          </ac:spMkLst>
        </pc:spChg>
        <pc:spChg chg="del">
          <ac:chgData name="Vanessa Reis" userId="52f5c992-c630-4a8f-a545-bf6c841bd153" providerId="ADAL" clId="{452DB4FD-21D4-4359-88FA-D5A7F1D82A4E}" dt="2021-04-06T09:50:44.697" v="79" actId="478"/>
          <ac:spMkLst>
            <pc:docMk/>
            <pc:sldMk cId="2434985858" sldId="463"/>
            <ac:spMk id="15" creationId="{EA1B6770-AE7A-4CBD-BFB1-98C0705943AD}"/>
          </ac:spMkLst>
        </pc:spChg>
        <pc:grpChg chg="add mod">
          <ac:chgData name="Vanessa Reis" userId="52f5c992-c630-4a8f-a545-bf6c841bd153" providerId="ADAL" clId="{452DB4FD-21D4-4359-88FA-D5A7F1D82A4E}" dt="2021-04-06T10:07:28.543" v="102" actId="1038"/>
          <ac:grpSpMkLst>
            <pc:docMk/>
            <pc:sldMk cId="2434985858" sldId="463"/>
            <ac:grpSpMk id="4" creationId="{B3ED5DB0-D810-4880-B075-DD253829F462}"/>
          </ac:grpSpMkLst>
        </pc:grpChg>
        <pc:grpChg chg="add mod">
          <ac:chgData name="Vanessa Reis" userId="52f5c992-c630-4a8f-a545-bf6c841bd153" providerId="ADAL" clId="{452DB4FD-21D4-4359-88FA-D5A7F1D82A4E}" dt="2021-04-06T10:07:26.998" v="100" actId="1076"/>
          <ac:grpSpMkLst>
            <pc:docMk/>
            <pc:sldMk cId="2434985858" sldId="463"/>
            <ac:grpSpMk id="6" creationId="{905687CD-CE2D-47AA-A03A-A93988731EC3}"/>
          </ac:grpSpMkLst>
        </pc:grpChg>
        <pc:grpChg chg="add mod">
          <ac:chgData name="Vanessa Reis" userId="52f5c992-c630-4a8f-a545-bf6c841bd153" providerId="ADAL" clId="{452DB4FD-21D4-4359-88FA-D5A7F1D82A4E}" dt="2021-04-06T10:07:19.990" v="99" actId="1076"/>
          <ac:grpSpMkLst>
            <pc:docMk/>
            <pc:sldMk cId="2434985858" sldId="463"/>
            <ac:grpSpMk id="7" creationId="{AA8BC329-FE6A-49C8-AB11-175B12F50DA3}"/>
          </ac:grpSpMkLst>
        </pc:grpChg>
        <pc:picChg chg="add">
          <ac:chgData name="Vanessa Reis" userId="52f5c992-c630-4a8f-a545-bf6c841bd153" providerId="ADAL" clId="{452DB4FD-21D4-4359-88FA-D5A7F1D82A4E}" dt="2021-04-06T09:51:39.081" v="82"/>
          <ac:picMkLst>
            <pc:docMk/>
            <pc:sldMk cId="2434985858" sldId="463"/>
            <ac:picMk id="9" creationId="{E87D67B0-0E5A-4112-9A08-1282C4C4514A}"/>
          </ac:picMkLst>
        </pc:picChg>
        <pc:picChg chg="add mod">
          <ac:chgData name="Vanessa Reis" userId="52f5c992-c630-4a8f-a545-bf6c841bd153" providerId="ADAL" clId="{452DB4FD-21D4-4359-88FA-D5A7F1D82A4E}" dt="2021-04-06T10:06:54.470" v="89" actId="1076"/>
          <ac:picMkLst>
            <pc:docMk/>
            <pc:sldMk cId="2434985858" sldId="463"/>
            <ac:picMk id="11" creationId="{06F074F7-BC01-4534-B004-B84110F8912D}"/>
          </ac:picMkLst>
        </pc:picChg>
        <pc:picChg chg="add">
          <ac:chgData name="Vanessa Reis" userId="52f5c992-c630-4a8f-a545-bf6c841bd153" providerId="ADAL" clId="{452DB4FD-21D4-4359-88FA-D5A7F1D82A4E}" dt="2021-04-06T09:51:39.081" v="82"/>
          <ac:picMkLst>
            <pc:docMk/>
            <pc:sldMk cId="2434985858" sldId="463"/>
            <ac:picMk id="13" creationId="{639A5053-3ED8-4A6A-A76B-4D894B3DA121}"/>
          </ac:picMkLst>
        </pc:picChg>
        <pc:picChg chg="del">
          <ac:chgData name="Vanessa Reis" userId="52f5c992-c630-4a8f-a545-bf6c841bd153" providerId="ADAL" clId="{452DB4FD-21D4-4359-88FA-D5A7F1D82A4E}" dt="2021-04-06T09:50:43.209" v="78" actId="478"/>
          <ac:picMkLst>
            <pc:docMk/>
            <pc:sldMk cId="2434985858" sldId="463"/>
            <ac:picMk id="14" creationId="{AE5E5C0B-B3DA-4983-BE5C-D97286190775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3:01:33.845" v="753" actId="114"/>
        <pc:sldMkLst>
          <pc:docMk/>
          <pc:sldMk cId="529724505" sldId="464"/>
        </pc:sldMkLst>
        <pc:spChg chg="add mod">
          <ac:chgData name="Vanessa Reis" userId="52f5c992-c630-4a8f-a545-bf6c841bd153" providerId="ADAL" clId="{452DB4FD-21D4-4359-88FA-D5A7F1D82A4E}" dt="2021-04-06T13:01:33.845" v="753" actId="114"/>
          <ac:spMkLst>
            <pc:docMk/>
            <pc:sldMk cId="529724505" sldId="464"/>
            <ac:spMk id="3" creationId="{5C07CFBE-6F5E-4FD7-A7A1-3803DFF72667}"/>
          </ac:spMkLst>
        </pc:spChg>
        <pc:picChg chg="add">
          <ac:chgData name="Vanessa Reis" userId="52f5c992-c630-4a8f-a545-bf6c841bd153" providerId="ADAL" clId="{452DB4FD-21D4-4359-88FA-D5A7F1D82A4E}" dt="2021-04-06T10:16:42.462" v="210"/>
          <ac:picMkLst>
            <pc:docMk/>
            <pc:sldMk cId="529724505" sldId="464"/>
            <ac:picMk id="2" creationId="{E99D132D-C34E-443A-99FE-9FF51A87797B}"/>
          </ac:picMkLst>
        </pc:picChg>
        <pc:picChg chg="add">
          <ac:chgData name="Vanessa Reis" userId="52f5c992-c630-4a8f-a545-bf6c841bd153" providerId="ADAL" clId="{452DB4FD-21D4-4359-88FA-D5A7F1D82A4E}" dt="2021-04-06T11:04:23.747" v="561"/>
          <ac:picMkLst>
            <pc:docMk/>
            <pc:sldMk cId="529724505" sldId="464"/>
            <ac:picMk id="4" creationId="{06A5C52F-EC71-46BC-9F10-11EBE50D72AB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1:22.981" v="752" actId="20577"/>
        <pc:sldMkLst>
          <pc:docMk/>
          <pc:sldMk cId="4148995779" sldId="465"/>
        </pc:sldMkLst>
        <pc:spChg chg="add mod">
          <ac:chgData name="Vanessa Reis" userId="52f5c992-c630-4a8f-a545-bf6c841bd153" providerId="ADAL" clId="{452DB4FD-21D4-4359-88FA-D5A7F1D82A4E}" dt="2021-04-06T10:11:36.866" v="163" actId="1076"/>
          <ac:spMkLst>
            <pc:docMk/>
            <pc:sldMk cId="4148995779" sldId="465"/>
            <ac:spMk id="2" creationId="{CFC9E3E3-7690-4F70-8B55-D1B4B4705636}"/>
          </ac:spMkLst>
        </pc:spChg>
        <pc:spChg chg="add mod">
          <ac:chgData name="Vanessa Reis" userId="52f5c992-c630-4a8f-a545-bf6c841bd153" providerId="ADAL" clId="{452DB4FD-21D4-4359-88FA-D5A7F1D82A4E}" dt="2021-04-06T10:15:11.080" v="204" actId="207"/>
          <ac:spMkLst>
            <pc:docMk/>
            <pc:sldMk cId="4148995779" sldId="465"/>
            <ac:spMk id="3" creationId="{3DF1FE29-D6CD-47A4-A20E-81E17F3FA254}"/>
          </ac:spMkLst>
        </pc:spChg>
        <pc:spChg chg="add mod">
          <ac:chgData name="Vanessa Reis" userId="52f5c992-c630-4a8f-a545-bf6c841bd153" providerId="ADAL" clId="{452DB4FD-21D4-4359-88FA-D5A7F1D82A4E}" dt="2021-04-06T10:11:36.866" v="163" actId="1076"/>
          <ac:spMkLst>
            <pc:docMk/>
            <pc:sldMk cId="4148995779" sldId="465"/>
            <ac:spMk id="4" creationId="{6769A92A-3278-404D-AA75-72F0B314A3DD}"/>
          </ac:spMkLst>
        </pc:spChg>
        <pc:spChg chg="add mod">
          <ac:chgData name="Vanessa Reis" userId="52f5c992-c630-4a8f-a545-bf6c841bd153" providerId="ADAL" clId="{452DB4FD-21D4-4359-88FA-D5A7F1D82A4E}" dt="2021-04-06T13:01:22.981" v="752" actId="20577"/>
          <ac:spMkLst>
            <pc:docMk/>
            <pc:sldMk cId="4148995779" sldId="465"/>
            <ac:spMk id="6" creationId="{5AA7BB7E-55EA-4F74-80A5-C9F09F5922D0}"/>
          </ac:spMkLst>
        </pc:spChg>
        <pc:graphicFrameChg chg="add del mod modGraphic">
          <ac:chgData name="Vanessa Reis" userId="52f5c992-c630-4a8f-a545-bf6c841bd153" providerId="ADAL" clId="{452DB4FD-21D4-4359-88FA-D5A7F1D82A4E}" dt="2021-04-06T10:15:04.713" v="203" actId="207"/>
          <ac:graphicFrameMkLst>
            <pc:docMk/>
            <pc:sldMk cId="4148995779" sldId="465"/>
            <ac:graphicFrameMk id="5" creationId="{E34C7ACD-204C-43DB-849C-DDED87DDF53C}"/>
          </ac:graphicFrameMkLst>
        </pc:graphicFrameChg>
        <pc:graphicFrameChg chg="add del mod modGraphic">
          <ac:chgData name="Vanessa Reis" userId="52f5c992-c630-4a8f-a545-bf6c841bd153" providerId="ADAL" clId="{452DB4FD-21D4-4359-88FA-D5A7F1D82A4E}" dt="2021-04-06T10:13:58.314" v="194"/>
          <ac:graphicFrameMkLst>
            <pc:docMk/>
            <pc:sldMk cId="4148995779" sldId="465"/>
            <ac:graphicFrameMk id="7" creationId="{E0646B00-DF8B-4CF6-B16E-C45F3663403E}"/>
          </ac:graphicFrameMkLst>
        </pc:graphicFrameChg>
      </pc:sldChg>
      <pc:sldChg chg="addSp delSp modSp add mod modAnim">
        <pc:chgData name="Vanessa Reis" userId="52f5c992-c630-4a8f-a545-bf6c841bd153" providerId="ADAL" clId="{452DB4FD-21D4-4359-88FA-D5A7F1D82A4E}" dt="2021-04-06T13:02:56.614" v="761" actId="14100"/>
        <pc:sldMkLst>
          <pc:docMk/>
          <pc:sldMk cId="338255503" sldId="466"/>
        </pc:sldMkLst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2" creationId="{16B38F33-8EFA-4773-870A-4F0B7AA4ADC3}"/>
          </ac:spMkLst>
        </pc:spChg>
        <pc:spChg chg="add mod">
          <ac:chgData name="Vanessa Reis" userId="52f5c992-c630-4a8f-a545-bf6c841bd153" providerId="ADAL" clId="{452DB4FD-21D4-4359-88FA-D5A7F1D82A4E}" dt="2021-04-06T10:30:19.336" v="274" actId="1076"/>
          <ac:spMkLst>
            <pc:docMk/>
            <pc:sldMk cId="338255503" sldId="466"/>
            <ac:spMk id="3" creationId="{3E133AE7-6E36-4A49-AD2F-C3D6370A77D8}"/>
          </ac:spMkLst>
        </pc:spChg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4" creationId="{6854E251-BF20-4F28-B29E-C939BB45F47F}"/>
          </ac:spMkLst>
        </pc:spChg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5" creationId="{8EBC5053-30A9-4E57-8705-D476C4F1DA93}"/>
          </ac:spMkLst>
        </pc:spChg>
        <pc:spChg chg="add mod">
          <ac:chgData name="Vanessa Reis" userId="52f5c992-c630-4a8f-a545-bf6c841bd153" providerId="ADAL" clId="{452DB4FD-21D4-4359-88FA-D5A7F1D82A4E}" dt="2021-04-06T13:02:56.614" v="761" actId="14100"/>
          <ac:spMkLst>
            <pc:docMk/>
            <pc:sldMk cId="338255503" sldId="466"/>
            <ac:spMk id="6" creationId="{1590193F-3338-4313-B0A3-BA259DC306A3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7" creationId="{81E428EA-C8CA-421E-BEFE-3CB3CB90ABA8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8" creationId="{2F320A34-46C0-4416-BA68-0D24F9A0F1B2}"/>
          </ac:spMkLst>
        </pc:spChg>
        <pc:spChg chg="add del mod">
          <ac:chgData name="Vanessa Reis" userId="52f5c992-c630-4a8f-a545-bf6c841bd153" providerId="ADAL" clId="{452DB4FD-21D4-4359-88FA-D5A7F1D82A4E}" dt="2021-04-06T10:28:08.359" v="263" actId="478"/>
          <ac:spMkLst>
            <pc:docMk/>
            <pc:sldMk cId="338255503" sldId="466"/>
            <ac:spMk id="9" creationId="{46FFE919-094A-4570-9E1C-B09949BC8DF9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10" creationId="{2CF69DE3-14F3-4C73-8A74-B04E140216BD}"/>
          </ac:spMkLst>
        </pc:spChg>
        <pc:picChg chg="add mod">
          <ac:chgData name="Vanessa Reis" userId="52f5c992-c630-4a8f-a545-bf6c841bd153" providerId="ADAL" clId="{452DB4FD-21D4-4359-88FA-D5A7F1D82A4E}" dt="2021-04-06T11:16:03.304" v="651"/>
          <ac:picMkLst>
            <pc:docMk/>
            <pc:sldMk cId="338255503" sldId="466"/>
            <ac:picMk id="12" creationId="{3977CEBB-3A91-4832-9612-9C61C6EB86CC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1:23:13.148" v="723"/>
        <pc:sldMkLst>
          <pc:docMk/>
          <pc:sldMk cId="1150625299" sldId="467"/>
        </pc:sldMkLst>
        <pc:spChg chg="add mod">
          <ac:chgData name="Vanessa Reis" userId="52f5c992-c630-4a8f-a545-bf6c841bd153" providerId="ADAL" clId="{452DB4FD-21D4-4359-88FA-D5A7F1D82A4E}" dt="2021-04-06T10:22:53.499" v="228" actId="14100"/>
          <ac:spMkLst>
            <pc:docMk/>
            <pc:sldMk cId="1150625299" sldId="467"/>
            <ac:spMk id="2" creationId="{4CA75E9B-DF91-493F-842A-50C29262152D}"/>
          </ac:spMkLst>
        </pc:spChg>
        <pc:spChg chg="add mod">
          <ac:chgData name="Vanessa Reis" userId="52f5c992-c630-4a8f-a545-bf6c841bd153" providerId="ADAL" clId="{452DB4FD-21D4-4359-88FA-D5A7F1D82A4E}" dt="2021-04-06T10:24:26.401" v="244" actId="1076"/>
          <ac:spMkLst>
            <pc:docMk/>
            <pc:sldMk cId="1150625299" sldId="467"/>
            <ac:spMk id="3" creationId="{AF58B80A-050B-4F6E-9BEC-781F64C0A463}"/>
          </ac:spMkLst>
        </pc:spChg>
        <pc:spChg chg="add mod">
          <ac:chgData name="Vanessa Reis" userId="52f5c992-c630-4a8f-a545-bf6c841bd153" providerId="ADAL" clId="{452DB4FD-21D4-4359-88FA-D5A7F1D82A4E}" dt="2021-04-06T10:23:22.818" v="232" actId="1076"/>
          <ac:spMkLst>
            <pc:docMk/>
            <pc:sldMk cId="1150625299" sldId="467"/>
            <ac:spMk id="4" creationId="{7896F2CB-59D2-4688-831B-D2CDFD8CBF37}"/>
          </ac:spMkLst>
        </pc:spChg>
        <pc:graphicFrameChg chg="add mod modGraphic">
          <ac:chgData name="Vanessa Reis" userId="52f5c992-c630-4a8f-a545-bf6c841bd153" providerId="ADAL" clId="{452DB4FD-21D4-4359-88FA-D5A7F1D82A4E}" dt="2021-04-06T10:25:38.241" v="257" actId="207"/>
          <ac:graphicFrameMkLst>
            <pc:docMk/>
            <pc:sldMk cId="1150625299" sldId="467"/>
            <ac:graphicFrameMk id="5" creationId="{06CAA847-AEFA-4D90-9B51-B3FF154038F0}"/>
          </ac:graphicFrameMkLst>
        </pc:graphicFrameChg>
        <pc:picChg chg="add mod">
          <ac:chgData name="Vanessa Reis" userId="52f5c992-c630-4a8f-a545-bf6c841bd153" providerId="ADAL" clId="{452DB4FD-21D4-4359-88FA-D5A7F1D82A4E}" dt="2021-04-06T11:15:45.969" v="650" actId="1076"/>
          <ac:picMkLst>
            <pc:docMk/>
            <pc:sldMk cId="1150625299" sldId="467"/>
            <ac:picMk id="7" creationId="{74D0B19E-2D43-4FE1-AA5D-8971C9E32629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6:13:52.378" v="824" actId="14826"/>
        <pc:sldMkLst>
          <pc:docMk/>
          <pc:sldMk cId="3716760684" sldId="468"/>
        </pc:sldMkLst>
        <pc:spChg chg="del">
          <ac:chgData name="Vanessa Reis" userId="52f5c992-c630-4a8f-a545-bf6c841bd153" providerId="ADAL" clId="{452DB4FD-21D4-4359-88FA-D5A7F1D82A4E}" dt="2021-04-06T10:30:29.753" v="277" actId="478"/>
          <ac:spMkLst>
            <pc:docMk/>
            <pc:sldMk cId="3716760684" sldId="468"/>
            <ac:spMk id="2" creationId="{16B38F33-8EFA-4773-870A-4F0B7AA4ADC3}"/>
          </ac:spMkLst>
        </pc:spChg>
        <pc:spChg chg="del">
          <ac:chgData name="Vanessa Reis" userId="52f5c992-c630-4a8f-a545-bf6c841bd153" providerId="ADAL" clId="{452DB4FD-21D4-4359-88FA-D5A7F1D82A4E}" dt="2021-04-06T10:30:30.776" v="278" actId="478"/>
          <ac:spMkLst>
            <pc:docMk/>
            <pc:sldMk cId="3716760684" sldId="468"/>
            <ac:spMk id="3" creationId="{3E133AE7-6E36-4A49-AD2F-C3D6370A77D8}"/>
          </ac:spMkLst>
        </pc:spChg>
        <pc:spChg chg="del mod">
          <ac:chgData name="Vanessa Reis" userId="52f5c992-c630-4a8f-a545-bf6c841bd153" providerId="ADAL" clId="{452DB4FD-21D4-4359-88FA-D5A7F1D82A4E}" dt="2021-04-06T10:30:32.216" v="280" actId="478"/>
          <ac:spMkLst>
            <pc:docMk/>
            <pc:sldMk cId="3716760684" sldId="468"/>
            <ac:spMk id="4" creationId="{6854E251-BF20-4F28-B29E-C939BB45F47F}"/>
          </ac:spMkLst>
        </pc:spChg>
        <pc:spChg chg="del">
          <ac:chgData name="Vanessa Reis" userId="52f5c992-c630-4a8f-a545-bf6c841bd153" providerId="ADAL" clId="{452DB4FD-21D4-4359-88FA-D5A7F1D82A4E}" dt="2021-04-06T10:30:33.497" v="282" actId="478"/>
          <ac:spMkLst>
            <pc:docMk/>
            <pc:sldMk cId="3716760684" sldId="468"/>
            <ac:spMk id="5" creationId="{8EBC5053-30A9-4E57-8705-D476C4F1DA93}"/>
          </ac:spMkLst>
        </pc:spChg>
        <pc:spChg chg="del">
          <ac:chgData name="Vanessa Reis" userId="52f5c992-c630-4a8f-a545-bf6c841bd153" providerId="ADAL" clId="{452DB4FD-21D4-4359-88FA-D5A7F1D82A4E}" dt="2021-04-06T10:30:37.353" v="285" actId="478"/>
          <ac:spMkLst>
            <pc:docMk/>
            <pc:sldMk cId="3716760684" sldId="468"/>
            <ac:spMk id="6" creationId="{1590193F-3338-4313-B0A3-BA259DC306A3}"/>
          </ac:spMkLst>
        </pc:spChg>
        <pc:spChg chg="del">
          <ac:chgData name="Vanessa Reis" userId="52f5c992-c630-4a8f-a545-bf6c841bd153" providerId="ADAL" clId="{452DB4FD-21D4-4359-88FA-D5A7F1D82A4E}" dt="2021-04-06T10:30:32.809" v="281" actId="478"/>
          <ac:spMkLst>
            <pc:docMk/>
            <pc:sldMk cId="3716760684" sldId="468"/>
            <ac:spMk id="7" creationId="{81E428EA-C8CA-421E-BEFE-3CB3CB90ABA8}"/>
          </ac:spMkLst>
        </pc:spChg>
        <pc:spChg chg="del">
          <ac:chgData name="Vanessa Reis" userId="52f5c992-c630-4a8f-a545-bf6c841bd153" providerId="ADAL" clId="{452DB4FD-21D4-4359-88FA-D5A7F1D82A4E}" dt="2021-04-06T10:30:35.481" v="283" actId="478"/>
          <ac:spMkLst>
            <pc:docMk/>
            <pc:sldMk cId="3716760684" sldId="468"/>
            <ac:spMk id="8" creationId="{2F320A34-46C0-4416-BA68-0D24F9A0F1B2}"/>
          </ac:spMkLst>
        </pc:spChg>
        <pc:spChg chg="del">
          <ac:chgData name="Vanessa Reis" userId="52f5c992-c630-4a8f-a545-bf6c841bd153" providerId="ADAL" clId="{452DB4FD-21D4-4359-88FA-D5A7F1D82A4E}" dt="2021-04-06T10:30:36.090" v="284" actId="478"/>
          <ac:spMkLst>
            <pc:docMk/>
            <pc:sldMk cId="3716760684" sldId="468"/>
            <ac:spMk id="10" creationId="{2CF69DE3-14F3-4C73-8A74-B04E140216BD}"/>
          </ac:spMkLst>
        </pc:spChg>
        <pc:spChg chg="add mod">
          <ac:chgData name="Vanessa Reis" userId="52f5c992-c630-4a8f-a545-bf6c841bd153" providerId="ADAL" clId="{452DB4FD-21D4-4359-88FA-D5A7F1D82A4E}" dt="2021-04-06T10:31:12.099" v="296" actId="1076"/>
          <ac:spMkLst>
            <pc:docMk/>
            <pc:sldMk cId="3716760684" sldId="468"/>
            <ac:spMk id="11" creationId="{09863847-809F-41CF-ACAC-792E1DD34FFC}"/>
          </ac:spMkLst>
        </pc:spChg>
        <pc:spChg chg="add mod">
          <ac:chgData name="Vanessa Reis" userId="52f5c992-c630-4a8f-a545-bf6c841bd153" providerId="ADAL" clId="{452DB4FD-21D4-4359-88FA-D5A7F1D82A4E}" dt="2021-04-06T10:32:27.873" v="317" actId="255"/>
          <ac:spMkLst>
            <pc:docMk/>
            <pc:sldMk cId="3716760684" sldId="468"/>
            <ac:spMk id="13" creationId="{7D2108E3-4CF8-45F8-B32B-CA0B54D37DEB}"/>
          </ac:spMkLst>
        </pc:spChg>
        <pc:picChg chg="add mod">
          <ac:chgData name="Vanessa Reis" userId="52f5c992-c630-4a8f-a545-bf6c841bd153" providerId="ADAL" clId="{452DB4FD-21D4-4359-88FA-D5A7F1D82A4E}" dt="2021-04-06T16:13:52.378" v="824" actId="14826"/>
          <ac:picMkLst>
            <pc:docMk/>
            <pc:sldMk cId="3716760684" sldId="468"/>
            <ac:picMk id="12" creationId="{59A0A896-F02B-49C3-87C9-F558E1B9BA4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6:16:52.593" v="845"/>
        <pc:sldMkLst>
          <pc:docMk/>
          <pc:sldMk cId="1901677455" sldId="469"/>
        </pc:sldMkLst>
        <pc:spChg chg="del mod">
          <ac:chgData name="Vanessa Reis" userId="52f5c992-c630-4a8f-a545-bf6c841bd153" providerId="ADAL" clId="{452DB4FD-21D4-4359-88FA-D5A7F1D82A4E}" dt="2021-04-06T10:30:42.986" v="287" actId="478"/>
          <ac:spMkLst>
            <pc:docMk/>
            <pc:sldMk cId="1901677455" sldId="469"/>
            <ac:spMk id="2" creationId="{16B38F33-8EFA-4773-870A-4F0B7AA4ADC3}"/>
          </ac:spMkLst>
        </pc:spChg>
        <pc:spChg chg="del">
          <ac:chgData name="Vanessa Reis" userId="52f5c992-c630-4a8f-a545-bf6c841bd153" providerId="ADAL" clId="{452DB4FD-21D4-4359-88FA-D5A7F1D82A4E}" dt="2021-04-06T10:30:44.138" v="288" actId="478"/>
          <ac:spMkLst>
            <pc:docMk/>
            <pc:sldMk cId="1901677455" sldId="469"/>
            <ac:spMk id="3" creationId="{3E133AE7-6E36-4A49-AD2F-C3D6370A77D8}"/>
          </ac:spMkLst>
        </pc:spChg>
        <pc:spChg chg="del">
          <ac:chgData name="Vanessa Reis" userId="52f5c992-c630-4a8f-a545-bf6c841bd153" providerId="ADAL" clId="{452DB4FD-21D4-4359-88FA-D5A7F1D82A4E}" dt="2021-04-06T10:30:45.354" v="289" actId="478"/>
          <ac:spMkLst>
            <pc:docMk/>
            <pc:sldMk cId="1901677455" sldId="469"/>
            <ac:spMk id="4" creationId="{6854E251-BF20-4F28-B29E-C939BB45F47F}"/>
          </ac:spMkLst>
        </pc:spChg>
        <pc:spChg chg="del">
          <ac:chgData name="Vanessa Reis" userId="52f5c992-c630-4a8f-a545-bf6c841bd153" providerId="ADAL" clId="{452DB4FD-21D4-4359-88FA-D5A7F1D82A4E}" dt="2021-04-06T10:30:46.586" v="290" actId="478"/>
          <ac:spMkLst>
            <pc:docMk/>
            <pc:sldMk cId="1901677455" sldId="469"/>
            <ac:spMk id="5" creationId="{8EBC5053-30A9-4E57-8705-D476C4F1DA93}"/>
          </ac:spMkLst>
        </pc:spChg>
        <pc:spChg chg="del">
          <ac:chgData name="Vanessa Reis" userId="52f5c992-c630-4a8f-a545-bf6c841bd153" providerId="ADAL" clId="{452DB4FD-21D4-4359-88FA-D5A7F1D82A4E}" dt="2021-04-06T10:30:47.786" v="291" actId="478"/>
          <ac:spMkLst>
            <pc:docMk/>
            <pc:sldMk cId="1901677455" sldId="469"/>
            <ac:spMk id="6" creationId="{1590193F-3338-4313-B0A3-BA259DC306A3}"/>
          </ac:spMkLst>
        </pc:spChg>
        <pc:spChg chg="del">
          <ac:chgData name="Vanessa Reis" userId="52f5c992-c630-4a8f-a545-bf6c841bd153" providerId="ADAL" clId="{452DB4FD-21D4-4359-88FA-D5A7F1D82A4E}" dt="2021-04-06T10:30:51.417" v="293" actId="478"/>
          <ac:spMkLst>
            <pc:docMk/>
            <pc:sldMk cId="1901677455" sldId="469"/>
            <ac:spMk id="7" creationId="{81E428EA-C8CA-421E-BEFE-3CB3CB90ABA8}"/>
          </ac:spMkLst>
        </pc:spChg>
        <pc:spChg chg="del">
          <ac:chgData name="Vanessa Reis" userId="52f5c992-c630-4a8f-a545-bf6c841bd153" providerId="ADAL" clId="{452DB4FD-21D4-4359-88FA-D5A7F1D82A4E}" dt="2021-04-06T10:30:50.602" v="292" actId="478"/>
          <ac:spMkLst>
            <pc:docMk/>
            <pc:sldMk cId="1901677455" sldId="469"/>
            <ac:spMk id="8" creationId="{2F320A34-46C0-4416-BA68-0D24F9A0F1B2}"/>
          </ac:spMkLst>
        </pc:spChg>
        <pc:spChg chg="del">
          <ac:chgData name="Vanessa Reis" userId="52f5c992-c630-4a8f-a545-bf6c841bd153" providerId="ADAL" clId="{452DB4FD-21D4-4359-88FA-D5A7F1D82A4E}" dt="2021-04-06T10:30:52.970" v="294" actId="478"/>
          <ac:spMkLst>
            <pc:docMk/>
            <pc:sldMk cId="1901677455" sldId="469"/>
            <ac:spMk id="10" creationId="{2CF69DE3-14F3-4C73-8A74-B04E140216BD}"/>
          </ac:spMkLst>
        </pc:spChg>
        <pc:spChg chg="add mod">
          <ac:chgData name="Vanessa Reis" userId="52f5c992-c630-4a8f-a545-bf6c841bd153" providerId="ADAL" clId="{452DB4FD-21D4-4359-88FA-D5A7F1D82A4E}" dt="2021-04-06T10:33:49.400" v="324" actId="1076"/>
          <ac:spMkLst>
            <pc:docMk/>
            <pc:sldMk cId="1901677455" sldId="469"/>
            <ac:spMk id="11" creationId="{675D9923-23B0-493E-82B4-CC9FE567A3C5}"/>
          </ac:spMkLst>
        </pc:spChg>
        <pc:spChg chg="add mod">
          <ac:chgData name="Vanessa Reis" userId="52f5c992-c630-4a8f-a545-bf6c841bd153" providerId="ADAL" clId="{452DB4FD-21D4-4359-88FA-D5A7F1D82A4E}" dt="2021-04-06T10:36:03.291" v="356" actId="113"/>
          <ac:spMkLst>
            <pc:docMk/>
            <pc:sldMk cId="1901677455" sldId="469"/>
            <ac:spMk id="14" creationId="{9A38563E-3196-46BB-ACCF-058DAE0A00DC}"/>
          </ac:spMkLst>
        </pc:spChg>
        <pc:spChg chg="add del mod">
          <ac:chgData name="Vanessa Reis" userId="52f5c992-c630-4a8f-a545-bf6c841bd153" providerId="ADAL" clId="{452DB4FD-21D4-4359-88FA-D5A7F1D82A4E}" dt="2021-04-06T10:34:00.786" v="328" actId="478"/>
          <ac:spMkLst>
            <pc:docMk/>
            <pc:sldMk cId="1901677455" sldId="469"/>
            <ac:spMk id="15" creationId="{7C792836-07AD-43FE-8A3C-B2A093CF11C5}"/>
          </ac:spMkLst>
        </pc:spChg>
        <pc:spChg chg="add del mod">
          <ac:chgData name="Vanessa Reis" userId="52f5c992-c630-4a8f-a545-bf6c841bd153" providerId="ADAL" clId="{452DB4FD-21D4-4359-88FA-D5A7F1D82A4E}" dt="2021-04-06T10:33:55.153" v="325" actId="478"/>
          <ac:spMkLst>
            <pc:docMk/>
            <pc:sldMk cId="1901677455" sldId="469"/>
            <ac:spMk id="17" creationId="{3455E286-2CE2-47F4-BB00-835128958D97}"/>
          </ac:spMkLst>
        </pc:spChg>
        <pc:spChg chg="add del mod">
          <ac:chgData name="Vanessa Reis" userId="52f5c992-c630-4a8f-a545-bf6c841bd153" providerId="ADAL" clId="{452DB4FD-21D4-4359-88FA-D5A7F1D82A4E}" dt="2021-04-06T10:33:57.985" v="327" actId="478"/>
          <ac:spMkLst>
            <pc:docMk/>
            <pc:sldMk cId="1901677455" sldId="469"/>
            <ac:spMk id="18" creationId="{7A3B24CB-91DC-45BB-8212-E15C2758B8C4}"/>
          </ac:spMkLst>
        </pc:spChg>
        <pc:spChg chg="add del mod">
          <ac:chgData name="Vanessa Reis" userId="52f5c992-c630-4a8f-a545-bf6c841bd153" providerId="ADAL" clId="{452DB4FD-21D4-4359-88FA-D5A7F1D82A4E}" dt="2021-04-06T10:33:56.625" v="326" actId="478"/>
          <ac:spMkLst>
            <pc:docMk/>
            <pc:sldMk cId="1901677455" sldId="469"/>
            <ac:spMk id="19" creationId="{93F9FE60-E418-41B7-BEC2-D019F0BA974F}"/>
          </ac:spMkLst>
        </pc:spChg>
        <pc:spChg chg="add mod">
          <ac:chgData name="Vanessa Reis" userId="52f5c992-c630-4a8f-a545-bf6c841bd153" providerId="ADAL" clId="{452DB4FD-21D4-4359-88FA-D5A7F1D82A4E}" dt="2021-04-06T10:34:30.081" v="335" actId="1076"/>
          <ac:spMkLst>
            <pc:docMk/>
            <pc:sldMk cId="1901677455" sldId="469"/>
            <ac:spMk id="20" creationId="{3CFB6BC2-C168-4E67-802A-B7BFEE0CDBB1}"/>
          </ac:spMkLst>
        </pc:spChg>
        <pc:spChg chg="add mod">
          <ac:chgData name="Vanessa Reis" userId="52f5c992-c630-4a8f-a545-bf6c841bd153" providerId="ADAL" clId="{452DB4FD-21D4-4359-88FA-D5A7F1D82A4E}" dt="2021-04-06T13:03:49.239" v="765" actId="20577"/>
          <ac:spMkLst>
            <pc:docMk/>
            <pc:sldMk cId="1901677455" sldId="469"/>
            <ac:spMk id="21" creationId="{31885F8D-CC29-4E72-8A28-5B2CD518D554}"/>
          </ac:spMkLst>
        </pc:spChg>
        <pc:spChg chg="add mod">
          <ac:chgData name="Vanessa Reis" userId="52f5c992-c630-4a8f-a545-bf6c841bd153" providerId="ADAL" clId="{452DB4FD-21D4-4359-88FA-D5A7F1D82A4E}" dt="2021-04-06T10:40:13.854" v="395" actId="1076"/>
          <ac:spMkLst>
            <pc:docMk/>
            <pc:sldMk cId="1901677455" sldId="469"/>
            <ac:spMk id="24" creationId="{F2D07B14-8452-468A-A595-1C271BD1C7CC}"/>
          </ac:spMkLst>
        </pc:spChg>
        <pc:spChg chg="add mod">
          <ac:chgData name="Vanessa Reis" userId="52f5c992-c630-4a8f-a545-bf6c841bd153" providerId="ADAL" clId="{452DB4FD-21D4-4359-88FA-D5A7F1D82A4E}" dt="2021-04-06T16:16:26.347" v="843" actId="164"/>
          <ac:spMkLst>
            <pc:docMk/>
            <pc:sldMk cId="1901677455" sldId="469"/>
            <ac:spMk id="26" creationId="{F8BE6EB0-EECB-407F-BD3A-C8C56E2045E0}"/>
          </ac:spMkLst>
        </pc:spChg>
        <pc:spChg chg="add mod">
          <ac:chgData name="Vanessa Reis" userId="52f5c992-c630-4a8f-a545-bf6c841bd153" providerId="ADAL" clId="{452DB4FD-21D4-4359-88FA-D5A7F1D82A4E}" dt="2021-04-06T10:39:32.078" v="387" actId="14100"/>
          <ac:spMkLst>
            <pc:docMk/>
            <pc:sldMk cId="1901677455" sldId="469"/>
            <ac:spMk id="28" creationId="{8A714251-AEA8-46B8-94E8-FAD844189FF7}"/>
          </ac:spMkLst>
        </pc:spChg>
        <pc:grpChg chg="add mod">
          <ac:chgData name="Vanessa Reis" userId="52f5c992-c630-4a8f-a545-bf6c841bd153" providerId="ADAL" clId="{452DB4FD-21D4-4359-88FA-D5A7F1D82A4E}" dt="2021-04-06T16:16:26.347" v="843" actId="164"/>
          <ac:grpSpMkLst>
            <pc:docMk/>
            <pc:sldMk cId="1901677455" sldId="469"/>
            <ac:grpSpMk id="4" creationId="{6AF425A4-005A-464C-A9FF-079BFC57915C}"/>
          </ac:grpSpMkLst>
        </pc:grpChg>
        <pc:grpChg chg="add mod">
          <ac:chgData name="Vanessa Reis" userId="52f5c992-c630-4a8f-a545-bf6c841bd153" providerId="ADAL" clId="{452DB4FD-21D4-4359-88FA-D5A7F1D82A4E}" dt="2021-04-06T10:36:57.976" v="367" actId="1076"/>
          <ac:grpSpMkLst>
            <pc:docMk/>
            <pc:sldMk cId="1901677455" sldId="469"/>
            <ac:grpSpMk id="25" creationId="{812DA185-C7FB-4C9F-A5F8-5A329EBB11FC}"/>
          </ac:grpSpMkLst>
        </pc:grpChg>
        <pc:picChg chg="add mod modCrop">
          <ac:chgData name="Vanessa Reis" userId="52f5c992-c630-4a8f-a545-bf6c841bd153" providerId="ADAL" clId="{452DB4FD-21D4-4359-88FA-D5A7F1D82A4E}" dt="2021-04-06T16:16:26.347" v="843" actId="164"/>
          <ac:picMkLst>
            <pc:docMk/>
            <pc:sldMk cId="1901677455" sldId="469"/>
            <ac:picMk id="3" creationId="{95DF7484-38B6-424A-9866-84A23CA872B8}"/>
          </ac:picMkLst>
        </pc:picChg>
        <pc:picChg chg="add del mod">
          <ac:chgData name="Vanessa Reis" userId="52f5c992-c630-4a8f-a545-bf6c841bd153" providerId="ADAL" clId="{452DB4FD-21D4-4359-88FA-D5A7F1D82A4E}" dt="2021-04-06T10:36:11.488" v="358" actId="478"/>
          <ac:picMkLst>
            <pc:docMk/>
            <pc:sldMk cId="1901677455" sldId="469"/>
            <ac:picMk id="12" creationId="{008D9E11-41B5-4790-8F05-68C861EFECEA}"/>
          </ac:picMkLst>
        </pc:picChg>
        <pc:picChg chg="add del mod">
          <ac:chgData name="Vanessa Reis" userId="52f5c992-c630-4a8f-a545-bf6c841bd153" providerId="ADAL" clId="{452DB4FD-21D4-4359-88FA-D5A7F1D82A4E}" dt="2021-04-06T10:36:12.737" v="360" actId="478"/>
          <ac:picMkLst>
            <pc:docMk/>
            <pc:sldMk cId="1901677455" sldId="469"/>
            <ac:picMk id="13" creationId="{4AA02B33-578E-4C3D-9F78-BB578CCBA000}"/>
          </ac:picMkLst>
        </pc:picChg>
        <pc:picChg chg="add del mod">
          <ac:chgData name="Vanessa Reis" userId="52f5c992-c630-4a8f-a545-bf6c841bd153" providerId="ADAL" clId="{452DB4FD-21D4-4359-88FA-D5A7F1D82A4E}" dt="2021-04-06T10:36:12.064" v="359" actId="478"/>
          <ac:picMkLst>
            <pc:docMk/>
            <pc:sldMk cId="1901677455" sldId="469"/>
            <ac:picMk id="16" creationId="{ADCE7427-EB06-4EBA-A913-4A85F5680BA1}"/>
          </ac:picMkLst>
        </pc:picChg>
        <pc:picChg chg="add mod">
          <ac:chgData name="Vanessa Reis" userId="52f5c992-c630-4a8f-a545-bf6c841bd153" providerId="ADAL" clId="{452DB4FD-21D4-4359-88FA-D5A7F1D82A4E}" dt="2021-04-06T10:36:44.664" v="366" actId="1076"/>
          <ac:picMkLst>
            <pc:docMk/>
            <pc:sldMk cId="1901677455" sldId="469"/>
            <ac:picMk id="22" creationId="{C745E58D-D30E-4E16-AEE8-57BF8E10477C}"/>
          </ac:picMkLst>
        </pc:picChg>
        <pc:picChg chg="add del mod">
          <ac:chgData name="Vanessa Reis" userId="52f5c992-c630-4a8f-a545-bf6c841bd153" providerId="ADAL" clId="{452DB4FD-21D4-4359-88FA-D5A7F1D82A4E}" dt="2021-04-06T16:15:42.137" v="838" actId="478"/>
          <ac:picMkLst>
            <pc:docMk/>
            <pc:sldMk cId="1901677455" sldId="469"/>
            <ac:picMk id="23" creationId="{9A937FB5-B29C-425C-BB1F-110A54A75DDE}"/>
          </ac:picMkLst>
        </pc:picChg>
        <pc:picChg chg="add">
          <ac:chgData name="Vanessa Reis" userId="52f5c992-c630-4a8f-a545-bf6c841bd153" providerId="ADAL" clId="{452DB4FD-21D4-4359-88FA-D5A7F1D82A4E}" dt="2021-04-06T10:36:26.130" v="361"/>
          <ac:picMkLst>
            <pc:docMk/>
            <pc:sldMk cId="1901677455" sldId="469"/>
            <ac:picMk id="27" creationId="{9512FC19-5DB1-43C5-88D0-4E7A95A2B4C9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5:21.418" v="770" actId="20577"/>
        <pc:sldMkLst>
          <pc:docMk/>
          <pc:sldMk cId="1467816270" sldId="470"/>
        </pc:sldMkLst>
        <pc:spChg chg="del">
          <ac:chgData name="Vanessa Reis" userId="52f5c992-c630-4a8f-a545-bf6c841bd153" providerId="ADAL" clId="{452DB4FD-21D4-4359-88FA-D5A7F1D82A4E}" dt="2021-04-06T10:37:32.576" v="373" actId="478"/>
          <ac:spMkLst>
            <pc:docMk/>
            <pc:sldMk cId="1467816270" sldId="470"/>
            <ac:spMk id="11" creationId="{675D9923-23B0-493E-82B4-CC9FE567A3C5}"/>
          </ac:spMkLst>
        </pc:spChg>
        <pc:spChg chg="add mod">
          <ac:chgData name="Vanessa Reis" userId="52f5c992-c630-4a8f-a545-bf6c841bd153" providerId="ADAL" clId="{452DB4FD-21D4-4359-88FA-D5A7F1D82A4E}" dt="2021-04-06T11:12:05.827" v="618" actId="1036"/>
          <ac:spMkLst>
            <pc:docMk/>
            <pc:sldMk cId="1467816270" sldId="470"/>
            <ac:spMk id="12" creationId="{1E02B5A1-82C6-41A0-AF3F-2935DC549DC7}"/>
          </ac:spMkLst>
        </pc:spChg>
        <pc:spChg chg="del">
          <ac:chgData name="Vanessa Reis" userId="52f5c992-c630-4a8f-a545-bf6c841bd153" providerId="ADAL" clId="{452DB4FD-21D4-4359-88FA-D5A7F1D82A4E}" dt="2021-04-06T10:37:34.864" v="375" actId="478"/>
          <ac:spMkLst>
            <pc:docMk/>
            <pc:sldMk cId="1467816270" sldId="470"/>
            <ac:spMk id="14" creationId="{9A38563E-3196-46BB-ACCF-058DAE0A00DC}"/>
          </ac:spMkLst>
        </pc:spChg>
        <pc:spChg chg="del">
          <ac:chgData name="Vanessa Reis" userId="52f5c992-c630-4a8f-a545-bf6c841bd153" providerId="ADAL" clId="{452DB4FD-21D4-4359-88FA-D5A7F1D82A4E}" dt="2021-04-06T10:37:33.712" v="374" actId="478"/>
          <ac:spMkLst>
            <pc:docMk/>
            <pc:sldMk cId="1467816270" sldId="470"/>
            <ac:spMk id="21" creationId="{31885F8D-CC29-4E72-8A28-5B2CD518D554}"/>
          </ac:spMkLst>
        </pc:spChg>
        <pc:spChg chg="del">
          <ac:chgData name="Vanessa Reis" userId="52f5c992-c630-4a8f-a545-bf6c841bd153" providerId="ADAL" clId="{452DB4FD-21D4-4359-88FA-D5A7F1D82A4E}" dt="2021-04-06T10:37:37.792" v="379" actId="478"/>
          <ac:spMkLst>
            <pc:docMk/>
            <pc:sldMk cId="1467816270" sldId="470"/>
            <ac:spMk id="24" creationId="{F2D07B14-8452-468A-A595-1C271BD1C7CC}"/>
          </ac:spMkLst>
        </pc:spChg>
        <pc:spChg chg="del">
          <ac:chgData name="Vanessa Reis" userId="52f5c992-c630-4a8f-a545-bf6c841bd153" providerId="ADAL" clId="{452DB4FD-21D4-4359-88FA-D5A7F1D82A4E}" dt="2021-04-06T10:37:39.248" v="380" actId="478"/>
          <ac:spMkLst>
            <pc:docMk/>
            <pc:sldMk cId="1467816270" sldId="470"/>
            <ac:spMk id="26" creationId="{F8BE6EB0-EECB-407F-BD3A-C8C56E2045E0}"/>
          </ac:spMkLst>
        </pc:spChg>
        <pc:grpChg chg="del">
          <ac:chgData name="Vanessa Reis" userId="52f5c992-c630-4a8f-a545-bf6c841bd153" providerId="ADAL" clId="{452DB4FD-21D4-4359-88FA-D5A7F1D82A4E}" dt="2021-04-06T10:37:35.472" v="376" actId="478"/>
          <ac:grpSpMkLst>
            <pc:docMk/>
            <pc:sldMk cId="1467816270" sldId="470"/>
            <ac:grpSpMk id="25" creationId="{812DA185-C7FB-4C9F-A5F8-5A329EBB11FC}"/>
          </ac:grpSpMkLst>
        </pc:grpChg>
        <pc:graphicFrameChg chg="add mod modGraphic">
          <ac:chgData name="Vanessa Reis" userId="52f5c992-c630-4a8f-a545-bf6c841bd153" providerId="ADAL" clId="{452DB4FD-21D4-4359-88FA-D5A7F1D82A4E}" dt="2021-04-06T13:04:57.415" v="768" actId="20577"/>
          <ac:graphicFrameMkLst>
            <pc:docMk/>
            <pc:sldMk cId="1467816270" sldId="470"/>
            <ac:graphicFrameMk id="13" creationId="{78773D8B-4516-45C8-B01B-9DD87E405524}"/>
          </ac:graphicFrameMkLst>
        </pc:graphicFrameChg>
        <pc:graphicFrameChg chg="add mod modGraphic">
          <ac:chgData name="Vanessa Reis" userId="52f5c992-c630-4a8f-a545-bf6c841bd153" providerId="ADAL" clId="{452DB4FD-21D4-4359-88FA-D5A7F1D82A4E}" dt="2021-04-06T13:05:21.418" v="770" actId="20577"/>
          <ac:graphicFrameMkLst>
            <pc:docMk/>
            <pc:sldMk cId="1467816270" sldId="470"/>
            <ac:graphicFrameMk id="15" creationId="{CB109A4F-6302-4C97-8461-AD3A91092479}"/>
          </ac:graphicFrameMkLst>
        </pc:graphicFrameChg>
        <pc:picChg chg="add del mod">
          <ac:chgData name="Vanessa Reis" userId="52f5c992-c630-4a8f-a545-bf6c841bd153" providerId="ADAL" clId="{452DB4FD-21D4-4359-88FA-D5A7F1D82A4E}" dt="2021-04-06T11:07:28.274" v="583" actId="478"/>
          <ac:picMkLst>
            <pc:docMk/>
            <pc:sldMk cId="1467816270" sldId="470"/>
            <ac:picMk id="3" creationId="{D3BE5023-A6B0-40C3-919E-46DDA612C31E}"/>
          </ac:picMkLst>
        </pc:picChg>
        <pc:picChg chg="add mod">
          <ac:chgData name="Vanessa Reis" userId="52f5c992-c630-4a8f-a545-bf6c841bd153" providerId="ADAL" clId="{452DB4FD-21D4-4359-88FA-D5A7F1D82A4E}" dt="2021-04-06T11:16:30.081" v="652"/>
          <ac:picMkLst>
            <pc:docMk/>
            <pc:sldMk cId="1467816270" sldId="470"/>
            <ac:picMk id="5" creationId="{6E9861E4-E272-4891-961B-DE287C5E916D}"/>
          </ac:picMkLst>
        </pc:picChg>
        <pc:picChg chg="del">
          <ac:chgData name="Vanessa Reis" userId="52f5c992-c630-4a8f-a545-bf6c841bd153" providerId="ADAL" clId="{452DB4FD-21D4-4359-88FA-D5A7F1D82A4E}" dt="2021-04-06T10:37:36.736" v="378" actId="478"/>
          <ac:picMkLst>
            <pc:docMk/>
            <pc:sldMk cId="1467816270" sldId="470"/>
            <ac:picMk id="22" creationId="{C745E58D-D30E-4E16-AEE8-57BF8E10477C}"/>
          </ac:picMkLst>
        </pc:picChg>
        <pc:picChg chg="del">
          <ac:chgData name="Vanessa Reis" userId="52f5c992-c630-4a8f-a545-bf6c841bd153" providerId="ADAL" clId="{452DB4FD-21D4-4359-88FA-D5A7F1D82A4E}" dt="2021-04-06T10:37:36.047" v="377" actId="478"/>
          <ac:picMkLst>
            <pc:docMk/>
            <pc:sldMk cId="1467816270" sldId="470"/>
            <ac:picMk id="23" creationId="{9A937FB5-B29C-425C-BB1F-110A54A75DD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6:06.306" v="773" actId="114"/>
        <pc:sldMkLst>
          <pc:docMk/>
          <pc:sldMk cId="3687675856" sldId="471"/>
        </pc:sldMkLst>
        <pc:spChg chg="add mod">
          <ac:chgData name="Vanessa Reis" userId="52f5c992-c630-4a8f-a545-bf6c841bd153" providerId="ADAL" clId="{452DB4FD-21D4-4359-88FA-D5A7F1D82A4E}" dt="2021-04-06T13:06:06.306" v="773" actId="114"/>
          <ac:spMkLst>
            <pc:docMk/>
            <pc:sldMk cId="3687675856" sldId="471"/>
            <ac:spMk id="6" creationId="{2F905194-8A39-42A0-9650-698E8BFAEBEE}"/>
          </ac:spMkLst>
        </pc:spChg>
        <pc:spChg chg="del">
          <ac:chgData name="Vanessa Reis" userId="52f5c992-c630-4a8f-a545-bf6c841bd153" providerId="ADAL" clId="{452DB4FD-21D4-4359-88FA-D5A7F1D82A4E}" dt="2021-04-06T10:44:39.820" v="417" actId="478"/>
          <ac:spMkLst>
            <pc:docMk/>
            <pc:sldMk cId="3687675856" sldId="471"/>
            <ac:spMk id="12" creationId="{1E02B5A1-82C6-41A0-AF3F-2935DC549DC7}"/>
          </ac:spMkLst>
        </pc:spChg>
        <pc:graphicFrameChg chg="del">
          <ac:chgData name="Vanessa Reis" userId="52f5c992-c630-4a8f-a545-bf6c841bd153" providerId="ADAL" clId="{452DB4FD-21D4-4359-88FA-D5A7F1D82A4E}" dt="2021-04-06T10:44:41.883" v="418" actId="478"/>
          <ac:graphicFrameMkLst>
            <pc:docMk/>
            <pc:sldMk cId="3687675856" sldId="471"/>
            <ac:graphicFrameMk id="13" creationId="{78773D8B-4516-45C8-B01B-9DD87E405524}"/>
          </ac:graphicFrameMkLst>
        </pc:graphicFrameChg>
        <pc:graphicFrameChg chg="del">
          <ac:chgData name="Vanessa Reis" userId="52f5c992-c630-4a8f-a545-bf6c841bd153" providerId="ADAL" clId="{452DB4FD-21D4-4359-88FA-D5A7F1D82A4E}" dt="2021-04-06T10:44:42.971" v="419" actId="478"/>
          <ac:graphicFrameMkLst>
            <pc:docMk/>
            <pc:sldMk cId="3687675856" sldId="471"/>
            <ac:graphicFrameMk id="15" creationId="{CB109A4F-6302-4C97-8461-AD3A91092479}"/>
          </ac:graphicFrameMkLst>
        </pc:graphicFrameChg>
        <pc:picChg chg="add">
          <ac:chgData name="Vanessa Reis" userId="52f5c992-c630-4a8f-a545-bf6c841bd153" providerId="ADAL" clId="{452DB4FD-21D4-4359-88FA-D5A7F1D82A4E}" dt="2021-04-06T10:45:24.639" v="425"/>
          <ac:picMkLst>
            <pc:docMk/>
            <pc:sldMk cId="3687675856" sldId="471"/>
            <ac:picMk id="5" creationId="{6A9A2A2E-72A6-490E-A0B6-366908740AEF}"/>
          </ac:picMkLst>
        </pc:picChg>
        <pc:picChg chg="add">
          <ac:chgData name="Vanessa Reis" userId="52f5c992-c630-4a8f-a545-bf6c841bd153" providerId="ADAL" clId="{452DB4FD-21D4-4359-88FA-D5A7F1D82A4E}" dt="2021-04-06T11:12:59.575" v="625"/>
          <ac:picMkLst>
            <pc:docMk/>
            <pc:sldMk cId="3687675856" sldId="471"/>
            <ac:picMk id="7" creationId="{772FA952-523F-4610-A741-077E3D8F0F90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1:25:32.326" v="741"/>
        <pc:sldMkLst>
          <pc:docMk/>
          <pc:sldMk cId="930168936" sldId="472"/>
        </pc:sldMkLst>
        <pc:spChg chg="add del">
          <ac:chgData name="Vanessa Reis" userId="52f5c992-c630-4a8f-a545-bf6c841bd153" providerId="ADAL" clId="{452DB4FD-21D4-4359-88FA-D5A7F1D82A4E}" dt="2021-04-06T10:45:12.459" v="424" actId="478"/>
          <ac:spMkLst>
            <pc:docMk/>
            <pc:sldMk cId="930168936" sldId="472"/>
            <ac:spMk id="5" creationId="{272F55A2-D952-4EA6-997D-7CE4C6A92C4E}"/>
          </ac:spMkLst>
        </pc:spChg>
        <pc:spChg chg="add mod">
          <ac:chgData name="Vanessa Reis" userId="52f5c992-c630-4a8f-a545-bf6c841bd153" providerId="ADAL" clId="{452DB4FD-21D4-4359-88FA-D5A7F1D82A4E}" dt="2021-04-06T10:47:10.027" v="496" actId="1076"/>
          <ac:spMkLst>
            <pc:docMk/>
            <pc:sldMk cId="930168936" sldId="472"/>
            <ac:spMk id="6" creationId="{0B5466AD-3F4F-460E-AF44-1C518803EE4A}"/>
          </ac:spMkLst>
        </pc:spChg>
        <pc:spChg chg="add mod">
          <ac:chgData name="Vanessa Reis" userId="52f5c992-c630-4a8f-a545-bf6c841bd153" providerId="ADAL" clId="{452DB4FD-21D4-4359-88FA-D5A7F1D82A4E}" dt="2021-04-06T10:50:11.789" v="507" actId="207"/>
          <ac:spMkLst>
            <pc:docMk/>
            <pc:sldMk cId="930168936" sldId="472"/>
            <ac:spMk id="7" creationId="{3151B042-7F2C-43ED-BC99-BABBB7D6F4CE}"/>
          </ac:spMkLst>
        </pc:spChg>
        <pc:spChg chg="add mod">
          <ac:chgData name="Vanessa Reis" userId="52f5c992-c630-4a8f-a545-bf6c841bd153" providerId="ADAL" clId="{452DB4FD-21D4-4359-88FA-D5A7F1D82A4E}" dt="2021-04-06T10:51:00.885" v="510" actId="20577"/>
          <ac:spMkLst>
            <pc:docMk/>
            <pc:sldMk cId="930168936" sldId="472"/>
            <ac:spMk id="8" creationId="{CA8CA4FF-0581-4EFB-91ED-280C7D5F99C1}"/>
          </ac:spMkLst>
        </pc:spChg>
        <pc:spChg chg="del">
          <ac:chgData name="Vanessa Reis" userId="52f5c992-c630-4a8f-a545-bf6c841bd153" providerId="ADAL" clId="{452DB4FD-21D4-4359-88FA-D5A7F1D82A4E}" dt="2021-04-06T10:44:45.403" v="420" actId="478"/>
          <ac:spMkLst>
            <pc:docMk/>
            <pc:sldMk cId="930168936" sldId="472"/>
            <ac:spMk id="12" creationId="{1E02B5A1-82C6-41A0-AF3F-2935DC549DC7}"/>
          </ac:spMkLst>
        </pc:spChg>
        <pc:graphicFrameChg chg="del">
          <ac:chgData name="Vanessa Reis" userId="52f5c992-c630-4a8f-a545-bf6c841bd153" providerId="ADAL" clId="{452DB4FD-21D4-4359-88FA-D5A7F1D82A4E}" dt="2021-04-06T10:44:46.763" v="421" actId="478"/>
          <ac:graphicFrameMkLst>
            <pc:docMk/>
            <pc:sldMk cId="930168936" sldId="472"/>
            <ac:graphicFrameMk id="13" creationId="{78773D8B-4516-45C8-B01B-9DD87E405524}"/>
          </ac:graphicFrameMkLst>
        </pc:graphicFrameChg>
        <pc:graphicFrameChg chg="del">
          <ac:chgData name="Vanessa Reis" userId="52f5c992-c630-4a8f-a545-bf6c841bd153" providerId="ADAL" clId="{452DB4FD-21D4-4359-88FA-D5A7F1D82A4E}" dt="2021-04-06T10:44:48.427" v="422" actId="478"/>
          <ac:graphicFrameMkLst>
            <pc:docMk/>
            <pc:sldMk cId="930168936" sldId="472"/>
            <ac:graphicFrameMk id="15" creationId="{CB109A4F-6302-4C97-8461-AD3A91092479}"/>
          </ac:graphicFrameMkLst>
        </pc:graphicFrameChg>
        <pc:picChg chg="add mod">
          <ac:chgData name="Vanessa Reis" userId="52f5c992-c630-4a8f-a545-bf6c841bd153" providerId="ADAL" clId="{452DB4FD-21D4-4359-88FA-D5A7F1D82A4E}" dt="2021-04-06T11:14:37.616" v="642"/>
          <ac:picMkLst>
            <pc:docMk/>
            <pc:sldMk cId="930168936" sldId="472"/>
            <ac:picMk id="3" creationId="{D320EE8F-2CFC-49F5-B9F6-D64476D57AE0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8:29.492" v="823" actId="114"/>
        <pc:sldMkLst>
          <pc:docMk/>
          <pc:sldMk cId="2768791071" sldId="473"/>
        </pc:sldMkLst>
        <pc:spChg chg="add del">
          <ac:chgData name="Vanessa Reis" userId="52f5c992-c630-4a8f-a545-bf6c841bd153" providerId="ADAL" clId="{452DB4FD-21D4-4359-88FA-D5A7F1D82A4E}" dt="2021-04-06T10:52:27.046" v="521" actId="478"/>
          <ac:spMkLst>
            <pc:docMk/>
            <pc:sldMk cId="2768791071" sldId="473"/>
            <ac:spMk id="3" creationId="{916BFE8D-BA8D-4159-B0BB-1DD78827DC2D}"/>
          </ac:spMkLst>
        </pc:spChg>
        <pc:spChg chg="add mod">
          <ac:chgData name="Vanessa Reis" userId="52f5c992-c630-4a8f-a545-bf6c841bd153" providerId="ADAL" clId="{452DB4FD-21D4-4359-88FA-D5A7F1D82A4E}" dt="2021-04-06T13:08:29.492" v="823" actId="114"/>
          <ac:spMkLst>
            <pc:docMk/>
            <pc:sldMk cId="2768791071" sldId="473"/>
            <ac:spMk id="5" creationId="{E0F6CEBE-5B91-4A7F-9138-66D7D5253379}"/>
          </ac:spMkLst>
        </pc:spChg>
        <pc:picChg chg="add del">
          <ac:chgData name="Vanessa Reis" userId="52f5c992-c630-4a8f-a545-bf6c841bd153" providerId="ADAL" clId="{452DB4FD-21D4-4359-88FA-D5A7F1D82A4E}" dt="2021-04-06T10:52:27.046" v="521" actId="478"/>
          <ac:picMkLst>
            <pc:docMk/>
            <pc:sldMk cId="2768791071" sldId="473"/>
            <ac:picMk id="2" creationId="{7E12BF55-510B-4547-BC6C-D7679BB067C6}"/>
          </ac:picMkLst>
        </pc:picChg>
        <pc:picChg chg="add">
          <ac:chgData name="Vanessa Reis" userId="52f5c992-c630-4a8f-a545-bf6c841bd153" providerId="ADAL" clId="{452DB4FD-21D4-4359-88FA-D5A7F1D82A4E}" dt="2021-04-06T10:52:32.650" v="522"/>
          <ac:picMkLst>
            <pc:docMk/>
            <pc:sldMk cId="2768791071" sldId="473"/>
            <ac:picMk id="4" creationId="{56495CCC-819C-4ADC-8198-ACD63DA35A2D}"/>
          </ac:picMkLst>
        </pc:picChg>
        <pc:picChg chg="add del mod modCrop">
          <ac:chgData name="Vanessa Reis" userId="52f5c992-c630-4a8f-a545-bf6c841bd153" providerId="ADAL" clId="{452DB4FD-21D4-4359-88FA-D5A7F1D82A4E}" dt="2021-04-06T11:12:57.734" v="624" actId="21"/>
          <ac:picMkLst>
            <pc:docMk/>
            <pc:sldMk cId="2768791071" sldId="473"/>
            <ac:picMk id="6" creationId="{2230BFB7-2147-4A42-A63F-A14DC6F7E958}"/>
          </ac:picMkLst>
        </pc:picChg>
        <pc:picChg chg="add del mod">
          <ac:chgData name="Vanessa Reis" userId="52f5c992-c630-4a8f-a545-bf6c841bd153" providerId="ADAL" clId="{452DB4FD-21D4-4359-88FA-D5A7F1D82A4E}" dt="2021-04-06T11:17:21.714" v="661" actId="478"/>
          <ac:picMkLst>
            <pc:docMk/>
            <pc:sldMk cId="2768791071" sldId="473"/>
            <ac:picMk id="8" creationId="{16B44452-CAE0-4D58-89A0-8FCC1A3D7C9B}"/>
          </ac:picMkLst>
        </pc:picChg>
        <pc:picChg chg="add del mod">
          <ac:chgData name="Vanessa Reis" userId="52f5c992-c630-4a8f-a545-bf6c841bd153" providerId="ADAL" clId="{452DB4FD-21D4-4359-88FA-D5A7F1D82A4E}" dt="2021-04-06T11:17:19.938" v="660" actId="478"/>
          <ac:picMkLst>
            <pc:docMk/>
            <pc:sldMk cId="2768791071" sldId="473"/>
            <ac:picMk id="10" creationId="{57A94E4C-9EC8-493C-A4E0-B58B771FAD0E}"/>
          </ac:picMkLst>
        </pc:picChg>
        <pc:picChg chg="add del mod">
          <ac:chgData name="Vanessa Reis" userId="52f5c992-c630-4a8f-a545-bf6c841bd153" providerId="ADAL" clId="{452DB4FD-21D4-4359-88FA-D5A7F1D82A4E}" dt="2021-04-06T11:17:39.169" v="670" actId="478"/>
          <ac:picMkLst>
            <pc:docMk/>
            <pc:sldMk cId="2768791071" sldId="473"/>
            <ac:picMk id="12" creationId="{4862B6D5-C33A-4475-8914-69F000A1E2CF}"/>
          </ac:picMkLst>
        </pc:picChg>
        <pc:picChg chg="add mod">
          <ac:chgData name="Vanessa Reis" userId="52f5c992-c630-4a8f-a545-bf6c841bd153" providerId="ADAL" clId="{452DB4FD-21D4-4359-88FA-D5A7F1D82A4E}" dt="2021-04-06T11:17:45.553" v="673" actId="1076"/>
          <ac:picMkLst>
            <pc:docMk/>
            <pc:sldMk cId="2768791071" sldId="473"/>
            <ac:picMk id="14" creationId="{9C902A6B-DEE6-44AF-BCF5-1B75EBAA6D05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3:08:12.267" v="822" actId="20577"/>
        <pc:sldMkLst>
          <pc:docMk/>
          <pc:sldMk cId="2530216839" sldId="474"/>
        </pc:sldMkLst>
        <pc:spChg chg="add mod">
          <ac:chgData name="Vanessa Reis" userId="52f5c992-c630-4a8f-a545-bf6c841bd153" providerId="ADAL" clId="{452DB4FD-21D4-4359-88FA-D5A7F1D82A4E}" dt="2021-04-06T13:08:12.267" v="822" actId="20577"/>
          <ac:spMkLst>
            <pc:docMk/>
            <pc:sldMk cId="2530216839" sldId="474"/>
            <ac:spMk id="2" creationId="{89322FC4-7AB6-4152-A6B6-A5DE12ED4E24}"/>
          </ac:spMkLst>
        </pc:spChg>
        <pc:picChg chg="add mod">
          <ac:chgData name="Vanessa Reis" userId="52f5c992-c630-4a8f-a545-bf6c841bd153" providerId="ADAL" clId="{452DB4FD-21D4-4359-88FA-D5A7F1D82A4E}" dt="2021-04-06T11:13:52.881" v="632"/>
          <ac:picMkLst>
            <pc:docMk/>
            <pc:sldMk cId="2530216839" sldId="474"/>
            <ac:picMk id="4" creationId="{78EEEDA4-D3D1-40C2-BE99-6011E3EE6198}"/>
          </ac:picMkLst>
        </pc:picChg>
      </pc:sldChg>
      <pc:sldChg chg="del">
        <pc:chgData name="Vanessa Reis" userId="52f5c992-c630-4a8f-a545-bf6c841bd153" providerId="ADAL" clId="{452DB4FD-21D4-4359-88FA-D5A7F1D82A4E}" dt="2021-04-06T09:46:58.670" v="20" actId="2696"/>
        <pc:sldMkLst>
          <pc:docMk/>
          <pc:sldMk cId="1842288977" sldId="486"/>
        </pc:sldMkLst>
      </pc:sldChg>
      <pc:sldChg chg="del">
        <pc:chgData name="Vanessa Reis" userId="52f5c992-c630-4a8f-a545-bf6c841bd153" providerId="ADAL" clId="{452DB4FD-21D4-4359-88FA-D5A7F1D82A4E}" dt="2021-04-06T09:47:08.654" v="23" actId="2696"/>
        <pc:sldMkLst>
          <pc:docMk/>
          <pc:sldMk cId="527339721" sldId="487"/>
        </pc:sldMkLst>
      </pc:sldChg>
      <pc:sldChg chg="del">
        <pc:chgData name="Vanessa Reis" userId="52f5c992-c630-4a8f-a545-bf6c841bd153" providerId="ADAL" clId="{452DB4FD-21D4-4359-88FA-D5A7F1D82A4E}" dt="2021-04-06T09:47:13.468" v="25" actId="2696"/>
        <pc:sldMkLst>
          <pc:docMk/>
          <pc:sldMk cId="3463595754" sldId="490"/>
        </pc:sldMkLst>
      </pc:sldChg>
      <pc:sldChg chg="del">
        <pc:chgData name="Vanessa Reis" userId="52f5c992-c630-4a8f-a545-bf6c841bd153" providerId="ADAL" clId="{452DB4FD-21D4-4359-88FA-D5A7F1D82A4E}" dt="2021-04-06T09:47:16.518" v="28" actId="47"/>
        <pc:sldMkLst>
          <pc:docMk/>
          <pc:sldMk cId="2597056663" sldId="491"/>
        </pc:sldMkLst>
      </pc:sldChg>
      <pc:sldChg chg="del">
        <pc:chgData name="Vanessa Reis" userId="52f5c992-c630-4a8f-a545-bf6c841bd153" providerId="ADAL" clId="{452DB4FD-21D4-4359-88FA-D5A7F1D82A4E}" dt="2021-04-06T09:47:17.115" v="29" actId="47"/>
        <pc:sldMkLst>
          <pc:docMk/>
          <pc:sldMk cId="3125607343" sldId="492"/>
        </pc:sldMkLst>
      </pc:sldChg>
      <pc:sldChg chg="del">
        <pc:chgData name="Vanessa Reis" userId="52f5c992-c630-4a8f-a545-bf6c841bd153" providerId="ADAL" clId="{452DB4FD-21D4-4359-88FA-D5A7F1D82A4E}" dt="2021-04-06T09:47:02.621" v="21" actId="2696"/>
        <pc:sldMkLst>
          <pc:docMk/>
          <pc:sldMk cId="354369340" sldId="493"/>
        </pc:sldMkLst>
      </pc:sldChg>
      <pc:sldChg chg="del">
        <pc:chgData name="Vanessa Reis" userId="52f5c992-c630-4a8f-a545-bf6c841bd153" providerId="ADAL" clId="{452DB4FD-21D4-4359-88FA-D5A7F1D82A4E}" dt="2021-04-06T09:47:18.236" v="31" actId="47"/>
        <pc:sldMkLst>
          <pc:docMk/>
          <pc:sldMk cId="497759316" sldId="495"/>
        </pc:sldMkLst>
      </pc:sldChg>
      <pc:sldChg chg="delSp del mod delAnim">
        <pc:chgData name="Vanessa Reis" userId="52f5c992-c630-4a8f-a545-bf6c841bd153" providerId="ADAL" clId="{452DB4FD-21D4-4359-88FA-D5A7F1D82A4E}" dt="2021-04-06T09:47:29.232" v="37" actId="47"/>
        <pc:sldMkLst>
          <pc:docMk/>
          <pc:sldMk cId="3221299885" sldId="496"/>
        </pc:sldMkLst>
        <pc:spChg chg="del">
          <ac:chgData name="Vanessa Reis" userId="52f5c992-c630-4a8f-a545-bf6c841bd153" providerId="ADAL" clId="{452DB4FD-21D4-4359-88FA-D5A7F1D82A4E}" dt="2021-04-06T09:47:26.364" v="35" actId="478"/>
          <ac:spMkLst>
            <pc:docMk/>
            <pc:sldMk cId="3221299885" sldId="496"/>
            <ac:spMk id="2" creationId="{1F037DF0-26D7-4D98-8111-8F7324A0843E}"/>
          </ac:spMkLst>
        </pc:spChg>
        <pc:spChg chg="del">
          <ac:chgData name="Vanessa Reis" userId="52f5c992-c630-4a8f-a545-bf6c841bd153" providerId="ADAL" clId="{452DB4FD-21D4-4359-88FA-D5A7F1D82A4E}" dt="2021-04-06T09:47:24.989" v="34" actId="478"/>
          <ac:spMkLst>
            <pc:docMk/>
            <pc:sldMk cId="3221299885" sldId="496"/>
            <ac:spMk id="4" creationId="{8A148542-E4F4-48C3-B753-17F468B01931}"/>
          </ac:spMkLst>
        </pc:spChg>
        <pc:picChg chg="del">
          <ac:chgData name="Vanessa Reis" userId="52f5c992-c630-4a8f-a545-bf6c841bd153" providerId="ADAL" clId="{452DB4FD-21D4-4359-88FA-D5A7F1D82A4E}" dt="2021-04-06T09:47:22.653" v="33" actId="478"/>
          <ac:picMkLst>
            <pc:docMk/>
            <pc:sldMk cId="3221299885" sldId="496"/>
            <ac:picMk id="3" creationId="{6D556E97-7C8F-451F-A70B-41202837D3F3}"/>
          </ac:picMkLst>
        </pc:picChg>
        <pc:picChg chg="del">
          <ac:chgData name="Vanessa Reis" userId="52f5c992-c630-4a8f-a545-bf6c841bd153" providerId="ADAL" clId="{452DB4FD-21D4-4359-88FA-D5A7F1D82A4E}" dt="2021-04-06T09:47:27.260" v="36" actId="478"/>
          <ac:picMkLst>
            <pc:docMk/>
            <pc:sldMk cId="3221299885" sldId="496"/>
            <ac:picMk id="6" creationId="{AC0BC0E2-4628-4FBE-8E4A-A4790B7754B7}"/>
          </ac:picMkLst>
        </pc:picChg>
      </pc:sldChg>
      <pc:sldChg chg="del">
        <pc:chgData name="Vanessa Reis" userId="52f5c992-c630-4a8f-a545-bf6c841bd153" providerId="ADAL" clId="{452DB4FD-21D4-4359-88FA-D5A7F1D82A4E}" dt="2021-04-06T09:47:17.639" v="30" actId="47"/>
        <pc:sldMkLst>
          <pc:docMk/>
          <pc:sldMk cId="4089074172" sldId="499"/>
        </pc:sldMkLst>
      </pc:sldChg>
      <pc:sldChg chg="del">
        <pc:chgData name="Vanessa Reis" userId="52f5c992-c630-4a8f-a545-bf6c841bd153" providerId="ADAL" clId="{452DB4FD-21D4-4359-88FA-D5A7F1D82A4E}" dt="2021-04-06T09:47:04.614" v="22" actId="2696"/>
        <pc:sldMkLst>
          <pc:docMk/>
          <pc:sldMk cId="805235012" sldId="500"/>
        </pc:sldMkLst>
      </pc:sldChg>
      <pc:sldChg chg="del">
        <pc:chgData name="Vanessa Reis" userId="52f5c992-c630-4a8f-a545-bf6c841bd153" providerId="ADAL" clId="{452DB4FD-21D4-4359-88FA-D5A7F1D82A4E}" dt="2021-04-06T09:47:15.565" v="27" actId="47"/>
        <pc:sldMkLst>
          <pc:docMk/>
          <pc:sldMk cId="1390553162" sldId="502"/>
        </pc:sldMkLst>
      </pc:sldChg>
      <pc:sldChg chg="del">
        <pc:chgData name="Vanessa Reis" userId="52f5c992-c630-4a8f-a545-bf6c841bd153" providerId="ADAL" clId="{452DB4FD-21D4-4359-88FA-D5A7F1D82A4E}" dt="2021-04-06T09:47:18.852" v="32" actId="47"/>
        <pc:sldMkLst>
          <pc:docMk/>
          <pc:sldMk cId="3389843925" sldId="503"/>
        </pc:sldMkLst>
      </pc:sldChg>
      <pc:sldChg chg="add del">
        <pc:chgData name="Vanessa Reis" userId="52f5c992-c630-4a8f-a545-bf6c841bd153" providerId="ADAL" clId="{452DB4FD-21D4-4359-88FA-D5A7F1D82A4E}" dt="2021-04-06T09:47:14.755" v="26" actId="47"/>
        <pc:sldMkLst>
          <pc:docMk/>
          <pc:sldMk cId="805675421" sldId="504"/>
        </pc:sldMkLst>
      </pc:sldChg>
    </pc:docChg>
  </pc:docChgLst>
  <pc:docChgLst>
    <pc:chgData name="Vanessa Reis" userId="52f5c992-c630-4a8f-a545-bf6c841bd153" providerId="ADAL" clId="{09252A66-3F97-46B1-9252-6E4DE52257BC}"/>
    <pc:docChg chg="undo custSel modSld">
      <pc:chgData name="Vanessa Reis" userId="52f5c992-c630-4a8f-a545-bf6c841bd153" providerId="ADAL" clId="{09252A66-3F97-46B1-9252-6E4DE52257BC}" dt="2021-04-05T10:48:40.311" v="175" actId="1592"/>
      <pc:docMkLst>
        <pc:docMk/>
      </pc:docMkLst>
      <pc:sldChg chg="delCm">
        <pc:chgData name="Vanessa Reis" userId="52f5c992-c630-4a8f-a545-bf6c841bd153" providerId="ADAL" clId="{09252A66-3F97-46B1-9252-6E4DE52257BC}" dt="2021-04-05T10:26:23.248" v="44" actId="1592"/>
        <pc:sldMkLst>
          <pc:docMk/>
          <pc:sldMk cId="2553422687" sldId="434"/>
        </pc:sldMkLst>
      </pc:sldChg>
      <pc:sldChg chg="addSp delSp modSp mod addCm">
        <pc:chgData name="Vanessa Reis" userId="52f5c992-c630-4a8f-a545-bf6c841bd153" providerId="ADAL" clId="{09252A66-3F97-46B1-9252-6E4DE52257BC}" dt="2021-04-05T10:42:15.883" v="174" actId="1589"/>
        <pc:sldMkLst>
          <pc:docMk/>
          <pc:sldMk cId="3721410091" sldId="462"/>
        </pc:sldMkLst>
        <pc:picChg chg="add del mod modCrop">
          <ac:chgData name="Vanessa Reis" userId="52f5c992-c630-4a8f-a545-bf6c841bd153" providerId="ADAL" clId="{09252A66-3F97-46B1-9252-6E4DE52257BC}" dt="2021-04-05T10:25:16.270" v="41" actId="1076"/>
          <ac:picMkLst>
            <pc:docMk/>
            <pc:sldMk cId="3721410091" sldId="462"/>
            <ac:picMk id="5" creationId="{7E46F306-CDC8-4E80-9850-D5D1D1A74741}"/>
          </ac:picMkLst>
        </pc:picChg>
        <pc:picChg chg="del mod">
          <ac:chgData name="Vanessa Reis" userId="52f5c992-c630-4a8f-a545-bf6c841bd153" providerId="ADAL" clId="{09252A66-3F97-46B1-9252-6E4DE52257BC}" dt="2021-04-05T10:25:09.279" v="40" actId="478"/>
          <ac:picMkLst>
            <pc:docMk/>
            <pc:sldMk cId="3721410091" sldId="462"/>
            <ac:picMk id="9" creationId="{C189C3BA-BE23-436E-9C77-97232888DC69}"/>
          </ac:picMkLst>
        </pc:picChg>
      </pc:sldChg>
      <pc:sldChg chg="modSp mod">
        <pc:chgData name="Vanessa Reis" userId="52f5c992-c630-4a8f-a545-bf6c841bd153" providerId="ADAL" clId="{09252A66-3F97-46B1-9252-6E4DE52257BC}" dt="2021-04-05T10:26:28.337" v="46" actId="1036"/>
        <pc:sldMkLst>
          <pc:docMk/>
          <pc:sldMk cId="1842288977" sldId="486"/>
        </pc:sldMkLst>
        <pc:picChg chg="mod">
          <ac:chgData name="Vanessa Reis" userId="52f5c992-c630-4a8f-a545-bf6c841bd153" providerId="ADAL" clId="{09252A66-3F97-46B1-9252-6E4DE52257BC}" dt="2021-04-05T10:26:28.337" v="46" actId="1036"/>
          <ac:picMkLst>
            <pc:docMk/>
            <pc:sldMk cId="1842288977" sldId="486"/>
            <ac:picMk id="10" creationId="{657BF414-9DD4-4F60-A110-57C33A6B96B9}"/>
          </ac:picMkLst>
        </pc:picChg>
      </pc:sldChg>
      <pc:sldChg chg="delCm">
        <pc:chgData name="Vanessa Reis" userId="52f5c992-c630-4a8f-a545-bf6c841bd153" providerId="ADAL" clId="{09252A66-3F97-46B1-9252-6E4DE52257BC}" dt="2021-04-05T10:37:33.470" v="142" actId="1592"/>
        <pc:sldMkLst>
          <pc:docMk/>
          <pc:sldMk cId="2597056663" sldId="491"/>
        </pc:sldMkLst>
      </pc:sldChg>
      <pc:sldChg chg="delCm">
        <pc:chgData name="Vanessa Reis" userId="52f5c992-c630-4a8f-a545-bf6c841bd153" providerId="ADAL" clId="{09252A66-3F97-46B1-9252-6E4DE52257BC}" dt="2021-04-05T10:48:40.311" v="175" actId="1592"/>
        <pc:sldMkLst>
          <pc:docMk/>
          <pc:sldMk cId="354369340" sldId="493"/>
        </pc:sldMkLst>
      </pc:sldChg>
      <pc:sldChg chg="modSp mod delCm">
        <pc:chgData name="Vanessa Reis" userId="52f5c992-c630-4a8f-a545-bf6c841bd153" providerId="ADAL" clId="{09252A66-3F97-46B1-9252-6E4DE52257BC}" dt="2021-04-05T10:41:34.067" v="173" actId="1592"/>
        <pc:sldMkLst>
          <pc:docMk/>
          <pc:sldMk cId="497759316" sldId="495"/>
        </pc:sldMkLst>
        <pc:spChg chg="mod">
          <ac:chgData name="Vanessa Reis" userId="52f5c992-c630-4a8f-a545-bf6c841bd153" providerId="ADAL" clId="{09252A66-3F97-46B1-9252-6E4DE52257BC}" dt="2021-04-05T10:39:00.597" v="157" actId="1037"/>
          <ac:spMkLst>
            <pc:docMk/>
            <pc:sldMk cId="497759316" sldId="495"/>
            <ac:spMk id="2" creationId="{3C7205CB-EEC6-466A-B7E0-79C15042FD57}"/>
          </ac:spMkLst>
        </pc:spChg>
        <pc:spChg chg="mod">
          <ac:chgData name="Vanessa Reis" userId="52f5c992-c630-4a8f-a545-bf6c841bd153" providerId="ADAL" clId="{09252A66-3F97-46B1-9252-6E4DE52257BC}" dt="2021-04-05T10:40:22.011" v="171" actId="1076"/>
          <ac:spMkLst>
            <pc:docMk/>
            <pc:sldMk cId="497759316" sldId="495"/>
            <ac:spMk id="22" creationId="{4E814A5D-A218-49FB-9546-A38BEB985DEE}"/>
          </ac:spMkLst>
        </pc:spChg>
        <pc:spChg chg="mod">
          <ac:chgData name="Vanessa Reis" userId="52f5c992-c630-4a8f-a545-bf6c841bd153" providerId="ADAL" clId="{09252A66-3F97-46B1-9252-6E4DE52257BC}" dt="2021-04-05T10:39:06.372" v="158" actId="1076"/>
          <ac:spMkLst>
            <pc:docMk/>
            <pc:sldMk cId="497759316" sldId="495"/>
            <ac:spMk id="23" creationId="{3F04F4D0-312C-44EF-AAE9-9DFE8D6AE92B}"/>
          </ac:spMkLst>
        </pc:spChg>
        <pc:spChg chg="mod">
          <ac:chgData name="Vanessa Reis" userId="52f5c992-c630-4a8f-a545-bf6c841bd153" providerId="ADAL" clId="{09252A66-3F97-46B1-9252-6E4DE52257BC}" dt="2021-04-05T10:39:35.188" v="165" actId="1076"/>
          <ac:spMkLst>
            <pc:docMk/>
            <pc:sldMk cId="497759316" sldId="495"/>
            <ac:spMk id="24" creationId="{C428E68F-BFF5-4845-831F-9DBB44C4B11A}"/>
          </ac:spMkLst>
        </pc:spChg>
        <pc:spChg chg="mod">
          <ac:chgData name="Vanessa Reis" userId="52f5c992-c630-4a8f-a545-bf6c841bd153" providerId="ADAL" clId="{09252A66-3F97-46B1-9252-6E4DE52257BC}" dt="2021-04-05T10:39:53.723" v="168" actId="1076"/>
          <ac:spMkLst>
            <pc:docMk/>
            <pc:sldMk cId="497759316" sldId="495"/>
            <ac:spMk id="25" creationId="{0ECAF3EC-A377-44D1-83A2-519C37FED308}"/>
          </ac:spMkLst>
        </pc:spChg>
        <pc:spChg chg="mod">
          <ac:chgData name="Vanessa Reis" userId="52f5c992-c630-4a8f-a545-bf6c841bd153" providerId="ADAL" clId="{09252A66-3F97-46B1-9252-6E4DE52257BC}" dt="2021-04-05T10:39:43.925" v="167" actId="14100"/>
          <ac:spMkLst>
            <pc:docMk/>
            <pc:sldMk cId="497759316" sldId="495"/>
            <ac:spMk id="26" creationId="{166C5C28-68FF-4EA7-9AD3-4B7196A7484E}"/>
          </ac:spMkLst>
        </pc:spChg>
        <pc:spChg chg="mod">
          <ac:chgData name="Vanessa Reis" userId="52f5c992-c630-4a8f-a545-bf6c841bd153" providerId="ADAL" clId="{09252A66-3F97-46B1-9252-6E4DE52257BC}" dt="2021-04-05T10:40:27.451" v="172" actId="1076"/>
          <ac:spMkLst>
            <pc:docMk/>
            <pc:sldMk cId="497759316" sldId="495"/>
            <ac:spMk id="27" creationId="{7E656323-C38B-4FA1-9D10-DF7259320900}"/>
          </ac:spMkLst>
        </pc:spChg>
        <pc:picChg chg="mod modCrop">
          <ac:chgData name="Vanessa Reis" userId="52f5c992-c630-4a8f-a545-bf6c841bd153" providerId="ADAL" clId="{09252A66-3F97-46B1-9252-6E4DE52257BC}" dt="2021-04-05T10:40:15.739" v="170" actId="1076"/>
          <ac:picMkLst>
            <pc:docMk/>
            <pc:sldMk cId="497759316" sldId="495"/>
            <ac:picMk id="7" creationId="{943A6E73-4DA2-4C54-A46C-30A10343B643}"/>
          </ac:picMkLst>
        </pc:picChg>
        <pc:picChg chg="mod">
          <ac:chgData name="Vanessa Reis" userId="52f5c992-c630-4a8f-a545-bf6c841bd153" providerId="ADAL" clId="{09252A66-3F97-46B1-9252-6E4DE52257BC}" dt="2021-04-05T10:39:24.140" v="164" actId="1076"/>
          <ac:picMkLst>
            <pc:docMk/>
            <pc:sldMk cId="497759316" sldId="495"/>
            <ac:picMk id="9" creationId="{AFFB1C45-604F-46F7-B468-725B114D3576}"/>
          </ac:picMkLst>
        </pc:picChg>
        <pc:picChg chg="mod">
          <ac:chgData name="Vanessa Reis" userId="52f5c992-c630-4a8f-a545-bf6c841bd153" providerId="ADAL" clId="{09252A66-3F97-46B1-9252-6E4DE52257BC}" dt="2021-04-05T10:39:08.539" v="159" actId="1076"/>
          <ac:picMkLst>
            <pc:docMk/>
            <pc:sldMk cId="497759316" sldId="495"/>
            <ac:picMk id="12" creationId="{0D7C0697-E573-4D3C-86AD-A0DA8AC46088}"/>
          </ac:picMkLst>
        </pc:picChg>
        <pc:picChg chg="mod">
          <ac:chgData name="Vanessa Reis" userId="52f5c992-c630-4a8f-a545-bf6c841bd153" providerId="ADAL" clId="{09252A66-3F97-46B1-9252-6E4DE52257BC}" dt="2021-04-05T10:38:48.180" v="151" actId="1076"/>
          <ac:picMkLst>
            <pc:docMk/>
            <pc:sldMk cId="497759316" sldId="495"/>
            <ac:picMk id="16" creationId="{7A58E145-936E-4F53-81A7-F0E255EB85EA}"/>
          </ac:picMkLst>
        </pc:picChg>
      </pc:sldChg>
      <pc:sldChg chg="modSp mod addCm">
        <pc:chgData name="Vanessa Reis" userId="52f5c992-c630-4a8f-a545-bf6c841bd153" providerId="ADAL" clId="{09252A66-3F97-46B1-9252-6E4DE52257BC}" dt="2021-04-05T10:37:15.625" v="141" actId="1589"/>
        <pc:sldMkLst>
          <pc:docMk/>
          <pc:sldMk cId="805235012" sldId="500"/>
        </pc:sldMkLst>
        <pc:spChg chg="mod">
          <ac:chgData name="Vanessa Reis" userId="52f5c992-c630-4a8f-a545-bf6c841bd153" providerId="ADAL" clId="{09252A66-3F97-46B1-9252-6E4DE52257BC}" dt="2021-04-05T10:36:23.864" v="140" actId="20577"/>
          <ac:spMkLst>
            <pc:docMk/>
            <pc:sldMk cId="805235012" sldId="500"/>
            <ac:spMk id="34" creationId="{ED95B9D2-7C8E-437C-8D2E-C6E1B78AC7B6}"/>
          </ac:spMkLst>
        </pc:spChg>
        <pc:spChg chg="mod">
          <ac:chgData name="Vanessa Reis" userId="52f5c992-c630-4a8f-a545-bf6c841bd153" providerId="ADAL" clId="{09252A66-3F97-46B1-9252-6E4DE52257BC}" dt="2021-04-05T10:34:12.486" v="108" actId="20577"/>
          <ac:spMkLst>
            <pc:docMk/>
            <pc:sldMk cId="805235012" sldId="500"/>
            <ac:spMk id="37" creationId="{59D092E6-E612-4A66-8626-0471BE051A8E}"/>
          </ac:spMkLst>
        </pc:spChg>
        <pc:spChg chg="mod">
          <ac:chgData name="Vanessa Reis" userId="52f5c992-c630-4a8f-a545-bf6c841bd153" providerId="ADAL" clId="{09252A66-3F97-46B1-9252-6E4DE52257BC}" dt="2021-04-05T10:32:34.726" v="74" actId="1076"/>
          <ac:spMkLst>
            <pc:docMk/>
            <pc:sldMk cId="805235012" sldId="500"/>
            <ac:spMk id="38" creationId="{0DC7D875-DEBB-45B1-9A0B-712EB2FF44B6}"/>
          </ac:spMkLst>
        </pc:spChg>
      </pc:sldChg>
    </pc:docChg>
  </pc:docChgLst>
  <pc:docChgLst>
    <pc:chgData name="Vanessa Reis" userId="52f5c992-c630-4a8f-a545-bf6c841bd153" providerId="ADAL" clId="{1F5DECE2-52F4-4789-9173-A5BCB3F2BEB4}"/>
    <pc:docChg chg="modSld">
      <pc:chgData name="Vanessa Reis" userId="52f5c992-c630-4a8f-a545-bf6c841bd153" providerId="ADAL" clId="{1F5DECE2-52F4-4789-9173-A5BCB3F2BEB4}" dt="2021-04-05T08:39:46.526" v="0"/>
      <pc:docMkLst>
        <pc:docMk/>
      </pc:docMkLst>
      <pc:sldChg chg="modCm">
        <pc:chgData name="Vanessa Reis" userId="52f5c992-c630-4a8f-a545-bf6c841bd153" providerId="ADAL" clId="{1F5DECE2-52F4-4789-9173-A5BCB3F2BEB4}" dt="2021-04-05T08:39:46.526" v="0"/>
        <pc:sldMkLst>
          <pc:docMk/>
          <pc:sldMk cId="3721410091" sldId="462"/>
        </pc:sldMkLst>
      </pc:sldChg>
    </pc:docChg>
  </pc:docChgLst>
  <pc:docChgLst>
    <pc:chgData name="Vanessa Reis" userId="52f5c992-c630-4a8f-a545-bf6c841bd153" providerId="ADAL" clId="{74F1A747-4957-4D2D-98CD-302F9FB61239}"/>
    <pc:docChg chg="undo custSel addSld delSld modSld sldOrd">
      <pc:chgData name="Vanessa Reis" userId="52f5c992-c630-4a8f-a545-bf6c841bd153" providerId="ADAL" clId="{74F1A747-4957-4D2D-98CD-302F9FB61239}" dt="2021-04-08T10:39:43.104" v="4942" actId="20577"/>
      <pc:docMkLst>
        <pc:docMk/>
      </pc:docMkLst>
      <pc:sldChg chg="modSp mod">
        <pc:chgData name="Vanessa Reis" userId="52f5c992-c630-4a8f-a545-bf6c841bd153" providerId="ADAL" clId="{74F1A747-4957-4D2D-98CD-302F9FB61239}" dt="2021-04-07T13:35:13.474" v="221" actId="255"/>
        <pc:sldMkLst>
          <pc:docMk/>
          <pc:sldMk cId="2553422687" sldId="434"/>
        </pc:sldMkLst>
        <pc:spChg chg="mod">
          <ac:chgData name="Vanessa Reis" userId="52f5c992-c630-4a8f-a545-bf6c841bd153" providerId="ADAL" clId="{74F1A747-4957-4D2D-98CD-302F9FB61239}" dt="2021-04-07T13:35:13.474" v="221" actId="255"/>
          <ac:spMkLst>
            <pc:docMk/>
            <pc:sldMk cId="2553422687" sldId="434"/>
            <ac:spMk id="15" creationId="{EA1B6770-AE7A-4CBD-BFB1-98C0705943AD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25:26.922" v="4928" actId="114"/>
        <pc:sldMkLst>
          <pc:docMk/>
          <pc:sldMk cId="3721410091" sldId="462"/>
        </pc:sldMkLst>
        <pc:spChg chg="add mod">
          <ac:chgData name="Vanessa Reis" userId="52f5c992-c630-4a8f-a545-bf6c841bd153" providerId="ADAL" clId="{74F1A747-4957-4D2D-98CD-302F9FB61239}" dt="2021-04-07T13:34:26.346" v="163" actId="114"/>
          <ac:spMkLst>
            <pc:docMk/>
            <pc:sldMk cId="3721410091" sldId="462"/>
            <ac:spMk id="7" creationId="{2D262D77-AA3E-4C7E-8A13-6015A4D5C33D}"/>
          </ac:spMkLst>
        </pc:spChg>
        <pc:spChg chg="add del">
          <ac:chgData name="Vanessa Reis" userId="52f5c992-c630-4a8f-a545-bf6c841bd153" providerId="ADAL" clId="{74F1A747-4957-4D2D-98CD-302F9FB61239}" dt="2021-04-07T13:32:33.731" v="111" actId="478"/>
          <ac:spMkLst>
            <pc:docMk/>
            <pc:sldMk cId="3721410091" sldId="462"/>
            <ac:spMk id="8" creationId="{76AB9197-DB76-4CA8-8C3B-9406F04BC5EC}"/>
          </ac:spMkLst>
        </pc:spChg>
        <pc:spChg chg="mod">
          <ac:chgData name="Vanessa Reis" userId="52f5c992-c630-4a8f-a545-bf6c841bd153" providerId="ADAL" clId="{74F1A747-4957-4D2D-98CD-302F9FB61239}" dt="2021-04-07T16:25:26.922" v="4928" actId="114"/>
          <ac:spMkLst>
            <pc:docMk/>
            <pc:sldMk cId="3721410091" sldId="462"/>
            <ac:spMk id="17" creationId="{883FBEF4-1CCB-486D-A1BF-9FF5A7435BA7}"/>
          </ac:spMkLst>
        </pc:spChg>
      </pc:sldChg>
      <pc:sldChg chg="addSp delSp modSp mod modAnim">
        <pc:chgData name="Vanessa Reis" userId="52f5c992-c630-4a8f-a545-bf6c841bd153" providerId="ADAL" clId="{74F1A747-4957-4D2D-98CD-302F9FB61239}" dt="2021-04-07T16:28:20.362" v="4932" actId="114"/>
        <pc:sldMkLst>
          <pc:docMk/>
          <pc:sldMk cId="2434985858" sldId="463"/>
        </pc:sldMkLst>
        <pc:spChg chg="mod">
          <ac:chgData name="Vanessa Reis" userId="52f5c992-c630-4a8f-a545-bf6c841bd153" providerId="ADAL" clId="{74F1A747-4957-4D2D-98CD-302F9FB61239}" dt="2021-04-07T15:44:14.028" v="3380" actId="790"/>
          <ac:spMkLst>
            <pc:docMk/>
            <pc:sldMk cId="2434985858" sldId="463"/>
            <ac:spMk id="3" creationId="{BB0FB348-6004-43C0-8C0A-4BE0198184EE}"/>
          </ac:spMkLst>
        </pc:spChg>
        <pc:spChg chg="del mod">
          <ac:chgData name="Vanessa Reis" userId="52f5c992-c630-4a8f-a545-bf6c841bd153" providerId="ADAL" clId="{74F1A747-4957-4D2D-98CD-302F9FB61239}" dt="2021-04-07T13:39:13.193" v="275" actId="478"/>
          <ac:spMkLst>
            <pc:docMk/>
            <pc:sldMk cId="2434985858" sldId="463"/>
            <ac:spMk id="5" creationId="{B79F370B-66BB-4FA0-99EF-A425C815BEB3}"/>
          </ac:spMkLst>
        </pc:spChg>
        <pc:spChg chg="add del">
          <ac:chgData name="Vanessa Reis" userId="52f5c992-c630-4a8f-a545-bf6c841bd153" providerId="ADAL" clId="{74F1A747-4957-4D2D-98CD-302F9FB61239}" dt="2021-04-07T13:36:26.024" v="254"/>
          <ac:spMkLst>
            <pc:docMk/>
            <pc:sldMk cId="2434985858" sldId="463"/>
            <ac:spMk id="14" creationId="{21A926DC-4A2D-4742-853F-4000E3AEF601}"/>
          </ac:spMkLst>
        </pc:spChg>
        <pc:spChg chg="add del">
          <ac:chgData name="Vanessa Reis" userId="52f5c992-c630-4a8f-a545-bf6c841bd153" providerId="ADAL" clId="{74F1A747-4957-4D2D-98CD-302F9FB61239}" dt="2021-04-07T13:39:34.752" v="278"/>
          <ac:spMkLst>
            <pc:docMk/>
            <pc:sldMk cId="2434985858" sldId="463"/>
            <ac:spMk id="16" creationId="{0EC83EB9-F170-4DBB-9EA0-42EC55CFB748}"/>
          </ac:spMkLst>
        </pc:spChg>
        <pc:spChg chg="add mod">
          <ac:chgData name="Vanessa Reis" userId="52f5c992-c630-4a8f-a545-bf6c841bd153" providerId="ADAL" clId="{74F1A747-4957-4D2D-98CD-302F9FB61239}" dt="2021-04-07T13:43:59.128" v="329" actId="1076"/>
          <ac:spMkLst>
            <pc:docMk/>
            <pc:sldMk cId="2434985858" sldId="463"/>
            <ac:spMk id="17" creationId="{5378BAE0-0F5F-445C-B718-34668B488ADF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19" creationId="{D65C5C6D-0CF3-4259-8410-D0AC6409A3C1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0" creationId="{AA98ADBD-F192-4B5A-8E21-9E3EEF909665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1" creationId="{186662D6-35BA-48D2-BA43-BC14C22B754C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2" creationId="{093311B4-9712-4659-A34E-E4FB8566CC50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3" creationId="{A4A8CED3-2F28-4681-8C4D-1EA79B051B98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4" creationId="{6EFA19EB-0F0C-4402-8C62-23DFFD7C221F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5" creationId="{E7DE0BFE-DFB7-4B83-974F-0080A351992C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6" creationId="{9CF19EB4-59E1-42E5-B3A9-18D373056F87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7" creationId="{4A4C83CB-7C6D-46AC-9A47-E85D69372CA4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8" creationId="{F2850F12-161F-41FB-ACF3-ED09B4B0F2C2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9" creationId="{B3974FF5-0E3C-4BD3-B08C-6DE523F1F1C7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30" creationId="{7E9EE2FF-C6A8-4054-980F-453373B07CF9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31" creationId="{2182D04A-CA6B-47DE-BD66-0B5D1AF778F5}"/>
          </ac:spMkLst>
        </pc:spChg>
        <pc:spChg chg="add del">
          <ac:chgData name="Vanessa Reis" userId="52f5c992-c630-4a8f-a545-bf6c841bd153" providerId="ADAL" clId="{74F1A747-4957-4D2D-98CD-302F9FB61239}" dt="2021-04-07T13:42:29.247" v="306" actId="478"/>
          <ac:spMkLst>
            <pc:docMk/>
            <pc:sldMk cId="2434985858" sldId="463"/>
            <ac:spMk id="32" creationId="{C80376A5-D112-4393-9B86-D22D096A7F49}"/>
          </ac:spMkLst>
        </pc:spChg>
        <pc:spChg chg="add del mod">
          <ac:chgData name="Vanessa Reis" userId="52f5c992-c630-4a8f-a545-bf6c841bd153" providerId="ADAL" clId="{74F1A747-4957-4D2D-98CD-302F9FB61239}" dt="2021-04-07T13:43:36.547" v="322" actId="21"/>
          <ac:spMkLst>
            <pc:docMk/>
            <pc:sldMk cId="2434985858" sldId="463"/>
            <ac:spMk id="33" creationId="{ED92793A-8497-4850-B500-16E09F93DC55}"/>
          </ac:spMkLst>
        </pc:spChg>
        <pc:grpChg chg="del">
          <ac:chgData name="Vanessa Reis" userId="52f5c992-c630-4a8f-a545-bf6c841bd153" providerId="ADAL" clId="{74F1A747-4957-4D2D-98CD-302F9FB61239}" dt="2021-04-07T13:35:28.115" v="223" actId="478"/>
          <ac:grpSpMkLst>
            <pc:docMk/>
            <pc:sldMk cId="2434985858" sldId="463"/>
            <ac:grpSpMk id="4" creationId="{B3ED5DB0-D810-4880-B075-DD253829F462}"/>
          </ac:grpSpMkLst>
        </pc:grpChg>
        <pc:grpChg chg="del">
          <ac:chgData name="Vanessa Reis" userId="52f5c992-c630-4a8f-a545-bf6c841bd153" providerId="ADAL" clId="{74F1A747-4957-4D2D-98CD-302F9FB61239}" dt="2021-04-07T13:35:28.947" v="224" actId="478"/>
          <ac:grpSpMkLst>
            <pc:docMk/>
            <pc:sldMk cId="2434985858" sldId="463"/>
            <ac:grpSpMk id="6" creationId="{905687CD-CE2D-47AA-A03A-A93988731EC3}"/>
          </ac:grpSpMkLst>
        </pc:grpChg>
        <pc:grpChg chg="del">
          <ac:chgData name="Vanessa Reis" userId="52f5c992-c630-4a8f-a545-bf6c841bd153" providerId="ADAL" clId="{74F1A747-4957-4D2D-98CD-302F9FB61239}" dt="2021-04-07T13:35:27.411" v="222" actId="478"/>
          <ac:grpSpMkLst>
            <pc:docMk/>
            <pc:sldMk cId="2434985858" sldId="463"/>
            <ac:grpSpMk id="7" creationId="{AA8BC329-FE6A-49C8-AB11-175B12F50DA3}"/>
          </ac:grpSpMkLst>
        </pc:grpChg>
        <pc:graphicFrameChg chg="add del">
          <ac:chgData name="Vanessa Reis" userId="52f5c992-c630-4a8f-a545-bf6c841bd153" providerId="ADAL" clId="{74F1A747-4957-4D2D-98CD-302F9FB61239}" dt="2021-04-07T13:36:24.171" v="252"/>
          <ac:graphicFrameMkLst>
            <pc:docMk/>
            <pc:sldMk cId="2434985858" sldId="463"/>
            <ac:graphicFrameMk id="2" creationId="{FCCC2C92-38B0-4189-80BD-674DD4FC8914}"/>
          </ac:graphicFrameMkLst>
        </pc:graphicFrameChg>
        <pc:graphicFrameChg chg="add mod modGraphic">
          <ac:chgData name="Vanessa Reis" userId="52f5c992-c630-4a8f-a545-bf6c841bd153" providerId="ADAL" clId="{74F1A747-4957-4D2D-98CD-302F9FB61239}" dt="2021-04-07T16:28:20.362" v="4932" actId="114"/>
          <ac:graphicFrameMkLst>
            <pc:docMk/>
            <pc:sldMk cId="2434985858" sldId="463"/>
            <ac:graphicFrameMk id="15" creationId="{B0F7A689-4C20-4370-9DB7-B51A1642F90A}"/>
          </ac:graphicFrameMkLst>
        </pc:graphicFrameChg>
        <pc:picChg chg="add mod">
          <ac:chgData name="Vanessa Reis" userId="52f5c992-c630-4a8f-a545-bf6c841bd153" providerId="ADAL" clId="{74F1A747-4957-4D2D-98CD-302F9FB61239}" dt="2021-04-07T13:44:14.760" v="333" actId="1076"/>
          <ac:picMkLst>
            <pc:docMk/>
            <pc:sldMk cId="2434985858" sldId="463"/>
            <ac:picMk id="18" creationId="{E5226857-10FA-4D9F-AAF4-84BD30BEA04D}"/>
          </ac:picMkLst>
        </pc:picChg>
      </pc:sldChg>
      <pc:sldChg chg="modSp">
        <pc:chgData name="Vanessa Reis" userId="52f5c992-c630-4a8f-a545-bf6c841bd153" providerId="ADAL" clId="{74F1A747-4957-4D2D-98CD-302F9FB61239}" dt="2021-04-07T16:32:33.417" v="4936" actId="20577"/>
        <pc:sldMkLst>
          <pc:docMk/>
          <pc:sldMk cId="529724505" sldId="464"/>
        </pc:sldMkLst>
        <pc:spChg chg="mod">
          <ac:chgData name="Vanessa Reis" userId="52f5c992-c630-4a8f-a545-bf6c841bd153" providerId="ADAL" clId="{74F1A747-4957-4D2D-98CD-302F9FB61239}" dt="2021-04-07T16:32:33.417" v="4936" actId="20577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28:44.705" v="4933" actId="207"/>
        <pc:sldMkLst>
          <pc:docMk/>
          <pc:sldMk cId="4148995779" sldId="465"/>
        </pc:sldMkLst>
        <pc:spChg chg="del">
          <ac:chgData name="Vanessa Reis" userId="52f5c992-c630-4a8f-a545-bf6c841bd153" providerId="ADAL" clId="{74F1A747-4957-4D2D-98CD-302F9FB61239}" dt="2021-04-07T13:44:36.578" v="338" actId="478"/>
          <ac:spMkLst>
            <pc:docMk/>
            <pc:sldMk cId="4148995779" sldId="465"/>
            <ac:spMk id="2" creationId="{CFC9E3E3-7690-4F70-8B55-D1B4B4705636}"/>
          </ac:spMkLst>
        </pc:spChg>
        <pc:spChg chg="del">
          <ac:chgData name="Vanessa Reis" userId="52f5c992-c630-4a8f-a545-bf6c841bd153" providerId="ADAL" clId="{74F1A747-4957-4D2D-98CD-302F9FB61239}" dt="2021-04-07T13:44:33.954" v="337" actId="478"/>
          <ac:spMkLst>
            <pc:docMk/>
            <pc:sldMk cId="4148995779" sldId="465"/>
            <ac:spMk id="3" creationId="{3DF1FE29-D6CD-47A4-A20E-81E17F3FA254}"/>
          </ac:spMkLst>
        </pc:spChg>
        <pc:spChg chg="del">
          <ac:chgData name="Vanessa Reis" userId="52f5c992-c630-4a8f-a545-bf6c841bd153" providerId="ADAL" clId="{74F1A747-4957-4D2D-98CD-302F9FB61239}" dt="2021-04-07T13:44:31.634" v="336" actId="478"/>
          <ac:spMkLst>
            <pc:docMk/>
            <pc:sldMk cId="4148995779" sldId="465"/>
            <ac:spMk id="4" creationId="{6769A92A-3278-404D-AA75-72F0B314A3DD}"/>
          </ac:spMkLst>
        </pc:spChg>
        <pc:spChg chg="del">
          <ac:chgData name="Vanessa Reis" userId="52f5c992-c630-4a8f-a545-bf6c841bd153" providerId="ADAL" clId="{74F1A747-4957-4D2D-98CD-302F9FB61239}" dt="2021-04-07T13:44:27.795" v="334" actId="478"/>
          <ac:spMkLst>
            <pc:docMk/>
            <pc:sldMk cId="4148995779" sldId="465"/>
            <ac:spMk id="6" creationId="{5AA7BB7E-55EA-4F74-80A5-C9F09F5922D0}"/>
          </ac:spMkLst>
        </pc:spChg>
        <pc:spChg chg="add mod">
          <ac:chgData name="Vanessa Reis" userId="52f5c992-c630-4a8f-a545-bf6c841bd153" providerId="ADAL" clId="{74F1A747-4957-4D2D-98CD-302F9FB61239}" dt="2021-04-07T16:28:44.705" v="4933" actId="207"/>
          <ac:spMkLst>
            <pc:docMk/>
            <pc:sldMk cId="4148995779" sldId="465"/>
            <ac:spMk id="7" creationId="{8F7DB567-93AE-4A99-97CD-4F4BFA90916A}"/>
          </ac:spMkLst>
        </pc:spChg>
        <pc:spChg chg="add del">
          <ac:chgData name="Vanessa Reis" userId="52f5c992-c630-4a8f-a545-bf6c841bd153" providerId="ADAL" clId="{74F1A747-4957-4D2D-98CD-302F9FB61239}" dt="2021-04-07T13:45:23.757" v="345"/>
          <ac:spMkLst>
            <pc:docMk/>
            <pc:sldMk cId="4148995779" sldId="465"/>
            <ac:spMk id="8" creationId="{499FE70A-1504-4ED0-8B0D-B6949C791462}"/>
          </ac:spMkLst>
        </pc:spChg>
        <pc:spChg chg="add mod">
          <ac:chgData name="Vanessa Reis" userId="52f5c992-c630-4a8f-a545-bf6c841bd153" providerId="ADAL" clId="{74F1A747-4957-4D2D-98CD-302F9FB61239}" dt="2021-04-07T13:46:00.993" v="359" actId="1076"/>
          <ac:spMkLst>
            <pc:docMk/>
            <pc:sldMk cId="4148995779" sldId="465"/>
            <ac:spMk id="9" creationId="{E48AFE97-9FAE-4EEB-943D-473815C2A5E2}"/>
          </ac:spMkLst>
        </pc:spChg>
        <pc:spChg chg="add mod">
          <ac:chgData name="Vanessa Reis" userId="52f5c992-c630-4a8f-a545-bf6c841bd153" providerId="ADAL" clId="{74F1A747-4957-4D2D-98CD-302F9FB61239}" dt="2021-04-07T13:47:48.067" v="378" actId="20577"/>
          <ac:spMkLst>
            <pc:docMk/>
            <pc:sldMk cId="4148995779" sldId="465"/>
            <ac:spMk id="10" creationId="{1C85A2BC-D062-4D7E-99B9-BD109B170A82}"/>
          </ac:spMkLst>
        </pc:spChg>
        <pc:spChg chg="add mod">
          <ac:chgData name="Vanessa Reis" userId="52f5c992-c630-4a8f-a545-bf6c841bd153" providerId="ADAL" clId="{74F1A747-4957-4D2D-98CD-302F9FB61239}" dt="2021-04-07T13:47:53.475" v="379" actId="20577"/>
          <ac:spMkLst>
            <pc:docMk/>
            <pc:sldMk cId="4148995779" sldId="465"/>
            <ac:spMk id="11" creationId="{89993095-8095-4C16-94A9-B26E8612009A}"/>
          </ac:spMkLst>
        </pc:spChg>
        <pc:spChg chg="add mod">
          <ac:chgData name="Vanessa Reis" userId="52f5c992-c630-4a8f-a545-bf6c841bd153" providerId="ADAL" clId="{74F1A747-4957-4D2D-98CD-302F9FB61239}" dt="2021-04-07T13:48:01.955" v="380" actId="20577"/>
          <ac:spMkLst>
            <pc:docMk/>
            <pc:sldMk cId="4148995779" sldId="465"/>
            <ac:spMk id="12" creationId="{FD843B5D-A25E-44A5-89E0-8BC243D3EB43}"/>
          </ac:spMkLst>
        </pc:spChg>
        <pc:spChg chg="add mod">
          <ac:chgData name="Vanessa Reis" userId="52f5c992-c630-4a8f-a545-bf6c841bd153" providerId="ADAL" clId="{74F1A747-4957-4D2D-98CD-302F9FB61239}" dt="2021-04-07T13:48:14.964" v="381" actId="20577"/>
          <ac:spMkLst>
            <pc:docMk/>
            <pc:sldMk cId="4148995779" sldId="465"/>
            <ac:spMk id="13" creationId="{B4AC45DC-36E4-4182-B68A-C52DFECA2721}"/>
          </ac:spMkLst>
        </pc:spChg>
        <pc:spChg chg="add mod">
          <ac:chgData name="Vanessa Reis" userId="52f5c992-c630-4a8f-a545-bf6c841bd153" providerId="ADAL" clId="{74F1A747-4957-4D2D-98CD-302F9FB61239}" dt="2021-04-07T13:48:25.892" v="383" actId="20577"/>
          <ac:spMkLst>
            <pc:docMk/>
            <pc:sldMk cId="4148995779" sldId="465"/>
            <ac:spMk id="14" creationId="{10F8126C-E782-42B2-AD6A-2B953084ABB8}"/>
          </ac:spMkLst>
        </pc:spChg>
        <pc:spChg chg="add mod">
          <ac:chgData name="Vanessa Reis" userId="52f5c992-c630-4a8f-a545-bf6c841bd153" providerId="ADAL" clId="{74F1A747-4957-4D2D-98CD-302F9FB61239}" dt="2021-04-07T13:48:21.524" v="382" actId="20577"/>
          <ac:spMkLst>
            <pc:docMk/>
            <pc:sldMk cId="4148995779" sldId="465"/>
            <ac:spMk id="15" creationId="{C4E54465-9F68-4391-B9B6-39D10C996B58}"/>
          </ac:spMkLst>
        </pc:spChg>
        <pc:graphicFrameChg chg="del">
          <ac:chgData name="Vanessa Reis" userId="52f5c992-c630-4a8f-a545-bf6c841bd153" providerId="ADAL" clId="{74F1A747-4957-4D2D-98CD-302F9FB61239}" dt="2021-04-07T13:44:29.338" v="335" actId="478"/>
          <ac:graphicFrameMkLst>
            <pc:docMk/>
            <pc:sldMk cId="4148995779" sldId="465"/>
            <ac:graphicFrameMk id="5" creationId="{E34C7ACD-204C-43DB-849C-DDED87DDF53C}"/>
          </ac:graphicFrameMkLst>
        </pc:graphicFrameChg>
      </pc:sldChg>
      <pc:sldChg chg="addSp delSp modSp mod delAnim modAnim">
        <pc:chgData name="Vanessa Reis" userId="52f5c992-c630-4a8f-a545-bf6c841bd153" providerId="ADAL" clId="{74F1A747-4957-4D2D-98CD-302F9FB61239}" dt="2021-04-07T16:17:08.122" v="4893"/>
        <pc:sldMkLst>
          <pc:docMk/>
          <pc:sldMk cId="338255503" sldId="466"/>
        </pc:sldMkLst>
        <pc:spChg chg="del">
          <ac:chgData name="Vanessa Reis" userId="52f5c992-c630-4a8f-a545-bf6c841bd153" providerId="ADAL" clId="{74F1A747-4957-4D2D-98CD-302F9FB61239}" dt="2021-04-07T14:55:25.281" v="979" actId="478"/>
          <ac:spMkLst>
            <pc:docMk/>
            <pc:sldMk cId="338255503" sldId="466"/>
            <ac:spMk id="2" creationId="{16B38F33-8EFA-4773-870A-4F0B7AA4ADC3}"/>
          </ac:spMkLst>
        </pc:spChg>
        <pc:spChg chg="del">
          <ac:chgData name="Vanessa Reis" userId="52f5c992-c630-4a8f-a545-bf6c841bd153" providerId="ADAL" clId="{74F1A747-4957-4D2D-98CD-302F9FB61239}" dt="2021-04-07T14:55:26.742" v="980" actId="478"/>
          <ac:spMkLst>
            <pc:docMk/>
            <pc:sldMk cId="338255503" sldId="466"/>
            <ac:spMk id="3" creationId="{3E133AE7-6E36-4A49-AD2F-C3D6370A77D8}"/>
          </ac:spMkLst>
        </pc:spChg>
        <pc:spChg chg="del">
          <ac:chgData name="Vanessa Reis" userId="52f5c992-c630-4a8f-a545-bf6c841bd153" providerId="ADAL" clId="{74F1A747-4957-4D2D-98CD-302F9FB61239}" dt="2021-04-07T14:55:27.905" v="981" actId="478"/>
          <ac:spMkLst>
            <pc:docMk/>
            <pc:sldMk cId="338255503" sldId="466"/>
            <ac:spMk id="4" creationId="{6854E251-BF20-4F28-B29E-C939BB45F47F}"/>
          </ac:spMkLst>
        </pc:spChg>
        <pc:spChg chg="del">
          <ac:chgData name="Vanessa Reis" userId="52f5c992-c630-4a8f-a545-bf6c841bd153" providerId="ADAL" clId="{74F1A747-4957-4D2D-98CD-302F9FB61239}" dt="2021-04-07T14:55:28.977" v="982" actId="478"/>
          <ac:spMkLst>
            <pc:docMk/>
            <pc:sldMk cId="338255503" sldId="466"/>
            <ac:spMk id="5" creationId="{8EBC5053-30A9-4E57-8705-D476C4F1DA93}"/>
          </ac:spMkLst>
        </pc:spChg>
        <pc:spChg chg="del mod">
          <ac:chgData name="Vanessa Reis" userId="52f5c992-c630-4a8f-a545-bf6c841bd153" providerId="ADAL" clId="{74F1A747-4957-4D2D-98CD-302F9FB61239}" dt="2021-04-07T14:55:30.223" v="984" actId="478"/>
          <ac:spMkLst>
            <pc:docMk/>
            <pc:sldMk cId="338255503" sldId="466"/>
            <ac:spMk id="6" creationId="{1590193F-3338-4313-B0A3-BA259DC306A3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7" creationId="{81E428EA-C8CA-421E-BEFE-3CB3CB90ABA8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8" creationId="{2F320A34-46C0-4416-BA68-0D24F9A0F1B2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9" creationId="{973CACAC-444E-4363-B728-701F741C75AC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10" creationId="{2CF69DE3-14F3-4C73-8A74-B04E140216BD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1" creationId="{74293B8A-F27E-46D6-9826-AB5EAB91A525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3" creationId="{E37C8B2B-A604-4E4D-B8C5-0E351B5A90A9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4" creationId="{267C36F6-A401-4123-B0B2-9A2A20B55E6E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5" creationId="{0985E249-F63C-447C-9222-6517EA69FE63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6" creationId="{469F1ECB-FC74-4C76-AEB5-726BC140AFA5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7" creationId="{6A6152A2-C77E-4D3B-9C8E-DFA38C129F03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8" creationId="{8896721B-7D80-47BD-94DF-FC186526A27C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9" creationId="{B03AF40C-03D0-49E8-8C37-7F70BA7A2FD9}"/>
          </ac:spMkLst>
        </pc:spChg>
        <pc:spChg chg="add mod">
          <ac:chgData name="Vanessa Reis" userId="52f5c992-c630-4a8f-a545-bf6c841bd153" providerId="ADAL" clId="{74F1A747-4957-4D2D-98CD-302F9FB61239}" dt="2021-04-07T15:18:29.820" v="2051" actId="1076"/>
          <ac:spMkLst>
            <pc:docMk/>
            <pc:sldMk cId="338255503" sldId="466"/>
            <ac:spMk id="20" creationId="{46B134C5-4685-4E2E-A41A-D0C0B406F568}"/>
          </ac:spMkLst>
        </pc:spChg>
        <pc:spChg chg="add del mod">
          <ac:chgData name="Vanessa Reis" userId="52f5c992-c630-4a8f-a545-bf6c841bd153" providerId="ADAL" clId="{74F1A747-4957-4D2D-98CD-302F9FB61239}" dt="2021-04-07T15:18:21.494" v="2049" actId="478"/>
          <ac:spMkLst>
            <pc:docMk/>
            <pc:sldMk cId="338255503" sldId="466"/>
            <ac:spMk id="21" creationId="{5ACD7469-A7A8-46B5-9E0C-EAE73E8D293E}"/>
          </ac:spMkLst>
        </pc:spChg>
        <pc:spChg chg="add del mod">
          <ac:chgData name="Vanessa Reis" userId="52f5c992-c630-4a8f-a545-bf6c841bd153" providerId="ADAL" clId="{74F1A747-4957-4D2D-98CD-302F9FB61239}" dt="2021-04-07T15:18:23.126" v="2050" actId="478"/>
          <ac:spMkLst>
            <pc:docMk/>
            <pc:sldMk cId="338255503" sldId="466"/>
            <ac:spMk id="22" creationId="{02B1705F-2BF7-4E4F-8B94-6FD70B478607}"/>
          </ac:spMkLst>
        </pc:spChg>
        <pc:picChg chg="add del mod">
          <ac:chgData name="Vanessa Reis" userId="52f5c992-c630-4a8f-a545-bf6c841bd153" providerId="ADAL" clId="{74F1A747-4957-4D2D-98CD-302F9FB61239}" dt="2021-04-07T16:12:21.527" v="4850" actId="478"/>
          <ac:picMkLst>
            <pc:docMk/>
            <pc:sldMk cId="338255503" sldId="466"/>
            <ac:picMk id="3" creationId="{DF88FCA1-243B-46EF-B431-A2ED0609C331}"/>
          </ac:picMkLst>
        </pc:picChg>
        <pc:picChg chg="add mod">
          <ac:chgData name="Vanessa Reis" userId="52f5c992-c630-4a8f-a545-bf6c841bd153" providerId="ADAL" clId="{74F1A747-4957-4D2D-98CD-302F9FB61239}" dt="2021-04-07T16:12:49.415" v="4855" actId="1076"/>
          <ac:picMkLst>
            <pc:docMk/>
            <pc:sldMk cId="338255503" sldId="466"/>
            <ac:picMk id="5" creationId="{E0F4C509-3406-4FC4-96F4-6FD80D8DDE0A}"/>
          </ac:picMkLst>
        </pc:picChg>
        <pc:picChg chg="del mod">
          <ac:chgData name="Vanessa Reis" userId="52f5c992-c630-4a8f-a545-bf6c841bd153" providerId="ADAL" clId="{74F1A747-4957-4D2D-98CD-302F9FB61239}" dt="2021-04-07T15:17:42.613" v="2044" actId="478"/>
          <ac:picMkLst>
            <pc:docMk/>
            <pc:sldMk cId="338255503" sldId="466"/>
            <ac:picMk id="12" creationId="{3977CEBB-3A91-4832-9612-9C61C6EB86CC}"/>
          </ac:picMkLst>
        </pc:picChg>
      </pc:sldChg>
      <pc:sldChg chg="addSp delSp modSp mod delAnim modAnim">
        <pc:chgData name="Vanessa Reis" userId="52f5c992-c630-4a8f-a545-bf6c841bd153" providerId="ADAL" clId="{74F1A747-4957-4D2D-98CD-302F9FB61239}" dt="2021-04-07T16:33:23.642" v="4937" actId="114"/>
        <pc:sldMkLst>
          <pc:docMk/>
          <pc:sldMk cId="1150625299" sldId="467"/>
        </pc:sldMkLst>
        <pc:spChg chg="del">
          <ac:chgData name="Vanessa Reis" userId="52f5c992-c630-4a8f-a545-bf6c841bd153" providerId="ADAL" clId="{74F1A747-4957-4D2D-98CD-302F9FB61239}" dt="2021-04-07T14:50:14.541" v="912" actId="478"/>
          <ac:spMkLst>
            <pc:docMk/>
            <pc:sldMk cId="1150625299" sldId="467"/>
            <ac:spMk id="2" creationId="{4CA75E9B-DF91-493F-842A-50C29262152D}"/>
          </ac:spMkLst>
        </pc:spChg>
        <pc:spChg chg="del">
          <ac:chgData name="Vanessa Reis" userId="52f5c992-c630-4a8f-a545-bf6c841bd153" providerId="ADAL" clId="{74F1A747-4957-4D2D-98CD-302F9FB61239}" dt="2021-04-07T14:50:11.455" v="910" actId="478"/>
          <ac:spMkLst>
            <pc:docMk/>
            <pc:sldMk cId="1150625299" sldId="467"/>
            <ac:spMk id="3" creationId="{AF58B80A-050B-4F6E-9BEC-781F64C0A463}"/>
          </ac:spMkLst>
        </pc:spChg>
        <pc:spChg chg="del">
          <ac:chgData name="Vanessa Reis" userId="52f5c992-c630-4a8f-a545-bf6c841bd153" providerId="ADAL" clId="{74F1A747-4957-4D2D-98CD-302F9FB61239}" dt="2021-04-07T14:50:15.565" v="913" actId="478"/>
          <ac:spMkLst>
            <pc:docMk/>
            <pc:sldMk cId="1150625299" sldId="467"/>
            <ac:spMk id="4" creationId="{7896F2CB-59D2-4688-831B-D2CDFD8CBF37}"/>
          </ac:spMkLst>
        </pc:spChg>
        <pc:spChg chg="add mod">
          <ac:chgData name="Vanessa Reis" userId="52f5c992-c630-4a8f-a545-bf6c841bd153" providerId="ADAL" clId="{74F1A747-4957-4D2D-98CD-302F9FB61239}" dt="2021-04-07T14:58:29.346" v="996" actId="1076"/>
          <ac:spMkLst>
            <pc:docMk/>
            <pc:sldMk cId="1150625299" sldId="467"/>
            <ac:spMk id="10" creationId="{84698F31-B38D-4DC5-B387-BE5E3D2316D4}"/>
          </ac:spMkLst>
        </pc:spChg>
        <pc:spChg chg="add mod">
          <ac:chgData name="Vanessa Reis" userId="52f5c992-c630-4a8f-a545-bf6c841bd153" providerId="ADAL" clId="{74F1A747-4957-4D2D-98CD-302F9FB61239}" dt="2021-04-07T14:57:05.641" v="992" actId="1076"/>
          <ac:spMkLst>
            <pc:docMk/>
            <pc:sldMk cId="1150625299" sldId="467"/>
            <ac:spMk id="11" creationId="{3075A0D1-A0B8-4D85-A518-68FA17D7D050}"/>
          </ac:spMkLst>
        </pc:spChg>
        <pc:graphicFrameChg chg="del">
          <ac:chgData name="Vanessa Reis" userId="52f5c992-c630-4a8f-a545-bf6c841bd153" providerId="ADAL" clId="{74F1A747-4957-4D2D-98CD-302F9FB61239}" dt="2021-04-07T14:50:12.814" v="911" actId="478"/>
          <ac:graphicFrameMkLst>
            <pc:docMk/>
            <pc:sldMk cId="1150625299" sldId="467"/>
            <ac:graphicFrameMk id="5" creationId="{06CAA847-AEFA-4D90-9B51-B3FF154038F0}"/>
          </ac:graphicFrameMkLst>
        </pc:graphicFrameChg>
        <pc:graphicFrameChg chg="add mod modGraphic">
          <ac:chgData name="Vanessa Reis" userId="52f5c992-c630-4a8f-a545-bf6c841bd153" providerId="ADAL" clId="{74F1A747-4957-4D2D-98CD-302F9FB61239}" dt="2021-04-07T16:33:23.642" v="4937" actId="114"/>
          <ac:graphicFrameMkLst>
            <pc:docMk/>
            <pc:sldMk cId="1150625299" sldId="467"/>
            <ac:graphicFrameMk id="8" creationId="{96171E0F-61EA-444B-A639-07ED04D281D5}"/>
          </ac:graphicFrameMkLst>
        </pc:graphicFrameChg>
        <pc:picChg chg="del">
          <ac:chgData name="Vanessa Reis" userId="52f5c992-c630-4a8f-a545-bf6c841bd153" providerId="ADAL" clId="{74F1A747-4957-4D2D-98CD-302F9FB61239}" dt="2021-04-07T14:54:57.490" v="973" actId="21"/>
          <ac:picMkLst>
            <pc:docMk/>
            <pc:sldMk cId="1150625299" sldId="467"/>
            <ac:picMk id="7" creationId="{74D0B19E-2D43-4FE1-AA5D-8971C9E32629}"/>
          </ac:picMkLst>
        </pc:picChg>
        <pc:picChg chg="add mod">
          <ac:chgData name="Vanessa Reis" userId="52f5c992-c630-4a8f-a545-bf6c841bd153" providerId="ADAL" clId="{74F1A747-4957-4D2D-98CD-302F9FB61239}" dt="2021-04-07T14:57:22.529" v="995" actId="1037"/>
          <ac:picMkLst>
            <pc:docMk/>
            <pc:sldMk cId="1150625299" sldId="467"/>
            <ac:picMk id="9" creationId="{1B9CE6AF-1D5C-4A53-9C8C-D28E2824D054}"/>
          </ac:picMkLst>
        </pc:picChg>
      </pc:sldChg>
      <pc:sldChg chg="del">
        <pc:chgData name="Vanessa Reis" userId="52f5c992-c630-4a8f-a545-bf6c841bd153" providerId="ADAL" clId="{74F1A747-4957-4D2D-98CD-302F9FB61239}" dt="2021-04-07T15:19:39.079" v="2060" actId="47"/>
        <pc:sldMkLst>
          <pc:docMk/>
          <pc:sldMk cId="3716760684" sldId="468"/>
        </pc:sldMkLst>
      </pc:sldChg>
      <pc:sldChg chg="del">
        <pc:chgData name="Vanessa Reis" userId="52f5c992-c630-4a8f-a545-bf6c841bd153" providerId="ADAL" clId="{74F1A747-4957-4D2D-98CD-302F9FB61239}" dt="2021-04-07T15:19:40.176" v="2061" actId="47"/>
        <pc:sldMkLst>
          <pc:docMk/>
          <pc:sldMk cId="1901677455" sldId="469"/>
        </pc:sldMkLst>
      </pc:sldChg>
      <pc:sldChg chg="del">
        <pc:chgData name="Vanessa Reis" userId="52f5c992-c630-4a8f-a545-bf6c841bd153" providerId="ADAL" clId="{74F1A747-4957-4D2D-98CD-302F9FB61239}" dt="2021-04-07T15:19:41.309" v="2062" actId="47"/>
        <pc:sldMkLst>
          <pc:docMk/>
          <pc:sldMk cId="1467816270" sldId="470"/>
        </pc:sldMkLst>
      </pc:sldChg>
      <pc:sldChg chg="modSp">
        <pc:chgData name="Vanessa Reis" userId="52f5c992-c630-4a8f-a545-bf6c841bd153" providerId="ADAL" clId="{74F1A747-4957-4D2D-98CD-302F9FB61239}" dt="2021-04-07T15:31:15.762" v="3013" actId="20577"/>
        <pc:sldMkLst>
          <pc:docMk/>
          <pc:sldMk cId="3687675856" sldId="471"/>
        </pc:sldMkLst>
        <pc:spChg chg="mod">
          <ac:chgData name="Vanessa Reis" userId="52f5c992-c630-4a8f-a545-bf6c841bd153" providerId="ADAL" clId="{74F1A747-4957-4D2D-98CD-302F9FB61239}" dt="2021-04-07T15:31:15.762" v="3013" actId="20577"/>
          <ac:spMkLst>
            <pc:docMk/>
            <pc:sldMk cId="3687675856" sldId="471"/>
            <ac:spMk id="6" creationId="{2F905194-8A39-42A0-9650-698E8BFAEBEE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8T10:39:43.104" v="4942" actId="20577"/>
        <pc:sldMkLst>
          <pc:docMk/>
          <pc:sldMk cId="930168936" sldId="472"/>
        </pc:sldMkLst>
        <pc:spChg chg="add mod">
          <ac:chgData name="Vanessa Reis" userId="52f5c992-c630-4a8f-a545-bf6c841bd153" providerId="ADAL" clId="{74F1A747-4957-4D2D-98CD-302F9FB61239}" dt="2021-04-07T15:44:35.253" v="3382" actId="1076"/>
          <ac:spMkLst>
            <pc:docMk/>
            <pc:sldMk cId="930168936" sldId="472"/>
            <ac:spMk id="2" creationId="{15582E26-FEE0-445D-B4A3-606A5C6BDFE4}"/>
          </ac:spMkLst>
        </pc:spChg>
        <pc:spChg chg="add mod">
          <ac:chgData name="Vanessa Reis" userId="52f5c992-c630-4a8f-a545-bf6c841bd153" providerId="ADAL" clId="{74F1A747-4957-4D2D-98CD-302F9FB61239}" dt="2021-04-08T10:39:43.104" v="4942" actId="20577"/>
          <ac:spMkLst>
            <pc:docMk/>
            <pc:sldMk cId="930168936" sldId="472"/>
            <ac:spMk id="4" creationId="{27CAD8DF-1F5B-4C4B-8277-4FC0738AD6AF}"/>
          </ac:spMkLst>
        </pc:spChg>
        <pc:spChg chg="add mod">
          <ac:chgData name="Vanessa Reis" userId="52f5c992-c630-4a8f-a545-bf6c841bd153" providerId="ADAL" clId="{74F1A747-4957-4D2D-98CD-302F9FB61239}" dt="2021-04-07T15:47:26.229" v="3445" actId="1076"/>
          <ac:spMkLst>
            <pc:docMk/>
            <pc:sldMk cId="930168936" sldId="472"/>
            <ac:spMk id="5" creationId="{10EDDD70-0B91-4BC1-B593-0124D23C230C}"/>
          </ac:spMkLst>
        </pc:spChg>
        <pc:spChg chg="mod">
          <ac:chgData name="Vanessa Reis" userId="52f5c992-c630-4a8f-a545-bf6c841bd153" providerId="ADAL" clId="{74F1A747-4957-4D2D-98CD-302F9FB61239}" dt="2021-04-07T15:31:54.755" v="3041" actId="20577"/>
          <ac:spMkLst>
            <pc:docMk/>
            <pc:sldMk cId="930168936" sldId="472"/>
            <ac:spMk id="6" creationId="{0B5466AD-3F4F-460E-AF44-1C518803EE4A}"/>
          </ac:spMkLst>
        </pc:spChg>
        <pc:spChg chg="del">
          <ac:chgData name="Vanessa Reis" userId="52f5c992-c630-4a8f-a545-bf6c841bd153" providerId="ADAL" clId="{74F1A747-4957-4D2D-98CD-302F9FB61239}" dt="2021-04-07T15:31:39.202" v="3015" actId="478"/>
          <ac:spMkLst>
            <pc:docMk/>
            <pc:sldMk cId="930168936" sldId="472"/>
            <ac:spMk id="7" creationId="{3151B042-7F2C-43ED-BC99-BABBB7D6F4CE}"/>
          </ac:spMkLst>
        </pc:spChg>
        <pc:spChg chg="del">
          <ac:chgData name="Vanessa Reis" userId="52f5c992-c630-4a8f-a545-bf6c841bd153" providerId="ADAL" clId="{74F1A747-4957-4D2D-98CD-302F9FB61239}" dt="2021-04-07T15:31:37.715" v="3014" actId="478"/>
          <ac:spMkLst>
            <pc:docMk/>
            <pc:sldMk cId="930168936" sldId="472"/>
            <ac:spMk id="8" creationId="{CA8CA4FF-0581-4EFB-91ED-280C7D5F99C1}"/>
          </ac:spMkLst>
        </pc:spChg>
        <pc:spChg chg="add mod">
          <ac:chgData name="Vanessa Reis" userId="52f5c992-c630-4a8f-a545-bf6c841bd153" providerId="ADAL" clId="{74F1A747-4957-4D2D-98CD-302F9FB61239}" dt="2021-04-07T15:38:24.192" v="3097" actId="1037"/>
          <ac:spMkLst>
            <pc:docMk/>
            <pc:sldMk cId="930168936" sldId="472"/>
            <ac:spMk id="9" creationId="{514F396C-096D-43A7-8572-777D7A86D994}"/>
          </ac:spMkLst>
        </pc:spChg>
        <pc:spChg chg="add mod">
          <ac:chgData name="Vanessa Reis" userId="52f5c992-c630-4a8f-a545-bf6c841bd153" providerId="ADAL" clId="{74F1A747-4957-4D2D-98CD-302F9FB61239}" dt="2021-04-07T15:45:05.695" v="3413" actId="20577"/>
          <ac:spMkLst>
            <pc:docMk/>
            <pc:sldMk cId="930168936" sldId="472"/>
            <ac:spMk id="11" creationId="{1C991597-1CC3-42B6-A8F7-A824B443EE79}"/>
          </ac:spMkLst>
        </pc:spChg>
        <pc:spChg chg="add mod">
          <ac:chgData name="Vanessa Reis" userId="52f5c992-c630-4a8f-a545-bf6c841bd153" providerId="ADAL" clId="{74F1A747-4957-4D2D-98CD-302F9FB61239}" dt="2021-04-07T15:47:49.293" v="3457" actId="20577"/>
          <ac:spMkLst>
            <pc:docMk/>
            <pc:sldMk cId="930168936" sldId="472"/>
            <ac:spMk id="15" creationId="{CF7CD01D-FB27-4DFA-ABFD-2435B29604CA}"/>
          </ac:spMkLst>
        </pc:spChg>
        <pc:spChg chg="add mod">
          <ac:chgData name="Vanessa Reis" userId="52f5c992-c630-4a8f-a545-bf6c841bd153" providerId="ADAL" clId="{74F1A747-4957-4D2D-98CD-302F9FB61239}" dt="2021-04-07T15:48:02.814" v="3469" actId="20577"/>
          <ac:spMkLst>
            <pc:docMk/>
            <pc:sldMk cId="930168936" sldId="472"/>
            <ac:spMk id="16" creationId="{DFF00C01-818B-41AF-9D7E-63DC99A804C3}"/>
          </ac:spMkLst>
        </pc:spChg>
        <pc:picChg chg="del">
          <ac:chgData name="Vanessa Reis" userId="52f5c992-c630-4a8f-a545-bf6c841bd153" providerId="ADAL" clId="{74F1A747-4957-4D2D-98CD-302F9FB61239}" dt="2021-04-07T15:31:40.930" v="3016" actId="478"/>
          <ac:picMkLst>
            <pc:docMk/>
            <pc:sldMk cId="930168936" sldId="472"/>
            <ac:picMk id="3" creationId="{D320EE8F-2CFC-49F5-B9F6-D64476D57AE0}"/>
          </ac:picMkLst>
        </pc:picChg>
        <pc:picChg chg="add mod">
          <ac:chgData name="Vanessa Reis" userId="52f5c992-c630-4a8f-a545-bf6c841bd153" providerId="ADAL" clId="{74F1A747-4957-4D2D-98CD-302F9FB61239}" dt="2021-04-07T15:44:30.629" v="3381" actId="14100"/>
          <ac:picMkLst>
            <pc:docMk/>
            <pc:sldMk cId="930168936" sldId="472"/>
            <ac:picMk id="10" creationId="{76252D5E-7B7A-45CE-BDE7-CF1809B91D22}"/>
          </ac:picMkLst>
        </pc:picChg>
        <pc:picChg chg="add mod">
          <ac:chgData name="Vanessa Reis" userId="52f5c992-c630-4a8f-a545-bf6c841bd153" providerId="ADAL" clId="{74F1A747-4957-4D2D-98CD-302F9FB61239}" dt="2021-04-07T15:46:12.397" v="3423" actId="1076"/>
          <ac:picMkLst>
            <pc:docMk/>
            <pc:sldMk cId="930168936" sldId="472"/>
            <ac:picMk id="12" creationId="{68A64C82-5F90-449B-B662-9D00D15A279D}"/>
          </ac:picMkLst>
        </pc:picChg>
        <pc:picChg chg="add mod">
          <ac:chgData name="Vanessa Reis" userId="52f5c992-c630-4a8f-a545-bf6c841bd153" providerId="ADAL" clId="{74F1A747-4957-4D2D-98CD-302F9FB61239}" dt="2021-04-07T15:46:09.045" v="3422" actId="1076"/>
          <ac:picMkLst>
            <pc:docMk/>
            <pc:sldMk cId="930168936" sldId="472"/>
            <ac:picMk id="13" creationId="{340494A5-AA6E-4FD3-987F-4BF65D497F0B}"/>
          </ac:picMkLst>
        </pc:picChg>
        <pc:picChg chg="add mod">
          <ac:chgData name="Vanessa Reis" userId="52f5c992-c630-4a8f-a545-bf6c841bd153" providerId="ADAL" clId="{74F1A747-4957-4D2D-98CD-302F9FB61239}" dt="2021-04-07T15:46:04.397" v="3421" actId="1076"/>
          <ac:picMkLst>
            <pc:docMk/>
            <pc:sldMk cId="930168936" sldId="472"/>
            <ac:picMk id="14" creationId="{7ED09919-F3FF-43F1-88F7-037004738544}"/>
          </ac:picMkLst>
        </pc:picChg>
      </pc:sldChg>
      <pc:sldChg chg="modSp">
        <pc:chgData name="Vanessa Reis" userId="52f5c992-c630-4a8f-a545-bf6c841bd153" providerId="ADAL" clId="{74F1A747-4957-4D2D-98CD-302F9FB61239}" dt="2021-04-07T16:25:34.282" v="4931" actId="114"/>
        <pc:sldMkLst>
          <pc:docMk/>
          <pc:sldMk cId="2768791071" sldId="473"/>
        </pc:sldMkLst>
        <pc:spChg chg="mod">
          <ac:chgData name="Vanessa Reis" userId="52f5c992-c630-4a8f-a545-bf6c841bd153" providerId="ADAL" clId="{74F1A747-4957-4D2D-98CD-302F9FB61239}" dt="2021-04-07T16:25:34.282" v="4931" actId="114"/>
          <ac:spMkLst>
            <pc:docMk/>
            <pc:sldMk cId="2768791071" sldId="473"/>
            <ac:spMk id="5" creationId="{E0F6CEBE-5B91-4A7F-9138-66D7D5253379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18:38.464" v="4913"/>
        <pc:sldMkLst>
          <pc:docMk/>
          <pc:sldMk cId="2530216839" sldId="474"/>
        </pc:sldMkLst>
        <pc:spChg chg="del">
          <ac:chgData name="Vanessa Reis" userId="52f5c992-c630-4a8f-a545-bf6c841bd153" providerId="ADAL" clId="{74F1A747-4957-4D2D-98CD-302F9FB61239}" dt="2021-04-07T15:48:42.527" v="3471" actId="478"/>
          <ac:spMkLst>
            <pc:docMk/>
            <pc:sldMk cId="2530216839" sldId="474"/>
            <ac:spMk id="2" creationId="{89322FC4-7AB6-4152-A6B6-A5DE12ED4E24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3" creationId="{86E4352C-E62E-44C0-922B-B7823A3C3B25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5" creationId="{B23EB332-56AB-43B6-975D-E19D13333AD3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6" creationId="{8544DA8E-0A3C-4F52-A600-C58A1FFC0EBE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7" creationId="{739E1576-3967-4A0E-9D35-A60048954B08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8" creationId="{1BFDC6C1-A1B2-4C1F-929F-76BB627D7E53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9" creationId="{56A59747-8FDA-466A-8028-231A030F3C07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10" creationId="{5BFF1522-EC65-49D7-A456-3CA31906E93F}"/>
          </ac:spMkLst>
        </pc:spChg>
        <pc:spChg chg="add mod">
          <ac:chgData name="Vanessa Reis" userId="52f5c992-c630-4a8f-a545-bf6c841bd153" providerId="ADAL" clId="{74F1A747-4957-4D2D-98CD-302F9FB61239}" dt="2021-04-07T15:49:49.364" v="3501" actId="1076"/>
          <ac:spMkLst>
            <pc:docMk/>
            <pc:sldMk cId="2530216839" sldId="474"/>
            <ac:spMk id="11" creationId="{CDEAEA6B-F837-4D0E-B2D1-4CCCB3BDCC73}"/>
          </ac:spMkLst>
        </pc:spChg>
        <pc:spChg chg="add mod">
          <ac:chgData name="Vanessa Reis" userId="52f5c992-c630-4a8f-a545-bf6c841bd153" providerId="ADAL" clId="{74F1A747-4957-4D2D-98CD-302F9FB61239}" dt="2021-04-07T15:53:20.449" v="3565" actId="164"/>
          <ac:spMkLst>
            <pc:docMk/>
            <pc:sldMk cId="2530216839" sldId="474"/>
            <ac:spMk id="14" creationId="{172468AE-76E1-42D5-8E35-45F3C3682BC5}"/>
          </ac:spMkLst>
        </pc:spChg>
        <pc:spChg chg="add mod">
          <ac:chgData name="Vanessa Reis" userId="52f5c992-c630-4a8f-a545-bf6c841bd153" providerId="ADAL" clId="{74F1A747-4957-4D2D-98CD-302F9FB61239}" dt="2021-04-07T15:54:03.113" v="3573" actId="164"/>
          <ac:spMkLst>
            <pc:docMk/>
            <pc:sldMk cId="2530216839" sldId="474"/>
            <ac:spMk id="15" creationId="{A27C63B9-A708-4596-AA8E-11ECFE1AF3FD}"/>
          </ac:spMkLst>
        </pc:spChg>
        <pc:spChg chg="add mod">
          <ac:chgData name="Vanessa Reis" userId="52f5c992-c630-4a8f-a545-bf6c841bd153" providerId="ADAL" clId="{74F1A747-4957-4D2D-98CD-302F9FB61239}" dt="2021-04-07T15:53:20.449" v="3565" actId="164"/>
          <ac:spMkLst>
            <pc:docMk/>
            <pc:sldMk cId="2530216839" sldId="474"/>
            <ac:spMk id="18" creationId="{13C2D68B-F59A-431E-BA3E-F085F67C7B96}"/>
          </ac:spMkLst>
        </pc:spChg>
        <pc:spChg chg="add mod">
          <ac:chgData name="Vanessa Reis" userId="52f5c992-c630-4a8f-a545-bf6c841bd153" providerId="ADAL" clId="{74F1A747-4957-4D2D-98CD-302F9FB61239}" dt="2021-04-07T15:54:03.113" v="3573" actId="164"/>
          <ac:spMkLst>
            <pc:docMk/>
            <pc:sldMk cId="2530216839" sldId="474"/>
            <ac:spMk id="19" creationId="{FD90003F-3812-4A6C-9475-0427C6AE0115}"/>
          </ac:spMkLst>
        </pc:spChg>
        <pc:grpChg chg="add mod">
          <ac:chgData name="Vanessa Reis" userId="52f5c992-c630-4a8f-a545-bf6c841bd153" providerId="ADAL" clId="{74F1A747-4957-4D2D-98CD-302F9FB61239}" dt="2021-04-07T15:54:28.374" v="3577" actId="1076"/>
          <ac:grpSpMkLst>
            <pc:docMk/>
            <pc:sldMk cId="2530216839" sldId="474"/>
            <ac:grpSpMk id="12" creationId="{1E15F4DA-8B29-4344-9EA9-7ED939488E92}"/>
          </ac:grpSpMkLst>
        </pc:grpChg>
        <pc:grpChg chg="add mod">
          <ac:chgData name="Vanessa Reis" userId="52f5c992-c630-4a8f-a545-bf6c841bd153" providerId="ADAL" clId="{74F1A747-4957-4D2D-98CD-302F9FB61239}" dt="2021-04-07T15:54:23.614" v="3576" actId="1076"/>
          <ac:grpSpMkLst>
            <pc:docMk/>
            <pc:sldMk cId="2530216839" sldId="474"/>
            <ac:grpSpMk id="13" creationId="{E9305261-724D-4704-8EAC-F191B8540C24}"/>
          </ac:grpSpMkLst>
        </pc:grpChg>
        <pc:picChg chg="del">
          <ac:chgData name="Vanessa Reis" userId="52f5c992-c630-4a8f-a545-bf6c841bd153" providerId="ADAL" clId="{74F1A747-4957-4D2D-98CD-302F9FB61239}" dt="2021-04-07T15:48:40.861" v="3470" actId="478"/>
          <ac:picMkLst>
            <pc:docMk/>
            <pc:sldMk cId="2530216839" sldId="474"/>
            <ac:picMk id="4" creationId="{78EEEDA4-D3D1-40C2-BE99-6011E3EE6198}"/>
          </ac:picMkLst>
        </pc:picChg>
        <pc:picChg chg="add mod">
          <ac:chgData name="Vanessa Reis" userId="52f5c992-c630-4a8f-a545-bf6c841bd153" providerId="ADAL" clId="{74F1A747-4957-4D2D-98CD-302F9FB61239}" dt="2021-04-07T15:53:20.449" v="3565" actId="164"/>
          <ac:picMkLst>
            <pc:docMk/>
            <pc:sldMk cId="2530216839" sldId="474"/>
            <ac:picMk id="16" creationId="{3E0A1ABC-004E-4D4A-83C4-0042CC448264}"/>
          </ac:picMkLst>
        </pc:picChg>
        <pc:picChg chg="add mod">
          <ac:chgData name="Vanessa Reis" userId="52f5c992-c630-4a8f-a545-bf6c841bd153" providerId="ADAL" clId="{74F1A747-4957-4D2D-98CD-302F9FB61239}" dt="2021-04-07T15:54:03.113" v="3573" actId="164"/>
          <ac:picMkLst>
            <pc:docMk/>
            <pc:sldMk cId="2530216839" sldId="474"/>
            <ac:picMk id="17" creationId="{72D26485-6C2F-4697-8455-1C5CD77B8D6B}"/>
          </ac:picMkLst>
        </pc:picChg>
        <pc:picChg chg="add del">
          <ac:chgData name="Vanessa Reis" userId="52f5c992-c630-4a8f-a545-bf6c841bd153" providerId="ADAL" clId="{74F1A747-4957-4D2D-98CD-302F9FB61239}" dt="2021-04-07T15:49:11.423" v="3475"/>
          <ac:picMkLst>
            <pc:docMk/>
            <pc:sldMk cId="2530216839" sldId="474"/>
            <ac:picMk id="1027" creationId="{BDC12601-3A44-415B-804A-FABEDDAEBEC1}"/>
          </ac:picMkLst>
        </pc:picChg>
        <pc:picChg chg="add del">
          <ac:chgData name="Vanessa Reis" userId="52f5c992-c630-4a8f-a545-bf6c841bd153" providerId="ADAL" clId="{74F1A747-4957-4D2D-98CD-302F9FB61239}" dt="2021-04-07T15:49:11.423" v="3475"/>
          <ac:picMkLst>
            <pc:docMk/>
            <pc:sldMk cId="2530216839" sldId="474"/>
            <ac:picMk id="1028" creationId="{AC2699AB-AED9-4F13-9194-935D3570FDD8}"/>
          </ac:picMkLst>
        </pc:picChg>
      </pc:sldChg>
      <pc:sldChg chg="addSp delSp modSp add mod ord addAnim delAnim modAnim">
        <pc:chgData name="Vanessa Reis" userId="52f5c992-c630-4a8f-a545-bf6c841bd153" providerId="ADAL" clId="{74F1A747-4957-4D2D-98CD-302F9FB61239}" dt="2021-04-07T16:20:21.202" v="4927"/>
        <pc:sldMkLst>
          <pc:docMk/>
          <pc:sldMk cId="2448194585" sldId="475"/>
        </pc:sldMkLst>
        <pc:spChg chg="add del mod">
          <ac:chgData name="Vanessa Reis" userId="52f5c992-c630-4a8f-a545-bf6c841bd153" providerId="ADAL" clId="{74F1A747-4957-4D2D-98CD-302F9FB61239}" dt="2021-04-07T13:56:36.536" v="508" actId="478"/>
          <ac:spMkLst>
            <pc:docMk/>
            <pc:sldMk cId="2448194585" sldId="475"/>
            <ac:spMk id="2" creationId="{A10FA263-247A-4A09-ABE7-553E502782D9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3" creationId="{E9A02B31-A49B-4E1D-A24C-51E9A0DF158A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4" creationId="{0F2C6DE2-44EC-486A-862A-69C795183374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5" creationId="{CD663E91-D77E-410C-913F-121E48C0B003}"/>
          </ac:spMkLst>
        </pc:spChg>
        <pc:spChg chg="del mod">
          <ac:chgData name="Vanessa Reis" userId="52f5c992-c630-4a8f-a545-bf6c841bd153" providerId="ADAL" clId="{74F1A747-4957-4D2D-98CD-302F9FB61239}" dt="2021-04-07T13:56:38.056" v="509" actId="478"/>
          <ac:spMkLst>
            <pc:docMk/>
            <pc:sldMk cId="2448194585" sldId="475"/>
            <ac:spMk id="7" creationId="{8F7DB567-93AE-4A99-97CD-4F4BFA90916A}"/>
          </ac:spMkLst>
        </pc:spChg>
        <pc:spChg chg="del">
          <ac:chgData name="Vanessa Reis" userId="52f5c992-c630-4a8f-a545-bf6c841bd153" providerId="ADAL" clId="{74F1A747-4957-4D2D-98CD-302F9FB61239}" dt="2021-04-07T13:49:36.405" v="386" actId="478"/>
          <ac:spMkLst>
            <pc:docMk/>
            <pc:sldMk cId="2448194585" sldId="475"/>
            <ac:spMk id="9" creationId="{E48AFE97-9FAE-4EEB-943D-473815C2A5E2}"/>
          </ac:spMkLst>
        </pc:spChg>
        <pc:spChg chg="del">
          <ac:chgData name="Vanessa Reis" userId="52f5c992-c630-4a8f-a545-bf6c841bd153" providerId="ADAL" clId="{74F1A747-4957-4D2D-98CD-302F9FB61239}" dt="2021-04-07T13:49:35.686" v="385" actId="478"/>
          <ac:spMkLst>
            <pc:docMk/>
            <pc:sldMk cId="2448194585" sldId="475"/>
            <ac:spMk id="10" creationId="{1C85A2BC-D062-4D7E-99B9-BD109B170A82}"/>
          </ac:spMkLst>
        </pc:spChg>
        <pc:spChg chg="del">
          <ac:chgData name="Vanessa Reis" userId="52f5c992-c630-4a8f-a545-bf6c841bd153" providerId="ADAL" clId="{74F1A747-4957-4D2D-98CD-302F9FB61239}" dt="2021-04-07T13:49:37.254" v="387" actId="478"/>
          <ac:spMkLst>
            <pc:docMk/>
            <pc:sldMk cId="2448194585" sldId="475"/>
            <ac:spMk id="11" creationId="{89993095-8095-4C16-94A9-B26E8612009A}"/>
          </ac:spMkLst>
        </pc:spChg>
        <pc:spChg chg="del">
          <ac:chgData name="Vanessa Reis" userId="52f5c992-c630-4a8f-a545-bf6c841bd153" providerId="ADAL" clId="{74F1A747-4957-4D2D-98CD-302F9FB61239}" dt="2021-04-07T13:49:38.022" v="388" actId="478"/>
          <ac:spMkLst>
            <pc:docMk/>
            <pc:sldMk cId="2448194585" sldId="475"/>
            <ac:spMk id="12" creationId="{FD843B5D-A25E-44A5-89E0-8BC243D3EB43}"/>
          </ac:spMkLst>
        </pc:spChg>
        <pc:spChg chg="del">
          <ac:chgData name="Vanessa Reis" userId="52f5c992-c630-4a8f-a545-bf6c841bd153" providerId="ADAL" clId="{74F1A747-4957-4D2D-98CD-302F9FB61239}" dt="2021-04-07T13:49:39.654" v="389" actId="478"/>
          <ac:spMkLst>
            <pc:docMk/>
            <pc:sldMk cId="2448194585" sldId="475"/>
            <ac:spMk id="13" creationId="{B4AC45DC-36E4-4182-B68A-C52DFECA2721}"/>
          </ac:spMkLst>
        </pc:spChg>
        <pc:spChg chg="del">
          <ac:chgData name="Vanessa Reis" userId="52f5c992-c630-4a8f-a545-bf6c841bd153" providerId="ADAL" clId="{74F1A747-4957-4D2D-98CD-302F9FB61239}" dt="2021-04-07T13:49:42.422" v="391" actId="478"/>
          <ac:spMkLst>
            <pc:docMk/>
            <pc:sldMk cId="2448194585" sldId="475"/>
            <ac:spMk id="14" creationId="{10F8126C-E782-42B2-AD6A-2B953084ABB8}"/>
          </ac:spMkLst>
        </pc:spChg>
        <pc:spChg chg="del">
          <ac:chgData name="Vanessa Reis" userId="52f5c992-c630-4a8f-a545-bf6c841bd153" providerId="ADAL" clId="{74F1A747-4957-4D2D-98CD-302F9FB61239}" dt="2021-04-07T13:49:40.790" v="390" actId="478"/>
          <ac:spMkLst>
            <pc:docMk/>
            <pc:sldMk cId="2448194585" sldId="475"/>
            <ac:spMk id="15" creationId="{C4E54465-9F68-4391-B9B6-39D10C996B58}"/>
          </ac:spMkLst>
        </pc:spChg>
        <pc:spChg chg="add del mod">
          <ac:chgData name="Vanessa Reis" userId="52f5c992-c630-4a8f-a545-bf6c841bd153" providerId="ADAL" clId="{74F1A747-4957-4D2D-98CD-302F9FB61239}" dt="2021-04-07T13:56:35.320" v="507" actId="478"/>
          <ac:spMkLst>
            <pc:docMk/>
            <pc:sldMk cId="2448194585" sldId="475"/>
            <ac:spMk id="16" creationId="{17722272-062F-4585-AC67-47E5F9984CFF}"/>
          </ac:spMkLst>
        </pc:spChg>
        <pc:spChg chg="add del mod">
          <ac:chgData name="Vanessa Reis" userId="52f5c992-c630-4a8f-a545-bf6c841bd153" providerId="ADAL" clId="{74F1A747-4957-4D2D-98CD-302F9FB61239}" dt="2021-04-07T13:56:34.391" v="506" actId="478"/>
          <ac:spMkLst>
            <pc:docMk/>
            <pc:sldMk cId="2448194585" sldId="475"/>
            <ac:spMk id="17" creationId="{435551D3-B7CA-4FFE-BA9D-67675EED9FE0}"/>
          </ac:spMkLst>
        </pc:spChg>
        <pc:spChg chg="add del mod">
          <ac:chgData name="Vanessa Reis" userId="52f5c992-c630-4a8f-a545-bf6c841bd153" providerId="ADAL" clId="{74F1A747-4957-4D2D-98CD-302F9FB61239}" dt="2021-04-07T13:57:14.415" v="552" actId="1076"/>
          <ac:spMkLst>
            <pc:docMk/>
            <pc:sldMk cId="2448194585" sldId="475"/>
            <ac:spMk id="18" creationId="{ACDC5664-2E37-45F4-973F-334070E45287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19" creationId="{E6C50FFB-9DDE-4F61-874C-345044F0FC60}"/>
          </ac:spMkLst>
        </pc:spChg>
        <pc:spChg chg="add del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0" creationId="{85C7E885-D523-4161-814E-C4D0697DAE96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1" creationId="{598A6515-5D65-40A0-B28F-17D2717C4199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2" creationId="{228B6AC7-091A-4F1B-B7EE-1C310D7AB9D5}"/>
          </ac:spMkLst>
        </pc:spChg>
        <pc:spChg chg="add del mod">
          <ac:chgData name="Vanessa Reis" userId="52f5c992-c630-4a8f-a545-bf6c841bd153" providerId="ADAL" clId="{74F1A747-4957-4D2D-98CD-302F9FB61239}" dt="2021-04-07T14:00:02.808" v="587" actId="478"/>
          <ac:spMkLst>
            <pc:docMk/>
            <pc:sldMk cId="2448194585" sldId="475"/>
            <ac:spMk id="23" creationId="{AC7C599C-D321-4403-A8BA-A34C5B392FDB}"/>
          </ac:spMkLst>
        </pc:spChg>
        <pc:spChg chg="add del mod">
          <ac:chgData name="Vanessa Reis" userId="52f5c992-c630-4a8f-a545-bf6c841bd153" providerId="ADAL" clId="{74F1A747-4957-4D2D-98CD-302F9FB61239}" dt="2021-04-07T14:03:15.528" v="629" actId="478"/>
          <ac:spMkLst>
            <pc:docMk/>
            <pc:sldMk cId="2448194585" sldId="475"/>
            <ac:spMk id="24" creationId="{13104FC9-11E4-4093-A020-53BCA4885603}"/>
          </ac:spMkLst>
        </pc:spChg>
        <pc:spChg chg="add del mod">
          <ac:chgData name="Vanessa Reis" userId="52f5c992-c630-4a8f-a545-bf6c841bd153" providerId="ADAL" clId="{74F1A747-4957-4D2D-98CD-302F9FB61239}" dt="2021-04-07T14:02:28.904" v="621" actId="478"/>
          <ac:spMkLst>
            <pc:docMk/>
            <pc:sldMk cId="2448194585" sldId="475"/>
            <ac:spMk id="25" creationId="{D4BBE974-EF07-406D-BBBF-FEE6C6773B8B}"/>
          </ac:spMkLst>
        </pc:spChg>
        <pc:spChg chg="add del mod">
          <ac:chgData name="Vanessa Reis" userId="52f5c992-c630-4a8f-a545-bf6c841bd153" providerId="ADAL" clId="{74F1A747-4957-4D2D-98CD-302F9FB61239}" dt="2021-04-07T14:03:10.793" v="628" actId="478"/>
          <ac:spMkLst>
            <pc:docMk/>
            <pc:sldMk cId="2448194585" sldId="475"/>
            <ac:spMk id="26" creationId="{7A6EE613-4409-4DE0-9211-88AB31DCE735}"/>
          </ac:spMkLst>
        </pc:spChg>
        <pc:spChg chg="add mod">
          <ac:chgData name="Vanessa Reis" userId="52f5c992-c630-4a8f-a545-bf6c841bd153" providerId="ADAL" clId="{74F1A747-4957-4D2D-98CD-302F9FB61239}" dt="2021-04-07T14:05:40.585" v="751" actId="20577"/>
          <ac:spMkLst>
            <pc:docMk/>
            <pc:sldMk cId="2448194585" sldId="475"/>
            <ac:spMk id="27" creationId="{4B96F259-A71C-471B-96BB-CC4B110BB425}"/>
          </ac:spMkLst>
        </pc:spChg>
        <pc:spChg chg="add mod">
          <ac:chgData name="Vanessa Reis" userId="52f5c992-c630-4a8f-a545-bf6c841bd153" providerId="ADAL" clId="{74F1A747-4957-4D2D-98CD-302F9FB61239}" dt="2021-04-07T14:04:39.297" v="737" actId="1076"/>
          <ac:spMkLst>
            <pc:docMk/>
            <pc:sldMk cId="2448194585" sldId="475"/>
            <ac:spMk id="28" creationId="{C58129FE-20C2-44D5-8BD7-F1ACD9E6F81C}"/>
          </ac:spMkLst>
        </pc:spChg>
        <pc:spChg chg="add mod">
          <ac:chgData name="Vanessa Reis" userId="52f5c992-c630-4a8f-a545-bf6c841bd153" providerId="ADAL" clId="{74F1A747-4957-4D2D-98CD-302F9FB61239}" dt="2021-04-07T14:05:09.592" v="744" actId="20577"/>
          <ac:spMkLst>
            <pc:docMk/>
            <pc:sldMk cId="2448194585" sldId="475"/>
            <ac:spMk id="29" creationId="{1590CC53-A8E5-4FB3-893A-A30FF5C3AFCD}"/>
          </ac:spMkLst>
        </pc:spChg>
        <pc:spChg chg="add mod">
          <ac:chgData name="Vanessa Reis" userId="52f5c992-c630-4a8f-a545-bf6c841bd153" providerId="ADAL" clId="{74F1A747-4957-4D2D-98CD-302F9FB61239}" dt="2021-04-07T14:04:55.329" v="741" actId="1076"/>
          <ac:spMkLst>
            <pc:docMk/>
            <pc:sldMk cId="2448194585" sldId="475"/>
            <ac:spMk id="30" creationId="{BC83CA32-E5CA-4D17-B9A6-FB0A39CE165D}"/>
          </ac:spMkLst>
        </pc:spChg>
        <pc:spChg chg="add mod">
          <ac:chgData name="Vanessa Reis" userId="52f5c992-c630-4a8f-a545-bf6c841bd153" providerId="ADAL" clId="{74F1A747-4957-4D2D-98CD-302F9FB61239}" dt="2021-04-07T14:06:23.800" v="816" actId="20577"/>
          <ac:spMkLst>
            <pc:docMk/>
            <pc:sldMk cId="2448194585" sldId="475"/>
            <ac:spMk id="31" creationId="{B43A54DF-6D7C-4A0A-845C-3D5BB8FCD5E0}"/>
          </ac:spMkLst>
        </pc:spChg>
        <pc:spChg chg="add mod">
          <ac:chgData name="Vanessa Reis" userId="52f5c992-c630-4a8f-a545-bf6c841bd153" providerId="ADAL" clId="{74F1A747-4957-4D2D-98CD-302F9FB61239}" dt="2021-04-07T14:06:31.745" v="818" actId="1076"/>
          <ac:spMkLst>
            <pc:docMk/>
            <pc:sldMk cId="2448194585" sldId="475"/>
            <ac:spMk id="32" creationId="{A3A20137-AB6D-49C5-9161-7F82FBF8DFE2}"/>
          </ac:spMkLst>
        </pc:spChg>
        <pc:spChg chg="add mod">
          <ac:chgData name="Vanessa Reis" userId="52f5c992-c630-4a8f-a545-bf6c841bd153" providerId="ADAL" clId="{74F1A747-4957-4D2D-98CD-302F9FB61239}" dt="2021-04-07T14:06:40.592" v="820" actId="1076"/>
          <ac:spMkLst>
            <pc:docMk/>
            <pc:sldMk cId="2448194585" sldId="475"/>
            <ac:spMk id="33" creationId="{C801373D-47E5-4FA5-B88C-B62792DCA3A3}"/>
          </ac:spMkLst>
        </pc:spChg>
        <pc:spChg chg="add mod">
          <ac:chgData name="Vanessa Reis" userId="52f5c992-c630-4a8f-a545-bf6c841bd153" providerId="ADAL" clId="{74F1A747-4957-4D2D-98CD-302F9FB61239}" dt="2021-04-07T14:07:03.288" v="824" actId="20577"/>
          <ac:spMkLst>
            <pc:docMk/>
            <pc:sldMk cId="2448194585" sldId="475"/>
            <ac:spMk id="34" creationId="{D6BE4F2A-30D1-4CB4-8D46-4B0A0845A977}"/>
          </ac:spMkLst>
        </pc:spChg>
        <pc:picChg chg="add mod">
          <ac:chgData name="Vanessa Reis" userId="52f5c992-c630-4a8f-a545-bf6c841bd153" providerId="ADAL" clId="{74F1A747-4957-4D2D-98CD-302F9FB61239}" dt="2021-04-07T14:55:07.568" v="978" actId="1076"/>
          <ac:picMkLst>
            <pc:docMk/>
            <pc:sldMk cId="2448194585" sldId="475"/>
            <ac:picMk id="35" creationId="{307208B8-91C9-4044-9D7F-97BEF6A460C9}"/>
          </ac:picMkLst>
        </pc:picChg>
      </pc:sldChg>
      <pc:sldChg chg="addSp delSp modSp add mod modAnim">
        <pc:chgData name="Vanessa Reis" userId="52f5c992-c630-4a8f-a545-bf6c841bd153" providerId="ADAL" clId="{74F1A747-4957-4D2D-98CD-302F9FB61239}" dt="2021-04-07T16:30:40.521" v="4934" actId="20577"/>
        <pc:sldMkLst>
          <pc:docMk/>
          <pc:sldMk cId="4130587763" sldId="476"/>
        </pc:sldMkLst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2" creationId="{A10FA263-247A-4A09-ABE7-553E502782D9}"/>
          </ac:spMkLst>
        </pc:spChg>
        <pc:spChg chg="del">
          <ac:chgData name="Vanessa Reis" userId="52f5c992-c630-4a8f-a545-bf6c841bd153" providerId="ADAL" clId="{74F1A747-4957-4D2D-98CD-302F9FB61239}" dt="2021-04-07T13:56:46.888" v="513" actId="478"/>
          <ac:spMkLst>
            <pc:docMk/>
            <pc:sldMk cId="4130587763" sldId="476"/>
            <ac:spMk id="5" creationId="{CD663E91-D77E-410C-913F-121E48C0B003}"/>
          </ac:spMkLst>
        </pc:spChg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7" creationId="{8F7DB567-93AE-4A99-97CD-4F4BFA90916A}"/>
          </ac:spMkLst>
        </pc:spChg>
        <pc:spChg chg="mod">
          <ac:chgData name="Vanessa Reis" userId="52f5c992-c630-4a8f-a545-bf6c841bd153" providerId="ADAL" clId="{74F1A747-4957-4D2D-98CD-302F9FB61239}" dt="2021-04-07T16:30:40.521" v="4934" actId="20577"/>
          <ac:spMkLst>
            <pc:docMk/>
            <pc:sldMk cId="4130587763" sldId="476"/>
            <ac:spMk id="16" creationId="{17722272-062F-4585-AC67-47E5F9984CFF}"/>
          </ac:spMkLst>
        </pc:spChg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17" creationId="{435551D3-B7CA-4FFE-BA9D-67675EED9FE0}"/>
          </ac:spMkLst>
        </pc:spChg>
        <pc:spChg chg="del">
          <ac:chgData name="Vanessa Reis" userId="52f5c992-c630-4a8f-a545-bf6c841bd153" providerId="ADAL" clId="{74F1A747-4957-4D2D-98CD-302F9FB61239}" dt="2021-04-07T13:56:45.672" v="512" actId="478"/>
          <ac:spMkLst>
            <pc:docMk/>
            <pc:sldMk cId="4130587763" sldId="476"/>
            <ac:spMk id="18" creationId="{ACDC5664-2E37-45F4-973F-334070E45287}"/>
          </ac:spMkLst>
        </pc:spChg>
        <pc:picChg chg="add mod">
          <ac:chgData name="Vanessa Reis" userId="52f5c992-c630-4a8f-a545-bf6c841bd153" providerId="ADAL" clId="{74F1A747-4957-4D2D-98CD-302F9FB61239}" dt="2021-04-07T15:16:11.237" v="2043" actId="1076"/>
          <ac:picMkLst>
            <pc:docMk/>
            <pc:sldMk cId="4130587763" sldId="476"/>
            <ac:picMk id="8" creationId="{A68901F6-02DA-49FE-B425-80C8582B49BA}"/>
          </ac:picMkLst>
        </pc:picChg>
      </pc:sldChg>
      <pc:sldChg chg="addSp delSp modSp add del mod delAnim modAnim">
        <pc:chgData name="Vanessa Reis" userId="52f5c992-c630-4a8f-a545-bf6c841bd153" providerId="ADAL" clId="{74F1A747-4957-4D2D-98CD-302F9FB61239}" dt="2021-04-07T16:17:29.057" v="4898"/>
        <pc:sldMkLst>
          <pc:docMk/>
          <pc:sldMk cId="2970216070" sldId="477"/>
        </pc:sldMkLst>
        <pc:spChg chg="del">
          <ac:chgData name="Vanessa Reis" userId="52f5c992-c630-4a8f-a545-bf6c841bd153" providerId="ADAL" clId="{74F1A747-4957-4D2D-98CD-302F9FB61239}" dt="2021-04-07T15:18:34.070" v="2052" actId="478"/>
          <ac:spMkLst>
            <pc:docMk/>
            <pc:sldMk cId="2970216070" sldId="477"/>
            <ac:spMk id="20" creationId="{46B134C5-4685-4E2E-A41A-D0C0B406F568}"/>
          </ac:spMkLst>
        </pc:spChg>
        <pc:spChg chg="mod">
          <ac:chgData name="Vanessa Reis" userId="52f5c992-c630-4a8f-a545-bf6c841bd153" providerId="ADAL" clId="{74F1A747-4957-4D2D-98CD-302F9FB61239}" dt="2021-04-07T15:19:18.636" v="2056" actId="1076"/>
          <ac:spMkLst>
            <pc:docMk/>
            <pc:sldMk cId="2970216070" sldId="477"/>
            <ac:spMk id="21" creationId="{5ACD7469-A7A8-46B5-9E0C-EAE73E8D293E}"/>
          </ac:spMkLst>
        </pc:spChg>
        <pc:spChg chg="mod">
          <ac:chgData name="Vanessa Reis" userId="52f5c992-c630-4a8f-a545-bf6c841bd153" providerId="ADAL" clId="{74F1A747-4957-4D2D-98CD-302F9FB61239}" dt="2021-04-07T15:19:20.196" v="2057" actId="1076"/>
          <ac:spMkLst>
            <pc:docMk/>
            <pc:sldMk cId="2970216070" sldId="477"/>
            <ac:spMk id="22" creationId="{02B1705F-2BF7-4E4F-8B94-6FD70B478607}"/>
          </ac:spMkLst>
        </pc:spChg>
        <pc:picChg chg="add mod">
          <ac:chgData name="Vanessa Reis" userId="52f5c992-c630-4a8f-a545-bf6c841bd153" providerId="ADAL" clId="{74F1A747-4957-4D2D-98CD-302F9FB61239}" dt="2021-04-07T16:12:16.888" v="4849" actId="1076"/>
          <ac:picMkLst>
            <pc:docMk/>
            <pc:sldMk cId="2970216070" sldId="477"/>
            <ac:picMk id="4" creationId="{1569D231-C0B0-422D-9171-233444E2837C}"/>
          </ac:picMkLst>
        </pc:picChg>
      </pc:sldChg>
      <pc:sldChg chg="addSp delSp modSp add mod delAnim modAnim">
        <pc:chgData name="Vanessa Reis" userId="52f5c992-c630-4a8f-a545-bf6c841bd153" providerId="ADAL" clId="{74F1A747-4957-4D2D-98CD-302F9FB61239}" dt="2021-04-07T16:17:47.037" v="4901"/>
        <pc:sldMkLst>
          <pc:docMk/>
          <pc:sldMk cId="4148925268" sldId="478"/>
        </pc:sldMkLst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2" creationId="{23E92D0B-1C50-429D-8DAE-EF295ACDF000}"/>
          </ac:spMkLst>
        </pc:spChg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3" creationId="{019CE926-868A-4727-88E9-277279737931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4" creationId="{6C199DDC-56DB-4B54-B4EC-B377F0451758}"/>
          </ac:spMkLst>
        </pc:spChg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5" creationId="{66F5CF18-E521-488F-AB77-28F10E3A6148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6" creationId="{3F5AD563-C933-4EB9-8311-6C1E6FCCD290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8" creationId="{8AC337F0-BD5A-4644-880C-57675A5AEFDA}"/>
          </ac:spMkLst>
        </pc:spChg>
        <pc:spChg chg="mod">
          <ac:chgData name="Vanessa Reis" userId="52f5c992-c630-4a8f-a545-bf6c841bd153" providerId="ADAL" clId="{74F1A747-4957-4D2D-98CD-302F9FB61239}" dt="2021-04-07T15:27:48.239" v="2972" actId="20577"/>
          <ac:spMkLst>
            <pc:docMk/>
            <pc:sldMk cId="4148925268" sldId="478"/>
            <ac:spMk id="21" creationId="{5ACD7469-A7A8-46B5-9E0C-EAE73E8D293E}"/>
          </ac:spMkLst>
        </pc:spChg>
        <pc:spChg chg="del">
          <ac:chgData name="Vanessa Reis" userId="52f5c992-c630-4a8f-a545-bf6c841bd153" providerId="ADAL" clId="{74F1A747-4957-4D2D-98CD-302F9FB61239}" dt="2021-04-07T15:19:54.869" v="2064" actId="478"/>
          <ac:spMkLst>
            <pc:docMk/>
            <pc:sldMk cId="4148925268" sldId="478"/>
            <ac:spMk id="22" creationId="{02B1705F-2BF7-4E4F-8B94-6FD70B478607}"/>
          </ac:spMkLst>
        </pc:spChg>
        <pc:picChg chg="add mod">
          <ac:chgData name="Vanessa Reis" userId="52f5c992-c630-4a8f-a545-bf6c841bd153" providerId="ADAL" clId="{74F1A747-4957-4D2D-98CD-302F9FB61239}" dt="2021-04-07T16:13:23.614" v="4863"/>
          <ac:picMkLst>
            <pc:docMk/>
            <pc:sldMk cId="4148925268" sldId="478"/>
            <ac:picMk id="3" creationId="{C48FEAB9-CE56-404D-BDEB-587B3D59860E}"/>
          </ac:picMkLst>
        </pc:picChg>
      </pc:sldChg>
      <pc:sldChg chg="addSp modSp add mod modAnim">
        <pc:chgData name="Vanessa Reis" userId="52f5c992-c630-4a8f-a545-bf6c841bd153" providerId="ADAL" clId="{74F1A747-4957-4D2D-98CD-302F9FB61239}" dt="2021-04-07T16:19:12.642" v="4921"/>
        <pc:sldMkLst>
          <pc:docMk/>
          <pc:sldMk cId="1123299861" sldId="479"/>
        </pc:sldMkLst>
        <pc:spChg chg="add mod">
          <ac:chgData name="Vanessa Reis" userId="52f5c992-c630-4a8f-a545-bf6c841bd153" providerId="ADAL" clId="{74F1A747-4957-4D2D-98CD-302F9FB61239}" dt="2021-04-07T16:02:39.763" v="4105" actId="14100"/>
          <ac:spMkLst>
            <pc:docMk/>
            <pc:sldMk cId="1123299861" sldId="479"/>
            <ac:spMk id="2" creationId="{A9C27FA3-8432-47EE-A9D1-86B2EFFC4F1D}"/>
          </ac:spMkLst>
        </pc:spChg>
        <pc:spChg chg="add mod">
          <ac:chgData name="Vanessa Reis" userId="52f5c992-c630-4a8f-a545-bf6c841bd153" providerId="ADAL" clId="{74F1A747-4957-4D2D-98CD-302F9FB61239}" dt="2021-04-07T16:19:05.116" v="4919" actId="164"/>
          <ac:spMkLst>
            <pc:docMk/>
            <pc:sldMk cId="1123299861" sldId="479"/>
            <ac:spMk id="4" creationId="{78248874-6042-4E9E-BE54-4385D08AC516}"/>
          </ac:spMkLst>
        </pc:spChg>
        <pc:spChg chg="add mod">
          <ac:chgData name="Vanessa Reis" userId="52f5c992-c630-4a8f-a545-bf6c841bd153" providerId="ADAL" clId="{74F1A747-4957-4D2D-98CD-302F9FB61239}" dt="2021-04-07T16:19:05.116" v="4919" actId="164"/>
          <ac:spMkLst>
            <pc:docMk/>
            <pc:sldMk cId="1123299861" sldId="479"/>
            <ac:spMk id="5" creationId="{E9458B4C-3300-4174-A638-9F94381E72AD}"/>
          </ac:spMkLst>
        </pc:spChg>
        <pc:spChg chg="add mod">
          <ac:chgData name="Vanessa Reis" userId="52f5c992-c630-4a8f-a545-bf6c841bd153" providerId="ADAL" clId="{74F1A747-4957-4D2D-98CD-302F9FB61239}" dt="2021-04-07T16:09:40.942" v="4839" actId="14100"/>
          <ac:spMkLst>
            <pc:docMk/>
            <pc:sldMk cId="1123299861" sldId="479"/>
            <ac:spMk id="6" creationId="{DCDFBEC8-B405-48DE-A270-3A1F5404E42D}"/>
          </ac:spMkLst>
        </pc:spChg>
        <pc:grpChg chg="add mod">
          <ac:chgData name="Vanessa Reis" userId="52f5c992-c630-4a8f-a545-bf6c841bd153" providerId="ADAL" clId="{74F1A747-4957-4D2D-98CD-302F9FB61239}" dt="2021-04-07T16:19:05.116" v="4919" actId="164"/>
          <ac:grpSpMkLst>
            <pc:docMk/>
            <pc:sldMk cId="1123299861" sldId="479"/>
            <ac:grpSpMk id="7" creationId="{99D23F4E-6FB2-46C0-8242-4E18CD9B45EE}"/>
          </ac:grpSpMkLst>
        </pc:grpChg>
        <pc:picChg chg="add mod">
          <ac:chgData name="Vanessa Reis" userId="52f5c992-c630-4a8f-a545-bf6c841bd153" providerId="ADAL" clId="{74F1A747-4957-4D2D-98CD-302F9FB61239}" dt="2021-04-07T16:19:05.116" v="4919" actId="164"/>
          <ac:picMkLst>
            <pc:docMk/>
            <pc:sldMk cId="1123299861" sldId="479"/>
            <ac:picMk id="3" creationId="{531E28CA-753E-44B6-B7E5-F55267B3DAB3}"/>
          </ac:picMkLst>
        </pc:picChg>
      </pc:sldChg>
      <pc:sldChg chg="addSp delSp modSp add mod modAnim">
        <pc:chgData name="Vanessa Reis" userId="52f5c992-c630-4a8f-a545-bf6c841bd153" providerId="ADAL" clId="{74F1A747-4957-4D2D-98CD-302F9FB61239}" dt="2021-04-07T16:43:52.889" v="4939" actId="20577"/>
        <pc:sldMkLst>
          <pc:docMk/>
          <pc:sldMk cId="1975372083" sldId="480"/>
        </pc:sldMkLst>
        <pc:spChg chg="add mod">
          <ac:chgData name="Vanessa Reis" userId="52f5c992-c630-4a8f-a545-bf6c841bd153" providerId="ADAL" clId="{74F1A747-4957-4D2D-98CD-302F9FB61239}" dt="2021-04-07T16:01:08.835" v="3980" actId="1035"/>
          <ac:spMkLst>
            <pc:docMk/>
            <pc:sldMk cId="1975372083" sldId="480"/>
            <ac:spMk id="2" creationId="{2AEB7168-04A5-46DE-8EFA-118E54942BE2}"/>
          </ac:spMkLst>
        </pc:spChg>
        <pc:spChg chg="add del">
          <ac:chgData name="Vanessa Reis" userId="52f5c992-c630-4a8f-a545-bf6c841bd153" providerId="ADAL" clId="{74F1A747-4957-4D2D-98CD-302F9FB61239}" dt="2021-04-07T15:59:46.150" v="3854" actId="21"/>
          <ac:spMkLst>
            <pc:docMk/>
            <pc:sldMk cId="1975372083" sldId="480"/>
            <ac:spMk id="3" creationId="{318628FA-7398-4D67-ADD5-7077509A4697}"/>
          </ac:spMkLst>
        </pc:spChg>
        <pc:spChg chg="add mod">
          <ac:chgData name="Vanessa Reis" userId="52f5c992-c630-4a8f-a545-bf6c841bd153" providerId="ADAL" clId="{74F1A747-4957-4D2D-98CD-302F9FB61239}" dt="2021-04-07T16:43:52.889" v="4939" actId="20577"/>
          <ac:spMkLst>
            <pc:docMk/>
            <pc:sldMk cId="1975372083" sldId="480"/>
            <ac:spMk id="4" creationId="{AE8B0677-9FB1-4304-A1C3-BE08554DB25D}"/>
          </ac:spMkLst>
        </pc:spChg>
        <pc:picChg chg="add mod">
          <ac:chgData name="Vanessa Reis" userId="52f5c992-c630-4a8f-a545-bf6c841bd153" providerId="ADAL" clId="{74F1A747-4957-4D2D-98CD-302F9FB61239}" dt="2021-04-07T16:13:50.759" v="4866" actId="1076"/>
          <ac:picMkLst>
            <pc:docMk/>
            <pc:sldMk cId="1975372083" sldId="480"/>
            <ac:picMk id="6" creationId="{D5A75095-9EAF-4F69-A4DF-486489226127}"/>
          </ac:picMkLst>
        </pc:picChg>
      </pc:sldChg>
    </pc:docChg>
  </pc:docChgLst>
  <pc:docChgLst>
    <pc:chgData name="Vanessa Reis" userId="52f5c992-c630-4a8f-a545-bf6c841bd153" providerId="ADAL" clId="{9631AEB9-9E6A-40DB-92EC-23892349232D}"/>
    <pc:docChg chg="custSel modSld">
      <pc:chgData name="Vanessa Reis" userId="52f5c992-c630-4a8f-a545-bf6c841bd153" providerId="ADAL" clId="{9631AEB9-9E6A-40DB-92EC-23892349232D}" dt="2021-04-06T07:59:02.071" v="54" actId="1592"/>
      <pc:docMkLst>
        <pc:docMk/>
      </pc:docMkLst>
      <pc:sldChg chg="delCm">
        <pc:chgData name="Vanessa Reis" userId="52f5c992-c630-4a8f-a545-bf6c841bd153" providerId="ADAL" clId="{9631AEB9-9E6A-40DB-92EC-23892349232D}" dt="2021-04-06T07:59:02.071" v="54" actId="1592"/>
        <pc:sldMkLst>
          <pc:docMk/>
          <pc:sldMk cId="3721410091" sldId="462"/>
        </pc:sldMkLst>
      </pc:sldChg>
      <pc:sldChg chg="addSp modSp mod modAnim">
        <pc:chgData name="Vanessa Reis" userId="52f5c992-c630-4a8f-a545-bf6c841bd153" providerId="ADAL" clId="{9631AEB9-9E6A-40DB-92EC-23892349232D}" dt="2021-04-05T14:31:17.049" v="51"/>
        <pc:sldMkLst>
          <pc:docMk/>
          <pc:sldMk cId="2597056663" sldId="491"/>
        </pc:sldMkLst>
        <pc:spChg chg="add mod">
          <ac:chgData name="Vanessa Reis" userId="52f5c992-c630-4a8f-a545-bf6c841bd153" providerId="ADAL" clId="{9631AEB9-9E6A-40DB-92EC-23892349232D}" dt="2021-04-05T14:29:15.621" v="45" actId="164"/>
          <ac:spMkLst>
            <pc:docMk/>
            <pc:sldMk cId="2597056663" sldId="491"/>
            <ac:spMk id="15" creationId="{2B8824A2-B692-4BAF-8E8E-7035A9679394}"/>
          </ac:spMkLst>
        </pc:spChg>
        <pc:spChg chg="add mod">
          <ac:chgData name="Vanessa Reis" userId="52f5c992-c630-4a8f-a545-bf6c841bd153" providerId="ADAL" clId="{9631AEB9-9E6A-40DB-92EC-23892349232D}" dt="2021-04-05T14:29:22.741" v="46" actId="164"/>
          <ac:spMkLst>
            <pc:docMk/>
            <pc:sldMk cId="2597056663" sldId="491"/>
            <ac:spMk id="22" creationId="{14EDCB84-EB37-477E-A06A-6F1EE43982BB}"/>
          </ac:spMkLst>
        </pc:spChg>
        <pc:grpChg chg="add mod">
          <ac:chgData name="Vanessa Reis" userId="52f5c992-c630-4a8f-a545-bf6c841bd153" providerId="ADAL" clId="{9631AEB9-9E6A-40DB-92EC-23892349232D}" dt="2021-04-05T14:29:15.621" v="45" actId="164"/>
          <ac:grpSpMkLst>
            <pc:docMk/>
            <pc:sldMk cId="2597056663" sldId="491"/>
            <ac:grpSpMk id="2" creationId="{A53701B9-30BB-4E08-A8CB-DC41390B6F10}"/>
          </ac:grpSpMkLst>
        </pc:grpChg>
        <pc:grpChg chg="add mod">
          <ac:chgData name="Vanessa Reis" userId="52f5c992-c630-4a8f-a545-bf6c841bd153" providerId="ADAL" clId="{9631AEB9-9E6A-40DB-92EC-23892349232D}" dt="2021-04-05T14:29:22.741" v="46" actId="164"/>
          <ac:grpSpMkLst>
            <pc:docMk/>
            <pc:sldMk cId="2597056663" sldId="491"/>
            <ac:grpSpMk id="5" creationId="{3FF8246B-D7AB-495B-ACC2-4C7A977D330E}"/>
          </ac:grpSpMkLst>
        </pc:grpChg>
        <pc:picChg chg="mod">
          <ac:chgData name="Vanessa Reis" userId="52f5c992-c630-4a8f-a545-bf6c841bd153" providerId="ADAL" clId="{9631AEB9-9E6A-40DB-92EC-23892349232D}" dt="2021-04-05T14:29:15.621" v="45" actId="164"/>
          <ac:picMkLst>
            <pc:docMk/>
            <pc:sldMk cId="2597056663" sldId="491"/>
            <ac:picMk id="7" creationId="{8A1B8B41-E7D2-478A-A0C7-A053B6665651}"/>
          </ac:picMkLst>
        </pc:picChg>
        <pc:picChg chg="mod">
          <ac:chgData name="Vanessa Reis" userId="52f5c992-c630-4a8f-a545-bf6c841bd153" providerId="ADAL" clId="{9631AEB9-9E6A-40DB-92EC-23892349232D}" dt="2021-04-05T14:29:22.741" v="46" actId="164"/>
          <ac:picMkLst>
            <pc:docMk/>
            <pc:sldMk cId="2597056663" sldId="491"/>
            <ac:picMk id="20" creationId="{A21EC730-CD69-4287-ACE3-FD22237472AF}"/>
          </ac:picMkLst>
        </pc:picChg>
      </pc:sldChg>
      <pc:sldChg chg="addSp modSp modAnim">
        <pc:chgData name="Vanessa Reis" userId="52f5c992-c630-4a8f-a545-bf6c841bd153" providerId="ADAL" clId="{9631AEB9-9E6A-40DB-92EC-23892349232D}" dt="2021-04-05T14:28:51.395" v="44"/>
        <pc:sldMkLst>
          <pc:docMk/>
          <pc:sldMk cId="497759316" sldId="495"/>
        </pc:sldMkLst>
        <pc:spChg chg="mod">
          <ac:chgData name="Vanessa Reis" userId="52f5c992-c630-4a8f-a545-bf6c841bd153" providerId="ADAL" clId="{9631AEB9-9E6A-40DB-92EC-23892349232D}" dt="2021-04-05T14:24:18.053" v="27" actId="164"/>
          <ac:spMkLst>
            <pc:docMk/>
            <pc:sldMk cId="497759316" sldId="495"/>
            <ac:spMk id="2" creationId="{3C7205CB-EEC6-466A-B7E0-79C15042FD57}"/>
          </ac:spMkLst>
        </pc:spChg>
        <pc:spChg chg="mod">
          <ac:chgData name="Vanessa Reis" userId="52f5c992-c630-4a8f-a545-bf6c841bd153" providerId="ADAL" clId="{9631AEB9-9E6A-40DB-92EC-23892349232D}" dt="2021-04-05T14:25:23.513" v="36" actId="164"/>
          <ac:spMkLst>
            <pc:docMk/>
            <pc:sldMk cId="497759316" sldId="495"/>
            <ac:spMk id="22" creationId="{4E814A5D-A218-49FB-9546-A38BEB985DEE}"/>
          </ac:spMkLst>
        </pc:spChg>
        <pc:spChg chg="mod">
          <ac:chgData name="Vanessa Reis" userId="52f5c992-c630-4a8f-a545-bf6c841bd153" providerId="ADAL" clId="{9631AEB9-9E6A-40DB-92EC-23892349232D}" dt="2021-04-05T14:24:13.037" v="26" actId="164"/>
          <ac:spMkLst>
            <pc:docMk/>
            <pc:sldMk cId="497759316" sldId="495"/>
            <ac:spMk id="23" creationId="{3F04F4D0-312C-44EF-AAE9-9DFE8D6AE92B}"/>
          </ac:spMkLst>
        </pc:spChg>
        <pc:spChg chg="mod">
          <ac:chgData name="Vanessa Reis" userId="52f5c992-c630-4a8f-a545-bf6c841bd153" providerId="ADAL" clId="{9631AEB9-9E6A-40DB-92EC-23892349232D}" dt="2021-04-05T14:23:58.461" v="24" actId="164"/>
          <ac:spMkLst>
            <pc:docMk/>
            <pc:sldMk cId="497759316" sldId="495"/>
            <ac:spMk id="24" creationId="{C428E68F-BFF5-4845-831F-9DBB44C4B11A}"/>
          </ac:spMkLst>
        </pc:spChg>
        <pc:spChg chg="mod">
          <ac:chgData name="Vanessa Reis" userId="52f5c992-c630-4a8f-a545-bf6c841bd153" providerId="ADAL" clId="{9631AEB9-9E6A-40DB-92EC-23892349232D}" dt="2021-04-05T14:24:13.037" v="26" actId="164"/>
          <ac:spMkLst>
            <pc:docMk/>
            <pc:sldMk cId="497759316" sldId="495"/>
            <ac:spMk id="25" creationId="{0ECAF3EC-A377-44D1-83A2-519C37FED308}"/>
          </ac:spMkLst>
        </pc:spChg>
        <pc:spChg chg="mod">
          <ac:chgData name="Vanessa Reis" userId="52f5c992-c630-4a8f-a545-bf6c841bd153" providerId="ADAL" clId="{9631AEB9-9E6A-40DB-92EC-23892349232D}" dt="2021-04-05T14:23:58.461" v="24" actId="164"/>
          <ac:spMkLst>
            <pc:docMk/>
            <pc:sldMk cId="497759316" sldId="495"/>
            <ac:spMk id="26" creationId="{166C5C28-68FF-4EA7-9AD3-4B7196A7484E}"/>
          </ac:spMkLst>
        </pc:spChg>
        <pc:spChg chg="mod">
          <ac:chgData name="Vanessa Reis" userId="52f5c992-c630-4a8f-a545-bf6c841bd153" providerId="ADAL" clId="{9631AEB9-9E6A-40DB-92EC-23892349232D}" dt="2021-04-05T14:23:34.409" v="22" actId="164"/>
          <ac:spMkLst>
            <pc:docMk/>
            <pc:sldMk cId="497759316" sldId="495"/>
            <ac:spMk id="27" creationId="{7E656323-C38B-4FA1-9D10-DF7259320900}"/>
          </ac:spMkLst>
        </pc:spChg>
        <pc:grpChg chg="add mod">
          <ac:chgData name="Vanessa Reis" userId="52f5c992-c630-4a8f-a545-bf6c841bd153" providerId="ADAL" clId="{9631AEB9-9E6A-40DB-92EC-23892349232D}" dt="2021-04-05T14:25:23.513" v="36" actId="164"/>
          <ac:grpSpMkLst>
            <pc:docMk/>
            <pc:sldMk cId="497759316" sldId="495"/>
            <ac:grpSpMk id="5" creationId="{9BCB5E93-F663-4084-BDD0-4DF23D80CB78}"/>
          </ac:grpSpMkLst>
        </pc:grpChg>
        <pc:grpChg chg="add mod">
          <ac:chgData name="Vanessa Reis" userId="52f5c992-c630-4a8f-a545-bf6c841bd153" providerId="ADAL" clId="{9631AEB9-9E6A-40DB-92EC-23892349232D}" dt="2021-04-05T14:23:58.461" v="24" actId="164"/>
          <ac:grpSpMkLst>
            <pc:docMk/>
            <pc:sldMk cId="497759316" sldId="495"/>
            <ac:grpSpMk id="6" creationId="{B9AD37A4-4C7E-45CB-B741-4C8FF5AF9A82}"/>
          </ac:grpSpMkLst>
        </pc:grpChg>
        <pc:grpChg chg="add mod">
          <ac:chgData name="Vanessa Reis" userId="52f5c992-c630-4a8f-a545-bf6c841bd153" providerId="ADAL" clId="{9631AEB9-9E6A-40DB-92EC-23892349232D}" dt="2021-04-05T14:24:13.037" v="26" actId="164"/>
          <ac:grpSpMkLst>
            <pc:docMk/>
            <pc:sldMk cId="497759316" sldId="495"/>
            <ac:grpSpMk id="8" creationId="{5361FA8E-AEFC-4307-B2ED-53BAC87C6718}"/>
          </ac:grpSpMkLst>
        </pc:grpChg>
        <pc:grpChg chg="add mod">
          <ac:chgData name="Vanessa Reis" userId="52f5c992-c630-4a8f-a545-bf6c841bd153" providerId="ADAL" clId="{9631AEB9-9E6A-40DB-92EC-23892349232D}" dt="2021-04-05T14:24:18.053" v="27" actId="164"/>
          <ac:grpSpMkLst>
            <pc:docMk/>
            <pc:sldMk cId="497759316" sldId="495"/>
            <ac:grpSpMk id="10" creationId="{5D4F817D-DF2A-45DB-82CD-C8AF1C386241}"/>
          </ac:grpSpMkLst>
        </pc:grpChg>
        <pc:grpChg chg="add mod">
          <ac:chgData name="Vanessa Reis" userId="52f5c992-c630-4a8f-a545-bf6c841bd153" providerId="ADAL" clId="{9631AEB9-9E6A-40DB-92EC-23892349232D}" dt="2021-04-05T14:25:23.513" v="36" actId="164"/>
          <ac:grpSpMkLst>
            <pc:docMk/>
            <pc:sldMk cId="497759316" sldId="495"/>
            <ac:grpSpMk id="11" creationId="{22861130-8197-477F-91D1-AAE73471D726}"/>
          </ac:grpSpMkLst>
        </pc:grpChg>
        <pc:picChg chg="mod">
          <ac:chgData name="Vanessa Reis" userId="52f5c992-c630-4a8f-a545-bf6c841bd153" providerId="ADAL" clId="{9631AEB9-9E6A-40DB-92EC-23892349232D}" dt="2021-04-05T14:23:34.409" v="22" actId="164"/>
          <ac:picMkLst>
            <pc:docMk/>
            <pc:sldMk cId="497759316" sldId="495"/>
            <ac:picMk id="7" creationId="{943A6E73-4DA2-4C54-A46C-30A10343B643}"/>
          </ac:picMkLst>
        </pc:picChg>
        <pc:picChg chg="mod">
          <ac:chgData name="Vanessa Reis" userId="52f5c992-c630-4a8f-a545-bf6c841bd153" providerId="ADAL" clId="{9631AEB9-9E6A-40DB-92EC-23892349232D}" dt="2021-04-05T14:23:58.461" v="24" actId="164"/>
          <ac:picMkLst>
            <pc:docMk/>
            <pc:sldMk cId="497759316" sldId="495"/>
            <ac:picMk id="9" creationId="{AFFB1C45-604F-46F7-B468-725B114D3576}"/>
          </ac:picMkLst>
        </pc:picChg>
        <pc:picChg chg="mod">
          <ac:chgData name="Vanessa Reis" userId="52f5c992-c630-4a8f-a545-bf6c841bd153" providerId="ADAL" clId="{9631AEB9-9E6A-40DB-92EC-23892349232D}" dt="2021-04-05T14:24:13.037" v="26" actId="164"/>
          <ac:picMkLst>
            <pc:docMk/>
            <pc:sldMk cId="497759316" sldId="495"/>
            <ac:picMk id="12" creationId="{0D7C0697-E573-4D3C-86AD-A0DA8AC46088}"/>
          </ac:picMkLst>
        </pc:picChg>
        <pc:picChg chg="mod">
          <ac:chgData name="Vanessa Reis" userId="52f5c992-c630-4a8f-a545-bf6c841bd153" providerId="ADAL" clId="{9631AEB9-9E6A-40DB-92EC-23892349232D}" dt="2021-04-05T14:24:18.053" v="27" actId="164"/>
          <ac:picMkLst>
            <pc:docMk/>
            <pc:sldMk cId="497759316" sldId="495"/>
            <ac:picMk id="16" creationId="{7A58E145-936E-4F53-81A7-F0E255EB85EA}"/>
          </ac:picMkLst>
        </pc:picChg>
      </pc:sldChg>
      <pc:sldChg chg="modSp mod delCm">
        <pc:chgData name="Vanessa Reis" userId="52f5c992-c630-4a8f-a545-bf6c841bd153" providerId="ADAL" clId="{9631AEB9-9E6A-40DB-92EC-23892349232D}" dt="2021-04-06T07:58:57.843" v="53" actId="1592"/>
        <pc:sldMkLst>
          <pc:docMk/>
          <pc:sldMk cId="805235012" sldId="500"/>
        </pc:sldMkLst>
        <pc:spChg chg="mod">
          <ac:chgData name="Vanessa Reis" userId="52f5c992-c630-4a8f-a545-bf6c841bd153" providerId="ADAL" clId="{9631AEB9-9E6A-40DB-92EC-23892349232D}" dt="2021-04-06T07:58:34.720" v="52" actId="20577"/>
          <ac:spMkLst>
            <pc:docMk/>
            <pc:sldMk cId="805235012" sldId="500"/>
            <ac:spMk id="38" creationId="{0DC7D875-DEBB-45B1-9A0B-712EB2FF44B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A4C1E42-7D2D-4C29-914E-10AA1515174E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6275" y="4705350"/>
            <a:ext cx="541655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A521C2B-1BF5-441C-9E9C-4FB6AE3ACED4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069781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1</a:t>
            </a:fld>
            <a:endParaRPr lang="pt-PT" altLang="pt-PT" dirty="0"/>
          </a:p>
        </p:txBody>
      </p:sp>
    </p:spTree>
    <p:extLst>
      <p:ext uri="{BB962C8B-B14F-4D97-AF65-F5344CB8AC3E}">
        <p14:creationId xmlns:p14="http://schemas.microsoft.com/office/powerpoint/2010/main" val="423727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99381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4698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3066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0836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06881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82282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4821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9742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4920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38438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4970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13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898622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14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454039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15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132608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282186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17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6678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7C926-2B8E-4A0E-928F-8E24D286DD7D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92E6C-CDB0-4303-85B9-9CD24BD50D3F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8928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9C651-E7DC-4785-B052-AA80D4A24BA8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C00C1-98B3-4C0B-ABC0-E9EDF00BA9AA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6670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A8191-32D0-401A-B626-30A7CFDD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C929B-7D35-41C0-87F0-2624DBC0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FB04A1-28B6-487F-A570-DFDD1ACBD6E2}" type="datetimeFigureOut">
              <a:rPr lang="pt-PT" smtClean="0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51A0D-0A6E-4AD4-954C-4E4E0B75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A7673-B0BD-4F03-8836-667B17DC5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9140C53-0387-45D3-B57B-D9575CDD36C0}" type="slidenum">
              <a:rPr lang="pt-PT" smtClean="0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4248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D00DF-DD90-4749-9450-3F5F74ACE420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9FBB8-A469-4AC0-B705-3FBF47C157E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1875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4F527-626F-43DD-BA1A-9E8D03EF2309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A196F-FBCD-4B7A-AA0D-2CFD7E690116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7076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4D05D-044E-479E-89CD-2E1B225D1E6A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691DA-7A00-454F-B913-8F6138978ED7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3649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EC2AB-BCBB-4395-9AEE-B8D9D06C730E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9FFB5-B649-4384-A670-7D459CA45EA5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769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485B-E2CC-4DCE-8B69-257063A6BCA5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D41F3-BF55-4823-877F-9ADBA9303E6C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9954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29A03-C50A-487F-ACA5-D76CC2265A2C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A098E-F75D-4FE1-B84E-FB815E37535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638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4C8B2-ED1E-4248-B87A-1DE70D82EA99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C3BA1-A868-4C77-A4B0-1205334C6BF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14852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5E3E1-5BB2-4556-837D-7C8517697118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ECB34-0873-42D4-A7A8-AB0F99C01827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67245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EFE53-F333-4D26-AFF1-D4DB2E6C0AC4}" type="datetimeFigureOut">
              <a:rPr lang="pt-PT"/>
              <a:pPr>
                <a:defRPr/>
              </a:pPr>
              <a:t>08/04/2021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8A22-2C62-46BE-8D8A-2AFDD8EE9A14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55518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9DB-0D11-4B47-9839-5CBBC7496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07DC3-A48A-4EAD-831C-D687B6BC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9120-FFB1-4717-9821-7879FA37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C7F2-3E38-4E18-AE3B-BB6D6CEF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A5F0-D3A2-4AE8-A460-595B1C5A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99410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146C-FB3C-43E5-B181-6215A0A4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292EF-9246-4BF5-9871-EC08F43B2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487A5-2EB4-40C9-BF56-4E232E2A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7AC7-FD83-46E7-9927-BBC89D86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BEFAF-4E4F-4B1F-A22D-CD338CC2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5061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96EB-55FB-4037-8ACF-C10A9789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1EBA9-A689-4CFB-A35D-C8EE5233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B37CF-F20E-4BD1-8630-97CFF7D2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6337-8F3B-4B2B-9551-673D273C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4230-A46D-43A9-A899-379FB32E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76674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8A43-83AE-49B1-A682-736B9FEB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B766-480A-4996-9AAC-9178FFC6C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F2C9F-4737-4B46-BC5A-180217D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B6028-1EBA-4870-81C0-294B4F4D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7BBD4-7118-484D-B399-4E4AF4F3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1792E-FB58-43A3-9320-7F4A369C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97274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1A8-3ECA-49D4-B220-DF3F5DF1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453C-0FE8-4452-B1CF-68CA2CF9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C2212-BDDD-4F98-B615-284B2914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94A61-0D37-4372-9E81-37BEED60C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8DA2-A315-4937-B2C3-38704FAA8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662D-2259-42D6-B7A2-D18A7E2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FE5BB-7C42-461D-8350-12E6106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76CC8-DFF4-425F-9204-FDC9A0A4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13497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9148-A0A0-42EB-AF3E-DCA864BB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EEE4C-5939-4767-BA55-71AC0ED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B0DE7-FE44-4096-9332-4F6919FB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7D3C-1E64-4B12-9FB4-DB845321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37013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98600-925F-4991-A793-672F584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51779-D864-41A1-BBDD-F61EF2D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33FF-837C-4E2E-B0FB-939BDFEA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64696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B873-CE7A-466B-82B3-8CD604A6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626E-0B11-4669-8A25-88CD30B9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4161-FF56-41ED-B9D8-0D27359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791FD-EEC4-4D61-97EC-940E884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174DA-B2EC-4A20-ACCC-AB5BE8BD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AB9E1-4D3C-4854-99BE-2BFB6B4B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50227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C2A9-A260-41CA-A505-41AAF337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FA8A8-4279-4575-8429-AE8A3639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FE66-DFA8-4B41-9800-5ED94D4D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E27DB-549A-4083-9218-BF217EEF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0DD9-615C-444E-8299-B0BB977A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7266-5686-43F1-94AA-E43D661D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14350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4E6-96B0-41A1-84A3-5E748183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C424F-6176-473D-B9B6-A04F2F6C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8AC9-419D-47B0-AE29-0F4677A3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34E-BC62-4962-9DC4-159AE494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A9B-8A79-4C2D-B3E8-B86911E0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24792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23AE0-0749-4C20-863C-D92FC2A63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5CF67-27DA-44BA-A809-9FAD27AC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D27C9-B460-4E15-BC62-91597962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08/04/2021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3113-F96B-4775-9CB9-31CE0B6D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87D2E-229B-4A81-9D35-207EDD00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8906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10BE3671-2994-4908-BE70-33A87F3E468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C8A8CADF-5111-4455-B985-9943AFDEB5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6416" y="84719"/>
            <a:ext cx="690625" cy="30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88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BD7FFB-F85E-4E25-8B14-4CA1B61497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9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iff"/><Relationship Id="rId5" Type="http://schemas.openxmlformats.org/officeDocument/2006/relationships/image" Target="../media/image22.tiff"/><Relationship Id="rId4" Type="http://schemas.openxmlformats.org/officeDocument/2006/relationships/image" Target="../media/image21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othing&#10;&#10;Description automatically generated">
            <a:extLst>
              <a:ext uri="{FF2B5EF4-FFF2-40B4-BE49-F238E27FC236}">
                <a16:creationId xmlns:a16="http://schemas.microsoft.com/office/drawing/2014/main" id="{7A948619-D3C3-4E86-AEC0-0CFD26C1E6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4"/>
          <a:stretch/>
        </p:blipFill>
        <p:spPr>
          <a:xfrm>
            <a:off x="6588224" y="2060848"/>
            <a:ext cx="536025" cy="2520280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6872" y="6023483"/>
            <a:ext cx="1368161" cy="60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16" name="Gráfico 4">
            <a:extLst>
              <a:ext uri="{FF2B5EF4-FFF2-40B4-BE49-F238E27FC236}">
                <a16:creationId xmlns:a16="http://schemas.microsoft.com/office/drawing/2014/main" id="{37F9B8AA-4D44-4FA8-8766-97405EB5AF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7" name="CaixaDeTexto 5">
            <a:extLst>
              <a:ext uri="{FF2B5EF4-FFF2-40B4-BE49-F238E27FC236}">
                <a16:creationId xmlns:a16="http://schemas.microsoft.com/office/drawing/2014/main" id="{883FBEF4-1CCB-486D-A1BF-9FF5A7435BA7}"/>
              </a:ext>
            </a:extLst>
          </p:cNvPr>
          <p:cNvSpPr txBox="1"/>
          <p:nvPr/>
        </p:nvSpPr>
        <p:spPr>
          <a:xfrm>
            <a:off x="2591779" y="2232732"/>
            <a:ext cx="396044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HSI – 7.º ano</a:t>
            </a:r>
          </a:p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Correção da ficha de avaliação n. </a:t>
            </a:r>
            <a:r>
              <a:rPr lang="pt-PT" b="1" baseline="30000" dirty="0">
                <a:solidFill>
                  <a:schemeClr val="accent1"/>
                </a:solidFill>
              </a:rPr>
              <a:t>o</a:t>
            </a:r>
            <a:r>
              <a:rPr lang="pt-PT" b="1" dirty="0">
                <a:solidFill>
                  <a:schemeClr val="accent1"/>
                </a:solidFill>
              </a:rPr>
              <a:t> 2</a:t>
            </a: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2D262D77-AA3E-4C7E-8A13-6015A4D5C33D}"/>
              </a:ext>
            </a:extLst>
          </p:cNvPr>
          <p:cNvSpPr txBox="1"/>
          <p:nvPr/>
        </p:nvSpPr>
        <p:spPr>
          <a:xfrm>
            <a:off x="2627784" y="3113101"/>
            <a:ext cx="396044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A Herança do Mediterrâneo Antigo</a:t>
            </a:r>
          </a:p>
        </p:txBody>
      </p:sp>
    </p:spTree>
    <p:extLst>
      <p:ext uri="{BB962C8B-B14F-4D97-AF65-F5344CB8AC3E}">
        <p14:creationId xmlns:p14="http://schemas.microsoft.com/office/powerpoint/2010/main" val="372141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4">
            <a:extLst>
              <a:ext uri="{FF2B5EF4-FFF2-40B4-BE49-F238E27FC236}">
                <a16:creationId xmlns:a16="http://schemas.microsoft.com/office/drawing/2014/main" id="{AE5E5C0B-B3DA-4983-BE5C-D97286190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5" name="CaixaDeTexto 5">
            <a:extLst>
              <a:ext uri="{FF2B5EF4-FFF2-40B4-BE49-F238E27FC236}">
                <a16:creationId xmlns:a16="http://schemas.microsoft.com/office/drawing/2014/main" id="{EA1B6770-AE7A-4CBD-BFB1-98C0705943AD}"/>
              </a:ext>
            </a:extLst>
          </p:cNvPr>
          <p:cNvSpPr txBox="1"/>
          <p:nvPr/>
        </p:nvSpPr>
        <p:spPr>
          <a:xfrm>
            <a:off x="2501768" y="2708920"/>
            <a:ext cx="4140461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 </a:t>
            </a:r>
          </a:p>
          <a:p>
            <a:pPr algn="ctr"/>
            <a:r>
              <a:rPr lang="pt-PT" sz="2300" b="1" dirty="0">
                <a:solidFill>
                  <a:schemeClr val="accent1"/>
                </a:solidFill>
              </a:rPr>
              <a:t>A formação das cidades-estado e a economia ateniense</a:t>
            </a:r>
            <a:endParaRPr lang="pt-PT" sz="23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5" name="Picture 4" descr="A picture containing clothing, person, person, posing&#10;&#10;Description automatically generated">
            <a:extLst>
              <a:ext uri="{FF2B5EF4-FFF2-40B4-BE49-F238E27FC236}">
                <a16:creationId xmlns:a16="http://schemas.microsoft.com/office/drawing/2014/main" id="{1CBFDD0F-A415-4114-9FB6-24C09D667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1628931" cy="36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2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0FB348-6004-43C0-8C0A-4BE0198184EE}"/>
              </a:ext>
            </a:extLst>
          </p:cNvPr>
          <p:cNvSpPr txBox="1"/>
          <p:nvPr/>
        </p:nvSpPr>
        <p:spPr>
          <a:xfrm>
            <a:off x="539552" y="967324"/>
            <a:ext cx="586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Lê e </a:t>
            </a:r>
            <a:r>
              <a:rPr lang="pt-PT" b="1" dirty="0"/>
              <a:t>observa</a:t>
            </a:r>
            <a:r>
              <a:rPr lang="en-US" b="1" dirty="0"/>
              <a:t> as </a:t>
            </a:r>
            <a:r>
              <a:rPr lang="en-US" b="1" dirty="0" err="1"/>
              <a:t>fontes</a:t>
            </a:r>
            <a:r>
              <a:rPr lang="en-US" b="1" dirty="0"/>
              <a:t>. </a:t>
            </a:r>
            <a:endParaRPr lang="pt-PT" b="1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0F7A689-4C20-4370-9DB7-B51A1642F9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151722"/>
              </p:ext>
            </p:extLst>
          </p:nvPr>
        </p:nvGraphicFramePr>
        <p:xfrm>
          <a:off x="645096" y="1700808"/>
          <a:ext cx="7853808" cy="18845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53808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1884593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pt-PT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Cidades-estado</a:t>
                      </a:r>
                    </a:p>
                    <a:p>
                      <a:pPr marL="71755" marR="71755"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PT" sz="11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 Grécia, o solo montanhoso dificulta a comunicação entre os vales. Como não era possível construir estradas para ultrapassar montanhas, a comunicação por terra era muito difícil. Este é um dos motivos pelos quais os Gregos não criaram um Estado unificado, tendo desenvolvido territórios independentes: as cidades-estado. Ao longo do século VIII a. C. algumas pequenas povoações começaram a unir-se, formando, a pouco a pouco, uma cidade-estado, construída em torno de uma acrópole.</a:t>
                      </a:r>
                    </a:p>
                    <a:p>
                      <a:pPr marR="71755" algn="r">
                        <a:lnSpc>
                          <a:spcPct val="150000"/>
                        </a:lnSpc>
                        <a:spcBef>
                          <a:spcPts val="400"/>
                        </a:spcBef>
                        <a:spcAft>
                          <a:spcPts val="4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Maria Chiara </a:t>
                      </a:r>
                      <a:r>
                        <a:rPr lang="pt-PT" sz="9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Bettazi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pt-PT" sz="900" b="0" i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Tutta</a:t>
                      </a: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La </a:t>
                      </a:r>
                      <a:r>
                        <a:rPr lang="pt-PT" sz="900" b="0" i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Storia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pt-PT" sz="9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Giunti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Editore, 2000.</a:t>
                      </a:r>
                      <a:endParaRPr lang="pt-PT" sz="9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Arial" panose="020B060402020202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5378BAE0-0F5F-445C-B718-34668B488ADF}"/>
              </a:ext>
            </a:extLst>
          </p:cNvPr>
          <p:cNvSpPr/>
          <p:nvPr/>
        </p:nvSpPr>
        <p:spPr>
          <a:xfrm>
            <a:off x="-324544" y="3949553"/>
            <a:ext cx="3029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	</a:t>
            </a:r>
            <a:r>
              <a:rPr lang="pt-PT" sz="1400" b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pt-PT" dirty="0"/>
              <a:t> </a:t>
            </a:r>
            <a:r>
              <a:rPr lang="pt-PT" sz="1200" b="1" dirty="0"/>
              <a:t>Os Gregos no Mediterrâneo</a:t>
            </a:r>
          </a:p>
        </p:txBody>
      </p:sp>
      <p:pic>
        <p:nvPicPr>
          <p:cNvPr id="18" name="Imagem 39">
            <a:extLst>
              <a:ext uri="{FF2B5EF4-FFF2-40B4-BE49-F238E27FC236}">
                <a16:creationId xmlns:a16="http://schemas.microsoft.com/office/drawing/2014/main" id="{E5226857-10FA-4D9F-AAF4-84BD30BEA04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560" y="4336330"/>
            <a:ext cx="4318879" cy="235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98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7DB567-93AE-4A99-97CD-4F4BFA90916A}"/>
              </a:ext>
            </a:extLst>
          </p:cNvPr>
          <p:cNvSpPr/>
          <p:nvPr/>
        </p:nvSpPr>
        <p:spPr>
          <a:xfrm>
            <a:off x="0" y="980728"/>
            <a:ext cx="8388424" cy="64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pt-PT" b="1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1.1. A partir das fontes, assinala com </a:t>
            </a:r>
            <a:r>
              <a:rPr lang="pt-PT" b="1" dirty="0">
                <a:latin typeface="Arial" panose="020B0604020202020204" pitchFamily="34" charset="0"/>
                <a:ea typeface="Arial" panose="020B0604020202020204" pitchFamily="34" charset="0"/>
              </a:rPr>
              <a:t>V as afirmações verdadeiras e com F as falsas.</a:t>
            </a:r>
            <a:endParaRPr lang="pt-PT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8AFE97-9FAE-4EEB-943D-473815C2A5E2}"/>
              </a:ext>
            </a:extLst>
          </p:cNvPr>
          <p:cNvSpPr/>
          <p:nvPr/>
        </p:nvSpPr>
        <p:spPr>
          <a:xfrm>
            <a:off x="1115616" y="2348880"/>
            <a:ext cx="781286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/>
              <a:t>A Grécia apresenta uma costa muito recortada, com poucas ilhas, montanhas e vales.</a:t>
            </a:r>
          </a:p>
          <a:p>
            <a:pPr algn="just"/>
            <a:endParaRPr lang="pt-PT" sz="1600" dirty="0"/>
          </a:p>
          <a:p>
            <a:pPr algn="just"/>
            <a:r>
              <a:rPr lang="pt-PT" sz="1600" dirty="0"/>
              <a:t>O relevo dificultou a comunicação entre os povos, levando à formação de cidades-estado.</a:t>
            </a:r>
          </a:p>
          <a:p>
            <a:pPr algn="just"/>
            <a:endParaRPr lang="pt-PT" sz="1600" dirty="0"/>
          </a:p>
          <a:p>
            <a:pPr algn="just"/>
            <a:r>
              <a:rPr lang="pt-PT" sz="1600" dirty="0"/>
              <a:t>A formação de cidades-estado iniciou-se no século VIII.</a:t>
            </a:r>
          </a:p>
          <a:p>
            <a:pPr algn="just"/>
            <a:endParaRPr lang="pt-PT" sz="1600" dirty="0"/>
          </a:p>
          <a:p>
            <a:pPr algn="just"/>
            <a:r>
              <a:rPr lang="pt-PT" sz="1600" dirty="0"/>
              <a:t>As cidades-estado eram independentes, com leis, governo e exército próprios.</a:t>
            </a:r>
          </a:p>
          <a:p>
            <a:pPr algn="just"/>
            <a:endParaRPr lang="pt-PT" sz="1600" dirty="0"/>
          </a:p>
          <a:p>
            <a:pPr algn="just"/>
            <a:r>
              <a:rPr lang="pt-PT" sz="1600" dirty="0"/>
              <a:t>O clima seco e os solos pouco férteis dificultaram a prática da agricultura.</a:t>
            </a:r>
          </a:p>
          <a:p>
            <a:pPr algn="just"/>
            <a:endParaRPr lang="pt-PT" sz="1600" dirty="0"/>
          </a:p>
          <a:p>
            <a:pPr algn="just"/>
            <a:r>
              <a:rPr lang="pt-PT" sz="1600" dirty="0"/>
              <a:t>Os Gregos fundaram colónias e dedicaram-se ao comércio e ao artesanato</a:t>
            </a:r>
          </a:p>
        </p:txBody>
      </p:sp>
      <p:sp>
        <p:nvSpPr>
          <p:cNvPr id="10" name="Retângulo Arredondado 30">
            <a:extLst>
              <a:ext uri="{FF2B5EF4-FFF2-40B4-BE49-F238E27FC236}">
                <a16:creationId xmlns:a16="http://schemas.microsoft.com/office/drawing/2014/main" id="{1C85A2BC-D062-4D7E-99B9-BD109B170A82}"/>
              </a:ext>
            </a:extLst>
          </p:cNvPr>
          <p:cNvSpPr/>
          <p:nvPr/>
        </p:nvSpPr>
        <p:spPr>
          <a:xfrm>
            <a:off x="820670" y="2342024"/>
            <a:ext cx="294946" cy="2880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F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1" name="Retângulo Arredondado 30">
            <a:extLst>
              <a:ext uri="{FF2B5EF4-FFF2-40B4-BE49-F238E27FC236}">
                <a16:creationId xmlns:a16="http://schemas.microsoft.com/office/drawing/2014/main" id="{89993095-8095-4C16-94A9-B26E8612009A}"/>
              </a:ext>
            </a:extLst>
          </p:cNvPr>
          <p:cNvSpPr/>
          <p:nvPr/>
        </p:nvSpPr>
        <p:spPr>
          <a:xfrm>
            <a:off x="820670" y="2864241"/>
            <a:ext cx="294946" cy="2880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V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2" name="Retângulo Arredondado 30">
            <a:extLst>
              <a:ext uri="{FF2B5EF4-FFF2-40B4-BE49-F238E27FC236}">
                <a16:creationId xmlns:a16="http://schemas.microsoft.com/office/drawing/2014/main" id="{FD843B5D-A25E-44A5-89E0-8BC243D3EB43}"/>
              </a:ext>
            </a:extLst>
          </p:cNvPr>
          <p:cNvSpPr/>
          <p:nvPr/>
        </p:nvSpPr>
        <p:spPr>
          <a:xfrm>
            <a:off x="820670" y="3343280"/>
            <a:ext cx="294946" cy="2880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F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3" name="Retângulo Arredondado 30">
            <a:extLst>
              <a:ext uri="{FF2B5EF4-FFF2-40B4-BE49-F238E27FC236}">
                <a16:creationId xmlns:a16="http://schemas.microsoft.com/office/drawing/2014/main" id="{B4AC45DC-36E4-4182-B68A-C52DFECA2721}"/>
              </a:ext>
            </a:extLst>
          </p:cNvPr>
          <p:cNvSpPr/>
          <p:nvPr/>
        </p:nvSpPr>
        <p:spPr>
          <a:xfrm>
            <a:off x="820670" y="3824848"/>
            <a:ext cx="294946" cy="2880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V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4" name="Retângulo Arredondado 30">
            <a:extLst>
              <a:ext uri="{FF2B5EF4-FFF2-40B4-BE49-F238E27FC236}">
                <a16:creationId xmlns:a16="http://schemas.microsoft.com/office/drawing/2014/main" id="{10F8126C-E782-42B2-AD6A-2B953084ABB8}"/>
              </a:ext>
            </a:extLst>
          </p:cNvPr>
          <p:cNvSpPr/>
          <p:nvPr/>
        </p:nvSpPr>
        <p:spPr>
          <a:xfrm>
            <a:off x="820670" y="4797152"/>
            <a:ext cx="294946" cy="2880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V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5" name="Retângulo Arredondado 30">
            <a:extLst>
              <a:ext uri="{FF2B5EF4-FFF2-40B4-BE49-F238E27FC236}">
                <a16:creationId xmlns:a16="http://schemas.microsoft.com/office/drawing/2014/main" id="{C4E54465-9F68-4391-B9B6-39D10C996B58}"/>
              </a:ext>
            </a:extLst>
          </p:cNvPr>
          <p:cNvSpPr/>
          <p:nvPr/>
        </p:nvSpPr>
        <p:spPr>
          <a:xfrm>
            <a:off x="820670" y="4306416"/>
            <a:ext cx="294946" cy="2880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V</a:t>
            </a:r>
            <a:endParaRPr lang="pt-PT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9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7DB567-93AE-4A99-97CD-4F4BFA90916A}"/>
              </a:ext>
            </a:extLst>
          </p:cNvPr>
          <p:cNvSpPr/>
          <p:nvPr/>
        </p:nvSpPr>
        <p:spPr>
          <a:xfrm>
            <a:off x="376490" y="2060848"/>
            <a:ext cx="8388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b="1" dirty="0"/>
              <a:t>2. Diz o que entendes por cidade-estado ou </a:t>
            </a:r>
            <a:r>
              <a:rPr lang="pt-PT" b="1" i="1" dirty="0"/>
              <a:t>pólis</a:t>
            </a:r>
            <a:r>
              <a:rPr lang="pt-PT" b="1" dirty="0"/>
              <a:t>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0FA263-247A-4A09-ABE7-553E502782D9}"/>
              </a:ext>
            </a:extLst>
          </p:cNvPr>
          <p:cNvSpPr/>
          <p:nvPr/>
        </p:nvSpPr>
        <p:spPr>
          <a:xfrm>
            <a:off x="610262" y="2505529"/>
            <a:ext cx="8154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00B0F0"/>
                </a:solidFill>
              </a:rPr>
              <a:t>Uma cidade-estado ou </a:t>
            </a:r>
            <a:r>
              <a:rPr lang="pt-PT" i="1" dirty="0">
                <a:solidFill>
                  <a:srgbClr val="00B0F0"/>
                </a:solidFill>
              </a:rPr>
              <a:t>pólis</a:t>
            </a:r>
            <a:r>
              <a:rPr lang="pt-PT" dirty="0">
                <a:solidFill>
                  <a:srgbClr val="00B0F0"/>
                </a:solidFill>
              </a:rPr>
              <a:t> é um território independente, com leis, governo, moeda e exército próprios.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722272-062F-4585-AC67-47E5F9984CFF}"/>
              </a:ext>
            </a:extLst>
          </p:cNvPr>
          <p:cNvSpPr/>
          <p:nvPr/>
        </p:nvSpPr>
        <p:spPr>
          <a:xfrm>
            <a:off x="376490" y="4077072"/>
            <a:ext cx="8388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b="1" dirty="0"/>
              <a:t>2.1. Que partes constituíam uma cidade-estado ou </a:t>
            </a:r>
            <a:r>
              <a:rPr lang="pt-PT" b="1" i="1" dirty="0"/>
              <a:t>pólis</a:t>
            </a:r>
            <a:r>
              <a:rPr lang="pt-PT" b="1" dirty="0"/>
              <a:t>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5551D3-B7CA-4FFE-BA9D-67675EED9FE0}"/>
              </a:ext>
            </a:extLst>
          </p:cNvPr>
          <p:cNvSpPr/>
          <p:nvPr/>
        </p:nvSpPr>
        <p:spPr>
          <a:xfrm>
            <a:off x="610262" y="4475586"/>
            <a:ext cx="8154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solidFill>
                  <a:srgbClr val="00B0F0"/>
                </a:solidFill>
              </a:rPr>
              <a:t>Uma cidade-estado ou </a:t>
            </a:r>
            <a:r>
              <a:rPr lang="pt-PT" i="1" dirty="0">
                <a:solidFill>
                  <a:srgbClr val="00B0F0"/>
                </a:solidFill>
              </a:rPr>
              <a:t>pólis</a:t>
            </a:r>
            <a:r>
              <a:rPr lang="pt-PT" dirty="0">
                <a:solidFill>
                  <a:srgbClr val="00B0F0"/>
                </a:solidFill>
              </a:rPr>
              <a:t> era constituída por três partes distintas: Acrópole, zona urbana (Ágora) e zona rural.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8901F6-02DA-49FE-B425-80C8582B49B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979648"/>
            <a:ext cx="1045069" cy="135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8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CDC5664-2E37-45F4-973F-334070E45287}"/>
              </a:ext>
            </a:extLst>
          </p:cNvPr>
          <p:cNvSpPr/>
          <p:nvPr/>
        </p:nvSpPr>
        <p:spPr>
          <a:xfrm>
            <a:off x="377788" y="1268760"/>
            <a:ext cx="8388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b="1" dirty="0"/>
              <a:t>3. Assinala com um X a opção correta.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663E91-D77E-410C-913F-121E48C0B003}"/>
              </a:ext>
            </a:extLst>
          </p:cNvPr>
          <p:cNvSpPr/>
          <p:nvPr/>
        </p:nvSpPr>
        <p:spPr>
          <a:xfrm>
            <a:off x="611560" y="1844824"/>
            <a:ext cx="3960440" cy="2113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ts val="400"/>
              </a:spcBef>
              <a:spcAft>
                <a:spcPts val="0"/>
              </a:spcAft>
              <a:buAutoNum type="alphaLcParenR"/>
              <a:tabLst>
                <a:tab pos="457200" algn="l"/>
              </a:tabLs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 cidade-estado mais importante da Grécia antiga era…</a:t>
            </a:r>
          </a:p>
          <a:p>
            <a:pPr lvl="0">
              <a:spcBef>
                <a:spcPts val="400"/>
              </a:spcBef>
              <a:spcAft>
                <a:spcPts val="0"/>
              </a:spcAft>
              <a:tabLst>
                <a:tab pos="457200" algn="l"/>
              </a:tabLs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Peloponeso.</a:t>
            </a:r>
          </a:p>
          <a:p>
            <a:pPr marL="612140">
              <a:spcAft>
                <a:spcPts val="0"/>
              </a:spcAf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Atenas.</a:t>
            </a:r>
          </a:p>
          <a:p>
            <a:pPr marL="612140">
              <a:spcAft>
                <a:spcPts val="0"/>
              </a:spcAf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Esparta.</a:t>
            </a:r>
            <a:endParaRPr lang="pt-PT" sz="1600" dirty="0">
              <a:solidFill>
                <a:srgbClr val="231F2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0" name="Retângulo Arredondado 30">
            <a:extLst>
              <a:ext uri="{FF2B5EF4-FFF2-40B4-BE49-F238E27FC236}">
                <a16:creationId xmlns:a16="http://schemas.microsoft.com/office/drawing/2014/main" id="{85C7E885-D523-4161-814E-C4D0697DAE96}"/>
              </a:ext>
            </a:extLst>
          </p:cNvPr>
          <p:cNvSpPr/>
          <p:nvPr/>
        </p:nvSpPr>
        <p:spPr>
          <a:xfrm>
            <a:off x="958559" y="2603444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1" name="Retângulo Arredondado 30">
            <a:extLst>
              <a:ext uri="{FF2B5EF4-FFF2-40B4-BE49-F238E27FC236}">
                <a16:creationId xmlns:a16="http://schemas.microsoft.com/office/drawing/2014/main" id="{598A6515-5D65-40A0-B28F-17D2717C4199}"/>
              </a:ext>
            </a:extLst>
          </p:cNvPr>
          <p:cNvSpPr/>
          <p:nvPr/>
        </p:nvSpPr>
        <p:spPr>
          <a:xfrm>
            <a:off x="972519" y="3115559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2" name="Retângulo Arredondado 30">
            <a:extLst>
              <a:ext uri="{FF2B5EF4-FFF2-40B4-BE49-F238E27FC236}">
                <a16:creationId xmlns:a16="http://schemas.microsoft.com/office/drawing/2014/main" id="{228B6AC7-091A-4F1B-B7EE-1C310D7AB9D5}"/>
              </a:ext>
            </a:extLst>
          </p:cNvPr>
          <p:cNvSpPr/>
          <p:nvPr/>
        </p:nvSpPr>
        <p:spPr>
          <a:xfrm>
            <a:off x="971600" y="3627674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B96F259-A71C-471B-96BB-CC4B110BB425}"/>
              </a:ext>
            </a:extLst>
          </p:cNvPr>
          <p:cNvSpPr/>
          <p:nvPr/>
        </p:nvSpPr>
        <p:spPr>
          <a:xfrm>
            <a:off x="4575638" y="1860848"/>
            <a:ext cx="396044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4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c) A economia ateniense era… </a:t>
            </a:r>
          </a:p>
          <a:p>
            <a:pPr marL="612140">
              <a:spcAft>
                <a:spcPts val="0"/>
              </a:spcAf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agrícola.</a:t>
            </a:r>
          </a:p>
          <a:p>
            <a:pPr marL="612140">
              <a:spcAft>
                <a:spcPts val="0"/>
              </a:spcAf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comercial e monetária.</a:t>
            </a:r>
          </a:p>
          <a:p>
            <a:pPr marL="612140">
              <a:spcAft>
                <a:spcPts val="0"/>
              </a:spcAf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comercial e artesanal.</a:t>
            </a:r>
            <a:endParaRPr lang="pt-PT" sz="1600" dirty="0">
              <a:solidFill>
                <a:srgbClr val="231F2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8" name="Retângulo Arredondado 30">
            <a:extLst>
              <a:ext uri="{FF2B5EF4-FFF2-40B4-BE49-F238E27FC236}">
                <a16:creationId xmlns:a16="http://schemas.microsoft.com/office/drawing/2014/main" id="{C58129FE-20C2-44D5-8BD7-F1ACD9E6F81C}"/>
              </a:ext>
            </a:extLst>
          </p:cNvPr>
          <p:cNvSpPr/>
          <p:nvPr/>
        </p:nvSpPr>
        <p:spPr>
          <a:xfrm>
            <a:off x="4918999" y="2603444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9" name="Retângulo Arredondado 30">
            <a:extLst>
              <a:ext uri="{FF2B5EF4-FFF2-40B4-BE49-F238E27FC236}">
                <a16:creationId xmlns:a16="http://schemas.microsoft.com/office/drawing/2014/main" id="{1590CC53-A8E5-4FB3-893A-A30FF5C3AFCD}"/>
              </a:ext>
            </a:extLst>
          </p:cNvPr>
          <p:cNvSpPr/>
          <p:nvPr/>
        </p:nvSpPr>
        <p:spPr>
          <a:xfrm>
            <a:off x="4918999" y="3110506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30" name="Retângulo Arredondado 30">
            <a:extLst>
              <a:ext uri="{FF2B5EF4-FFF2-40B4-BE49-F238E27FC236}">
                <a16:creationId xmlns:a16="http://schemas.microsoft.com/office/drawing/2014/main" id="{BC83CA32-E5CA-4D17-B9A6-FB0A39CE165D}"/>
              </a:ext>
            </a:extLst>
          </p:cNvPr>
          <p:cNvSpPr/>
          <p:nvPr/>
        </p:nvSpPr>
        <p:spPr>
          <a:xfrm>
            <a:off x="4932040" y="3565718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43A54DF-6D7C-4A0A-845C-3D5BB8FCD5E0}"/>
              </a:ext>
            </a:extLst>
          </p:cNvPr>
          <p:cNvSpPr/>
          <p:nvPr/>
        </p:nvSpPr>
        <p:spPr>
          <a:xfrm>
            <a:off x="611560" y="4437112"/>
            <a:ext cx="41764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40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b) O porto marítimo de Atenas chama-se…</a:t>
            </a:r>
          </a:p>
          <a:p>
            <a:pPr marL="612140">
              <a:spcAft>
                <a:spcPts val="0"/>
              </a:spcAf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r>
              <a:rPr lang="pt-PT" sz="1600" dirty="0" err="1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Lissós</a:t>
            </a: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612140">
              <a:spcAft>
                <a:spcPts val="0"/>
              </a:spcAf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Apolónia.</a:t>
            </a:r>
          </a:p>
          <a:p>
            <a:pPr marL="612140">
              <a:spcAft>
                <a:spcPts val="0"/>
              </a:spcAft>
            </a:pPr>
            <a:endParaRPr lang="pt-PT" sz="1600" dirty="0">
              <a:solidFill>
                <a:srgbClr val="231F2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12140">
              <a:spcAft>
                <a:spcPts val="0"/>
              </a:spcAft>
            </a:pPr>
            <a:r>
              <a:rPr lang="pt-PT" sz="1600" dirty="0">
                <a:solidFill>
                  <a:srgbClr val="231F2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Pireu.</a:t>
            </a:r>
            <a:endParaRPr lang="pt-PT" sz="1600" dirty="0">
              <a:solidFill>
                <a:srgbClr val="231F2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2" name="Retângulo Arredondado 30">
            <a:extLst>
              <a:ext uri="{FF2B5EF4-FFF2-40B4-BE49-F238E27FC236}">
                <a16:creationId xmlns:a16="http://schemas.microsoft.com/office/drawing/2014/main" id="{A3A20137-AB6D-49C5-9161-7F82FBF8DFE2}"/>
              </a:ext>
            </a:extLst>
          </p:cNvPr>
          <p:cNvSpPr/>
          <p:nvPr/>
        </p:nvSpPr>
        <p:spPr>
          <a:xfrm>
            <a:off x="958559" y="5162781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33" name="Retângulo Arredondado 30">
            <a:extLst>
              <a:ext uri="{FF2B5EF4-FFF2-40B4-BE49-F238E27FC236}">
                <a16:creationId xmlns:a16="http://schemas.microsoft.com/office/drawing/2014/main" id="{C801373D-47E5-4FA5-B88C-B62792DCA3A3}"/>
              </a:ext>
            </a:extLst>
          </p:cNvPr>
          <p:cNvSpPr/>
          <p:nvPr/>
        </p:nvSpPr>
        <p:spPr>
          <a:xfrm>
            <a:off x="958559" y="5676942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34" name="Retângulo Arredondado 30">
            <a:extLst>
              <a:ext uri="{FF2B5EF4-FFF2-40B4-BE49-F238E27FC236}">
                <a16:creationId xmlns:a16="http://schemas.microsoft.com/office/drawing/2014/main" id="{D6BE4F2A-30D1-4CB4-8D46-4B0A0845A977}"/>
              </a:ext>
            </a:extLst>
          </p:cNvPr>
          <p:cNvSpPr/>
          <p:nvPr/>
        </p:nvSpPr>
        <p:spPr>
          <a:xfrm>
            <a:off x="975403" y="6147954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307208B8-91C9-4044-9D7F-97BEF6A460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586">
            <a:off x="6648551" y="4956687"/>
            <a:ext cx="993445" cy="127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5" grpId="0"/>
      <p:bldP spid="20" grpId="0" animBg="1"/>
      <p:bldP spid="21" grpId="0" animBg="1"/>
      <p:bldP spid="22" grpId="0" animBg="1"/>
      <p:bldP spid="27" grpId="0"/>
      <p:bldP spid="28" grpId="0" animBg="1"/>
      <p:bldP spid="29" grpId="0" animBg="1"/>
      <p:bldP spid="30" grpId="0" animBg="1"/>
      <p:bldP spid="31" grpId="0"/>
      <p:bldP spid="32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4">
            <a:extLst>
              <a:ext uri="{FF2B5EF4-FFF2-40B4-BE49-F238E27FC236}">
                <a16:creationId xmlns:a16="http://schemas.microsoft.com/office/drawing/2014/main" id="{E99D132D-C34E-443A-99FE-9FF51A877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5C07CFBE-6F5E-4FD7-A7A1-3803DFF72667}"/>
              </a:ext>
            </a:extLst>
          </p:cNvPr>
          <p:cNvSpPr txBox="1"/>
          <p:nvPr/>
        </p:nvSpPr>
        <p:spPr>
          <a:xfrm>
            <a:off x="2591779" y="2580466"/>
            <a:ext cx="3960440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II </a:t>
            </a:r>
          </a:p>
          <a:p>
            <a:pPr algn="ctr"/>
            <a:r>
              <a:rPr lang="pt-PT" sz="2400" b="1" dirty="0">
                <a:solidFill>
                  <a:schemeClr val="accent1"/>
                </a:solidFill>
              </a:rPr>
              <a:t> A democracia e a sociedade atenienses</a:t>
            </a:r>
            <a:endParaRPr lang="pt-PT" sz="24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5C52F-EC71-46BC-9F10-11EBE50D7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413064"/>
            <a:ext cx="1327585" cy="415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2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6171E0F-61EA-444B-A639-07ED04D28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424920"/>
              </p:ext>
            </p:extLst>
          </p:nvPr>
        </p:nvGraphicFramePr>
        <p:xfrm>
          <a:off x="584401" y="1769083"/>
          <a:ext cx="3638872" cy="3312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8872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3312368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pt-PT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Cidadãos e “habitantes” de Atenas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Não é a residência que define o cidadão: os estrangeiros e os escravos não são cidadãos. São meros habitantes de Atenas. [...] a principal característica de um cidadão é o direito de voto nas assembleias e de participação no poder público da sua pólis. [...] os estrangeiros são a nossa principal fonte de rendimento. Eles ocupam-se de uma multidão de ofícios na pólis, onde pagam taxa de residência.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Aristóteles, </a:t>
                      </a: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Política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século IV a. C.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pic>
        <p:nvPicPr>
          <p:cNvPr id="9" name="Imagem 6485">
            <a:extLst>
              <a:ext uri="{FF2B5EF4-FFF2-40B4-BE49-F238E27FC236}">
                <a16:creationId xmlns:a16="http://schemas.microsoft.com/office/drawing/2014/main" id="{1B9CE6AF-1D5C-4A53-9C8C-D28E2824D054}"/>
              </a:ext>
            </a:extLst>
          </p:cNvPr>
          <p:cNvPicPr/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710" y="2317304"/>
            <a:ext cx="2599050" cy="276788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698F31-B38D-4DC5-B387-BE5E3D2316D4}"/>
              </a:ext>
            </a:extLst>
          </p:cNvPr>
          <p:cNvSpPr/>
          <p:nvPr/>
        </p:nvSpPr>
        <p:spPr>
          <a:xfrm>
            <a:off x="3995936" y="1720587"/>
            <a:ext cx="35042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	</a:t>
            </a:r>
            <a:r>
              <a:rPr lang="pt-PT" sz="1400" b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pt-PT" dirty="0"/>
              <a:t> </a:t>
            </a:r>
            <a:r>
              <a:rPr lang="pt-PT" sz="1200" b="1" dirty="0"/>
              <a:t>População ateniense, século V a. 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75A0D1-A0B8-4D85-A518-68FA17D7D050}"/>
              </a:ext>
            </a:extLst>
          </p:cNvPr>
          <p:cNvSpPr txBox="1"/>
          <p:nvPr/>
        </p:nvSpPr>
        <p:spPr>
          <a:xfrm>
            <a:off x="539552" y="1123870"/>
            <a:ext cx="586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Lê e </a:t>
            </a:r>
            <a:r>
              <a:rPr lang="en-US" b="1" dirty="0" err="1"/>
              <a:t>observa</a:t>
            </a:r>
            <a:r>
              <a:rPr lang="en-US" b="1" dirty="0"/>
              <a:t> as </a:t>
            </a:r>
            <a:r>
              <a:rPr lang="en-US" b="1" dirty="0" err="1"/>
              <a:t>fontes</a:t>
            </a:r>
            <a:r>
              <a:rPr lang="en-US" b="1" dirty="0"/>
              <a:t>. 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115062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">
            <a:extLst>
              <a:ext uri="{FF2B5EF4-FFF2-40B4-BE49-F238E27FC236}">
                <a16:creationId xmlns:a16="http://schemas.microsoft.com/office/drawing/2014/main" id="{46B134C5-4685-4E2E-A41A-D0C0B406F568}"/>
              </a:ext>
            </a:extLst>
          </p:cNvPr>
          <p:cNvSpPr/>
          <p:nvPr/>
        </p:nvSpPr>
        <p:spPr>
          <a:xfrm>
            <a:off x="287524" y="1916832"/>
            <a:ext cx="8568951" cy="3342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200000"/>
              </a:lnSpc>
              <a:tabLst>
                <a:tab pos="10668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P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.1. A partir das fontes, indica:</a:t>
            </a:r>
          </a:p>
          <a:p>
            <a:pPr marL="742950" lvl="1" indent="-285750" algn="just">
              <a:lnSpc>
                <a:spcPct val="150000"/>
              </a:lnSpc>
              <a:spcAft>
                <a:spcPts val="1000"/>
              </a:spcAft>
              <a:buFont typeface="+mj-lt"/>
              <a:buAutoNum type="alphaLcParenR"/>
              <a:tabLst>
                <a:tab pos="1066800" algn="l"/>
              </a:tabLst>
            </a:pPr>
            <a:r>
              <a:rPr lang="pt-PT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grupos da sociedade ateniense. </a:t>
            </a:r>
            <a:r>
              <a:rPr lang="pt-P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Cidadãos, metecos, mulheres e escravos. </a:t>
            </a:r>
          </a:p>
          <a:p>
            <a:pPr marL="742950" lvl="1" indent="-285750" algn="just">
              <a:lnSpc>
                <a:spcPct val="150000"/>
              </a:lnSpc>
              <a:spcAft>
                <a:spcPts val="1000"/>
              </a:spcAft>
              <a:buFont typeface="+mj-lt"/>
              <a:buAutoNum type="alphaLcParenR"/>
              <a:tabLst>
                <a:tab pos="1066800" algn="l"/>
              </a:tabLst>
            </a:pPr>
            <a:r>
              <a:rPr lang="pt-PT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pt-PT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que, segundo Aristóteles, não define um cidadão</a:t>
            </a:r>
            <a:r>
              <a:rPr lang="pt-PT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residência.</a:t>
            </a:r>
          </a:p>
          <a:p>
            <a:pPr marL="742950" lvl="1" indent="-285750" algn="just">
              <a:lnSpc>
                <a:spcPct val="150000"/>
              </a:lnSpc>
              <a:spcAft>
                <a:spcPts val="1000"/>
              </a:spcAft>
              <a:buFont typeface="+mj-lt"/>
              <a:buAutoNum type="alphaLcParenR"/>
              <a:tabLst>
                <a:tab pos="1066800" algn="l"/>
              </a:tabLst>
            </a:pPr>
            <a:r>
              <a:rPr lang="pt-PT" dirty="0"/>
              <a:t>o que define um cidadão. </a:t>
            </a:r>
            <a:r>
              <a:rPr lang="pt-PT" dirty="0">
                <a:solidFill>
                  <a:srgbClr val="00B0F0"/>
                </a:solidFill>
              </a:rPr>
              <a:t>Direito de voto nas assembleias e participar na vida política da pólis. </a:t>
            </a:r>
          </a:p>
          <a:p>
            <a:pPr lvl="1"/>
            <a:r>
              <a:rPr lang="pt-PT" dirty="0"/>
              <a:t>d) a que estavam sujeitos os estrangeiros. </a:t>
            </a:r>
            <a:r>
              <a:rPr lang="pt-PT" dirty="0">
                <a:solidFill>
                  <a:srgbClr val="00B0F0"/>
                </a:solidFill>
              </a:rPr>
              <a:t>Pagamento de taxa de residência.</a:t>
            </a:r>
          </a:p>
          <a:p>
            <a:pPr lvl="1" algn="just">
              <a:lnSpc>
                <a:spcPct val="150000"/>
              </a:lnSpc>
              <a:spcAft>
                <a:spcPts val="1000"/>
              </a:spcAft>
              <a:tabLst>
                <a:tab pos="1066800" algn="l"/>
              </a:tabLst>
            </a:pPr>
            <a:endParaRPr lang="pt-PT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F4C509-3406-4FC4-96F4-6FD80D8DDE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768755"/>
            <a:ext cx="1208267" cy="165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1">
            <a:extLst>
              <a:ext uri="{FF2B5EF4-FFF2-40B4-BE49-F238E27FC236}">
                <a16:creationId xmlns:a16="http://schemas.microsoft.com/office/drawing/2014/main" id="{5ACD7469-A7A8-46B5-9E0C-EAE73E8D293E}"/>
              </a:ext>
            </a:extLst>
          </p:cNvPr>
          <p:cNvSpPr/>
          <p:nvPr/>
        </p:nvSpPr>
        <p:spPr>
          <a:xfrm>
            <a:off x="287524" y="1772816"/>
            <a:ext cx="85689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200000"/>
              </a:lnSpc>
              <a:tabLst>
                <a:tab pos="10668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P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.2. Quais as condições para se ser considerado cidadão ateniense?</a:t>
            </a:r>
          </a:p>
          <a:p>
            <a:pPr lvl="1" algn="just">
              <a:tabLst>
                <a:tab pos="1066800" algn="l"/>
              </a:tabLst>
            </a:pPr>
            <a:r>
              <a:rPr lang="pt-PT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se ser considerado cidadão ateniense era necessário ser homem, maior de 18 anos, filho de pais atenienses e ter o serviço militar cumprido. </a:t>
            </a:r>
          </a:p>
        </p:txBody>
      </p:sp>
      <p:sp>
        <p:nvSpPr>
          <p:cNvPr id="22" name="Retângulo 1">
            <a:extLst>
              <a:ext uri="{FF2B5EF4-FFF2-40B4-BE49-F238E27FC236}">
                <a16:creationId xmlns:a16="http://schemas.microsoft.com/office/drawing/2014/main" id="{02B1705F-2BF7-4E4F-8B94-6FD70B478607}"/>
              </a:ext>
            </a:extLst>
          </p:cNvPr>
          <p:cNvSpPr/>
          <p:nvPr/>
        </p:nvSpPr>
        <p:spPr>
          <a:xfrm>
            <a:off x="179512" y="3789040"/>
            <a:ext cx="85689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200000"/>
              </a:lnSpc>
              <a:tabLst>
                <a:tab pos="10668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PT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.3. Explica o significado do título da fonte A, “Cidadãos e habitantes de Atenas”.</a:t>
            </a:r>
          </a:p>
          <a:p>
            <a:pPr lvl="1" algn="just">
              <a:tabLst>
                <a:tab pos="1066800" algn="l"/>
              </a:tabLst>
            </a:pPr>
            <a:r>
              <a:rPr lang="pt-PT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 título da fonte A evidencia a distinção que existia na sociedade ateniense, ou seja, entre os que tinham direitos políticos e de propriedade, os cidadãos, e os que não tinham direitos, mas que habitavam em Atenas (os metecos, os escravos e as mulheres).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69D231-C0B0-422D-9171-233444E28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1188">
            <a:off x="7776495" y="755808"/>
            <a:ext cx="882803" cy="162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1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1">
            <a:extLst>
              <a:ext uri="{FF2B5EF4-FFF2-40B4-BE49-F238E27FC236}">
                <a16:creationId xmlns:a16="http://schemas.microsoft.com/office/drawing/2014/main" id="{5ACD7469-A7A8-46B5-9E0C-EAE73E8D293E}"/>
              </a:ext>
            </a:extLst>
          </p:cNvPr>
          <p:cNvSpPr/>
          <p:nvPr/>
        </p:nvSpPr>
        <p:spPr>
          <a:xfrm>
            <a:off x="287524" y="1772816"/>
            <a:ext cx="856895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tabLst>
                <a:tab pos="10668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2. Tendo em conta o regime em que vivemos hoje, consideramos a democracia ateniense imperfeita. Escreve um texto, de forma estruturada, sobre as limitações da democracia ateniense. Fundamenta a tua resposta com excertos da fonte A e informação da fonte B. </a:t>
            </a:r>
          </a:p>
          <a:p>
            <a:pPr lvl="1" algn="just">
              <a:tabLst>
                <a:tab pos="1066800" algn="l"/>
              </a:tabLst>
            </a:pPr>
            <a:endParaRPr lang="pt-PT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tabLst>
                <a:tab pos="1066800" algn="l"/>
              </a:tabLst>
            </a:pPr>
            <a:r>
              <a:rPr lang="pt-PT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 acordo com os princípios que hoje associamos à democracia, nomeadamente a igualdade e a liberdade, a democracia ateniense era imperfeita. Isto porque apenas uma minoria da população, os cidadãos (12% da população), podiam participar na vida política da cidade-estado. As mulheres e os metecos, apesar de livres, estavam excluídos desse direito. Para além disso, Atenas era uma cidade-estado esclavagista, em que 42% da população era escrava. Em Atenas, havia pena de morte e ostracismo, situações que punham em causa a liberdade de expressão.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8FEAB9-CE56-404D-BDEB-587B3D598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84235">
            <a:off x="6516216" y="5445224"/>
            <a:ext cx="2123350" cy="75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2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6A9A2A2E-72A6-490E-A0B6-366908740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2F905194-8A39-42A0-9650-698E8BFAEBEE}"/>
              </a:ext>
            </a:extLst>
          </p:cNvPr>
          <p:cNvSpPr txBox="1"/>
          <p:nvPr/>
        </p:nvSpPr>
        <p:spPr>
          <a:xfrm>
            <a:off x="2591779" y="2580466"/>
            <a:ext cx="3960440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III </a:t>
            </a:r>
          </a:p>
          <a:p>
            <a:pPr algn="ctr"/>
            <a:r>
              <a:rPr lang="pt-PT" sz="2400" b="1" dirty="0">
                <a:solidFill>
                  <a:schemeClr val="accent1"/>
                </a:solidFill>
              </a:rPr>
              <a:t> Os contributos da Civilização Helénica</a:t>
            </a:r>
            <a:endParaRPr lang="pt-PT" sz="24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7" name="Picture 6" descr="A picture containing text, clothing, trouser&#10;&#10;Description automatically generated">
            <a:extLst>
              <a:ext uri="{FF2B5EF4-FFF2-40B4-BE49-F238E27FC236}">
                <a16:creationId xmlns:a16="http://schemas.microsoft.com/office/drawing/2014/main" id="{772FA952-523F-4610-A741-077E3D8F0F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5"/>
          <a:stretch/>
        </p:blipFill>
        <p:spPr>
          <a:xfrm>
            <a:off x="6605784" y="1974102"/>
            <a:ext cx="486496" cy="270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7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6">
            <a:extLst>
              <a:ext uri="{FF2B5EF4-FFF2-40B4-BE49-F238E27FC236}">
                <a16:creationId xmlns:a16="http://schemas.microsoft.com/office/drawing/2014/main" id="{0B5466AD-3F4F-460E-AF44-1C518803EE4A}"/>
              </a:ext>
            </a:extLst>
          </p:cNvPr>
          <p:cNvSpPr/>
          <p:nvPr/>
        </p:nvSpPr>
        <p:spPr>
          <a:xfrm>
            <a:off x="323528" y="943673"/>
            <a:ext cx="80648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pt-PT" b="1" dirty="0"/>
              <a:t>Observa a fonte.</a:t>
            </a:r>
          </a:p>
          <a:p>
            <a:endParaRPr lang="pt-PT" sz="20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4F396C-096D-43A7-8572-777D7A86D994}"/>
              </a:ext>
            </a:extLst>
          </p:cNvPr>
          <p:cNvSpPr/>
          <p:nvPr/>
        </p:nvSpPr>
        <p:spPr>
          <a:xfrm>
            <a:off x="-396552" y="1698692"/>
            <a:ext cx="3323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dirty="0"/>
              <a:t>	</a:t>
            </a:r>
            <a:r>
              <a:rPr lang="pt-PT" sz="1400" b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pt-PT" dirty="0"/>
              <a:t> </a:t>
            </a:r>
            <a:r>
              <a:rPr lang="pt-PT" sz="1200" b="1" dirty="0"/>
              <a:t>Pártenon, Atenas, século V a. C. </a:t>
            </a:r>
          </a:p>
        </p:txBody>
      </p:sp>
      <p:pic>
        <p:nvPicPr>
          <p:cNvPr id="10" name="Imagem 6511">
            <a:extLst>
              <a:ext uri="{FF2B5EF4-FFF2-40B4-BE49-F238E27FC236}">
                <a16:creationId xmlns:a16="http://schemas.microsoft.com/office/drawing/2014/main" id="{76252D5E-7B7A-45CE-BDE7-CF1809B91D2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11" y="2068024"/>
            <a:ext cx="3217101" cy="24410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582E26-FEE0-445D-B4A3-606A5C6BDFE4}"/>
              </a:ext>
            </a:extLst>
          </p:cNvPr>
          <p:cNvSpPr txBox="1"/>
          <p:nvPr/>
        </p:nvSpPr>
        <p:spPr>
          <a:xfrm>
            <a:off x="4355976" y="1883358"/>
            <a:ext cx="4536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1.1. </a:t>
            </a:r>
            <a:r>
              <a:rPr lang="en-US" b="1" dirty="0" err="1"/>
              <a:t>Identifica</a:t>
            </a:r>
            <a:r>
              <a:rPr lang="en-US" b="1" dirty="0"/>
              <a:t> </a:t>
            </a:r>
            <a:r>
              <a:rPr lang="en-US" b="1" dirty="0" err="1"/>
              <a:t>os</a:t>
            </a:r>
            <a:r>
              <a:rPr lang="en-US" b="1" dirty="0"/>
              <a:t> </a:t>
            </a:r>
            <a:r>
              <a:rPr lang="en-US" b="1" dirty="0" err="1"/>
              <a:t>elementos</a:t>
            </a:r>
            <a:r>
              <a:rPr lang="en-US" b="1" dirty="0"/>
              <a:t> </a:t>
            </a:r>
            <a:r>
              <a:rPr lang="en-US" b="1" dirty="0" err="1"/>
              <a:t>arquitetónicos</a:t>
            </a:r>
            <a:r>
              <a:rPr lang="en-US" b="1" dirty="0"/>
              <a:t> </a:t>
            </a:r>
            <a:r>
              <a:rPr lang="en-US" b="1" dirty="0" err="1"/>
              <a:t>correspondentes</a:t>
            </a:r>
            <a:r>
              <a:rPr lang="en-US" b="1" dirty="0"/>
              <a:t> a </a:t>
            </a:r>
            <a:r>
              <a:rPr lang="en-US" b="1" dirty="0" err="1"/>
              <a:t>cada</a:t>
            </a:r>
            <a:r>
              <a:rPr lang="en-US" b="1" dirty="0"/>
              <a:t> </a:t>
            </a:r>
            <a:r>
              <a:rPr lang="en-US" b="1" dirty="0" err="1"/>
              <a:t>número</a:t>
            </a:r>
            <a:r>
              <a:rPr lang="en-US" b="1" dirty="0"/>
              <a:t>, </a:t>
            </a:r>
            <a:r>
              <a:rPr lang="en-US" b="1" dirty="0" err="1"/>
              <a:t>presentes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fonte</a:t>
            </a:r>
            <a:r>
              <a:rPr lang="en-US" b="1" dirty="0"/>
              <a:t> A. </a:t>
            </a:r>
            <a:endParaRPr lang="pt-PT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CAD8DF-1F5B-4C4B-8277-4FC0738AD6AF}"/>
              </a:ext>
            </a:extLst>
          </p:cNvPr>
          <p:cNvSpPr txBox="1"/>
          <p:nvPr/>
        </p:nvSpPr>
        <p:spPr>
          <a:xfrm>
            <a:off x="4349080" y="2827000"/>
            <a:ext cx="432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</a:t>
            </a:r>
            <a:r>
              <a:rPr lang="en-US" dirty="0" err="1">
                <a:solidFill>
                  <a:srgbClr val="00B0F0"/>
                </a:solidFill>
              </a:rPr>
              <a:t>Frontão</a:t>
            </a:r>
            <a:r>
              <a:rPr lang="en-US" dirty="0">
                <a:solidFill>
                  <a:srgbClr val="00B0F0"/>
                </a:solidFill>
              </a:rPr>
              <a:t> triangular </a:t>
            </a:r>
          </a:p>
          <a:p>
            <a:r>
              <a:rPr lang="en-US" dirty="0"/>
              <a:t>2. </a:t>
            </a:r>
            <a:r>
              <a:rPr lang="en-US" dirty="0" err="1">
                <a:solidFill>
                  <a:srgbClr val="00B0F0"/>
                </a:solidFill>
              </a:rPr>
              <a:t>Friso</a:t>
            </a:r>
            <a:r>
              <a:rPr lang="en-US">
                <a:solidFill>
                  <a:srgbClr val="00B0F0"/>
                </a:solidFill>
              </a:rPr>
              <a:t> </a:t>
            </a:r>
          </a:p>
          <a:p>
            <a:r>
              <a:rPr lang="en-US"/>
              <a:t>3</a:t>
            </a:r>
            <a:r>
              <a:rPr lang="en-US" dirty="0"/>
              <a:t>. </a:t>
            </a:r>
            <a:r>
              <a:rPr lang="en-US" dirty="0" err="1">
                <a:solidFill>
                  <a:srgbClr val="00B0F0"/>
                </a:solidFill>
              </a:rPr>
              <a:t>Arquitrave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/>
              <a:t>4. </a:t>
            </a:r>
            <a:r>
              <a:rPr lang="en-US" dirty="0" err="1">
                <a:solidFill>
                  <a:srgbClr val="00B0F0"/>
                </a:solidFill>
              </a:rPr>
              <a:t>Capitel</a:t>
            </a:r>
            <a:endParaRPr lang="en-US" dirty="0">
              <a:solidFill>
                <a:srgbClr val="00B0F0"/>
              </a:solidFill>
            </a:endParaRPr>
          </a:p>
          <a:p>
            <a:r>
              <a:rPr lang="en-US" dirty="0"/>
              <a:t>5. </a:t>
            </a:r>
            <a:r>
              <a:rPr lang="en-US" dirty="0" err="1">
                <a:solidFill>
                  <a:srgbClr val="00B0F0"/>
                </a:solidFill>
              </a:rPr>
              <a:t>Coluna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991597-1CC3-42B6-A8F7-A824B443EE79}"/>
              </a:ext>
            </a:extLst>
          </p:cNvPr>
          <p:cNvSpPr txBox="1"/>
          <p:nvPr/>
        </p:nvSpPr>
        <p:spPr>
          <a:xfrm>
            <a:off x="534481" y="4693786"/>
            <a:ext cx="8257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1.2. </a:t>
            </a:r>
            <a:r>
              <a:rPr lang="en-US" b="1" dirty="0" err="1"/>
              <a:t>Completa</a:t>
            </a:r>
            <a:r>
              <a:rPr lang="en-US" b="1" dirty="0"/>
              <a:t> a </a:t>
            </a:r>
            <a:r>
              <a:rPr lang="en-US" b="1" dirty="0" err="1"/>
              <a:t>legenda</a:t>
            </a:r>
            <a:r>
              <a:rPr lang="en-US" b="1" dirty="0"/>
              <a:t> </a:t>
            </a:r>
            <a:r>
              <a:rPr lang="en-US" b="1" dirty="0" err="1"/>
              <a:t>identificando</a:t>
            </a:r>
            <a:r>
              <a:rPr lang="en-US" b="1" dirty="0"/>
              <a:t> as </a:t>
            </a:r>
            <a:r>
              <a:rPr lang="en-US" b="1" dirty="0" err="1"/>
              <a:t>ordens</a:t>
            </a:r>
            <a:r>
              <a:rPr lang="en-US" b="1" dirty="0"/>
              <a:t> </a:t>
            </a:r>
            <a:r>
              <a:rPr lang="en-US" b="1" dirty="0" err="1"/>
              <a:t>arquitetónicas</a:t>
            </a:r>
            <a:r>
              <a:rPr lang="en-US" b="1" dirty="0"/>
              <a:t>.  </a:t>
            </a:r>
            <a:endParaRPr lang="pt-PT" b="1" dirty="0"/>
          </a:p>
        </p:txBody>
      </p:sp>
      <p:pic>
        <p:nvPicPr>
          <p:cNvPr id="12" name="Imagem 6517">
            <a:extLst>
              <a:ext uri="{FF2B5EF4-FFF2-40B4-BE49-F238E27FC236}">
                <a16:creationId xmlns:a16="http://schemas.microsoft.com/office/drawing/2014/main" id="{68A64C82-5F90-449B-B662-9D00D15A279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95714" y="5247784"/>
            <a:ext cx="1138555" cy="974725"/>
          </a:xfrm>
          <a:prstGeom prst="rect">
            <a:avLst/>
          </a:prstGeom>
        </p:spPr>
      </p:pic>
      <p:pic>
        <p:nvPicPr>
          <p:cNvPr id="13" name="Imagem 6518">
            <a:extLst>
              <a:ext uri="{FF2B5EF4-FFF2-40B4-BE49-F238E27FC236}">
                <a16:creationId xmlns:a16="http://schemas.microsoft.com/office/drawing/2014/main" id="{340494A5-AA6E-4FD3-987F-4BF65D497F0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3655342" y="5233496"/>
            <a:ext cx="1387475" cy="1045845"/>
          </a:xfrm>
          <a:prstGeom prst="rect">
            <a:avLst/>
          </a:prstGeom>
        </p:spPr>
      </p:pic>
      <p:pic>
        <p:nvPicPr>
          <p:cNvPr id="14" name="Imagem 6519">
            <a:extLst>
              <a:ext uri="{FF2B5EF4-FFF2-40B4-BE49-F238E27FC236}">
                <a16:creationId xmlns:a16="http://schemas.microsoft.com/office/drawing/2014/main" id="{7ED09919-F3FF-43F1-88F7-037004738544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400364" y="5199249"/>
            <a:ext cx="988060" cy="10452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0EDDD70-0B91-4BC1-B593-0124D23C230C}"/>
              </a:ext>
            </a:extLst>
          </p:cNvPr>
          <p:cNvSpPr txBox="1"/>
          <p:nvPr/>
        </p:nvSpPr>
        <p:spPr>
          <a:xfrm>
            <a:off x="695714" y="6392098"/>
            <a:ext cx="164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− </a:t>
            </a:r>
            <a:r>
              <a:rPr lang="en-US" dirty="0" err="1">
                <a:solidFill>
                  <a:srgbClr val="00B0F0"/>
                </a:solidFill>
              </a:rPr>
              <a:t>Dórica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7CD01D-FB27-4DFA-ABFD-2435B29604CA}"/>
              </a:ext>
            </a:extLst>
          </p:cNvPr>
          <p:cNvSpPr txBox="1"/>
          <p:nvPr/>
        </p:nvSpPr>
        <p:spPr>
          <a:xfrm>
            <a:off x="3749981" y="6383396"/>
            <a:ext cx="164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 − </a:t>
            </a:r>
            <a:r>
              <a:rPr lang="en-US" dirty="0" err="1">
                <a:solidFill>
                  <a:srgbClr val="00B0F0"/>
                </a:solidFill>
              </a:rPr>
              <a:t>Jónica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F00C01-818B-41AF-9D7E-63DC99A804C3}"/>
              </a:ext>
            </a:extLst>
          </p:cNvPr>
          <p:cNvSpPr txBox="1"/>
          <p:nvPr/>
        </p:nvSpPr>
        <p:spPr>
          <a:xfrm>
            <a:off x="7148104" y="6380590"/>
            <a:ext cx="1644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 − </a:t>
            </a:r>
            <a:r>
              <a:rPr lang="en-US" dirty="0" err="1">
                <a:solidFill>
                  <a:srgbClr val="00B0F0"/>
                </a:solidFill>
              </a:rPr>
              <a:t>Coríntia</a:t>
            </a:r>
            <a:endParaRPr lang="pt-PT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168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4" grpId="0"/>
      <p:bldP spid="5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DEAEA6B-F837-4D0E-B2D1-4CCCB3BDCC73}"/>
              </a:ext>
            </a:extLst>
          </p:cNvPr>
          <p:cNvSpPr/>
          <p:nvPr/>
        </p:nvSpPr>
        <p:spPr>
          <a:xfrm>
            <a:off x="611560" y="1052736"/>
            <a:ext cx="2227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PT" b="1" dirty="0"/>
              <a:t>Observa as fontes.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15F4DA-8B29-4344-9EA9-7ED939488E92}"/>
              </a:ext>
            </a:extLst>
          </p:cNvPr>
          <p:cNvGrpSpPr/>
          <p:nvPr/>
        </p:nvGrpSpPr>
        <p:grpSpPr>
          <a:xfrm>
            <a:off x="249248" y="1747845"/>
            <a:ext cx="3449446" cy="3362309"/>
            <a:chOff x="-245598" y="1516142"/>
            <a:chExt cx="3449446" cy="3362309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72468AE-76E1-42D5-8E35-45F3C3682BC5}"/>
                </a:ext>
              </a:extLst>
            </p:cNvPr>
            <p:cNvSpPr/>
            <p:nvPr/>
          </p:nvSpPr>
          <p:spPr>
            <a:xfrm>
              <a:off x="-245598" y="1516142"/>
              <a:ext cx="17143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/>
                <a:t>	</a:t>
              </a:r>
              <a:r>
                <a:rPr lang="pt-PT" sz="1400" b="1" dirty="0">
                  <a:solidFill>
                    <a:schemeClr val="accent1">
                      <a:lumMod val="75000"/>
                    </a:schemeClr>
                  </a:solidFill>
                </a:rPr>
                <a:t>B </a:t>
              </a:r>
              <a:r>
                <a:rPr lang="pt-PT" sz="1200" b="1" dirty="0"/>
                <a:t>Relevo</a:t>
              </a:r>
            </a:p>
          </p:txBody>
        </p:sp>
        <p:pic>
          <p:nvPicPr>
            <p:cNvPr id="16" name="Imagem 6531">
              <a:extLst>
                <a:ext uri="{FF2B5EF4-FFF2-40B4-BE49-F238E27FC236}">
                  <a16:creationId xmlns:a16="http://schemas.microsoft.com/office/drawing/2014/main" id="{3E0A1ABC-004E-4D4A-83C4-0042CC448264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755576" y="1885474"/>
              <a:ext cx="2448272" cy="2623646"/>
            </a:xfrm>
            <a:prstGeom prst="rect">
              <a:avLst/>
            </a:prstGeom>
          </p:spPr>
        </p:pic>
        <p:sp>
          <p:nvSpPr>
            <p:cNvPr id="18" name="Caixa de Texto 6532">
              <a:extLst>
                <a:ext uri="{FF2B5EF4-FFF2-40B4-BE49-F238E27FC236}">
                  <a16:creationId xmlns:a16="http://schemas.microsoft.com/office/drawing/2014/main" id="{13C2D68B-F59A-431E-BA3E-F085F67C7B96}"/>
                </a:ext>
              </a:extLst>
            </p:cNvPr>
            <p:cNvSpPr txBox="1"/>
            <p:nvPr/>
          </p:nvSpPr>
          <p:spPr>
            <a:xfrm>
              <a:off x="755576" y="4608266"/>
              <a:ext cx="2448272" cy="27018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pt-PT" sz="900" b="0" dirty="0"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Centauro a lutar, por</a:t>
              </a:r>
              <a:r>
                <a:rPr lang="pt-PT" sz="900" dirty="0"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menor </a:t>
              </a:r>
              <a:r>
                <a:rPr lang="pt-PT" sz="900" b="0" dirty="0"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escultórico do Pártenon, Atenas, século V a. C.</a:t>
              </a:r>
              <a:endParaRPr lang="pt-PT" sz="900" dirty="0">
                <a:effectLst/>
                <a:ea typeface="Arial" panose="020B060402020202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305261-724D-4704-8EAC-F191B8540C24}"/>
              </a:ext>
            </a:extLst>
          </p:cNvPr>
          <p:cNvGrpSpPr/>
          <p:nvPr/>
        </p:nvGrpSpPr>
        <p:grpSpPr>
          <a:xfrm>
            <a:off x="5076056" y="1739729"/>
            <a:ext cx="2775540" cy="3327340"/>
            <a:chOff x="4572000" y="1553613"/>
            <a:chExt cx="2775540" cy="332734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27C63B9-A708-4596-AA8E-11ECFE1AF3FD}"/>
                </a:ext>
              </a:extLst>
            </p:cNvPr>
            <p:cNvSpPr/>
            <p:nvPr/>
          </p:nvSpPr>
          <p:spPr>
            <a:xfrm>
              <a:off x="4572000" y="1553613"/>
              <a:ext cx="258487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PT" dirty="0"/>
                <a:t>	</a:t>
              </a:r>
              <a:r>
                <a:rPr lang="pt-PT" sz="1400" b="1" dirty="0">
                  <a:solidFill>
                    <a:schemeClr val="accent1">
                      <a:lumMod val="75000"/>
                    </a:schemeClr>
                  </a:solidFill>
                </a:rPr>
                <a:t>C </a:t>
              </a:r>
              <a:r>
                <a:rPr lang="pt-PT" sz="1200" b="1" dirty="0"/>
                <a:t>Pintura em cerâmica</a:t>
              </a:r>
            </a:p>
          </p:txBody>
        </p:sp>
        <p:pic>
          <p:nvPicPr>
            <p:cNvPr id="17" name="Imagem 6530">
              <a:extLst>
                <a:ext uri="{FF2B5EF4-FFF2-40B4-BE49-F238E27FC236}">
                  <a16:creationId xmlns:a16="http://schemas.microsoft.com/office/drawing/2014/main" id="{72D26485-6C2F-4697-8455-1C5CD77B8D6B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5266721" y="1885474"/>
              <a:ext cx="2080819" cy="2514167"/>
            </a:xfrm>
            <a:prstGeom prst="rect">
              <a:avLst/>
            </a:prstGeom>
          </p:spPr>
        </p:pic>
        <p:sp>
          <p:nvSpPr>
            <p:cNvPr id="19" name="Caixa de Texto 6533">
              <a:extLst>
                <a:ext uri="{FF2B5EF4-FFF2-40B4-BE49-F238E27FC236}">
                  <a16:creationId xmlns:a16="http://schemas.microsoft.com/office/drawing/2014/main" id="{FD90003F-3812-4A6C-9475-0427C6AE0115}"/>
                </a:ext>
              </a:extLst>
            </p:cNvPr>
            <p:cNvSpPr txBox="1"/>
            <p:nvPr/>
          </p:nvSpPr>
          <p:spPr>
            <a:xfrm>
              <a:off x="5655900" y="4625683"/>
              <a:ext cx="1691640" cy="25527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pt-PT" sz="900" i="1" dirty="0"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Hídria</a:t>
              </a:r>
              <a:r>
                <a:rPr lang="pt-PT" sz="900" dirty="0"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 de figuras vermelhas, Pesto, século IV a. 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021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AEB7168-04A5-46DE-8EFA-118E54942BE2}"/>
              </a:ext>
            </a:extLst>
          </p:cNvPr>
          <p:cNvSpPr/>
          <p:nvPr/>
        </p:nvSpPr>
        <p:spPr>
          <a:xfrm>
            <a:off x="503548" y="2060848"/>
            <a:ext cx="81369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2.1.  </a:t>
            </a:r>
            <a:r>
              <a:rPr lang="pt-PT" b="1" dirty="0"/>
              <a:t>Com base na fonte B, caracteriza a escultura grega.</a:t>
            </a:r>
          </a:p>
          <a:p>
            <a:endParaRPr lang="pt-PT" b="1" dirty="0"/>
          </a:p>
          <a:p>
            <a:r>
              <a:rPr lang="pt-PT" dirty="0">
                <a:solidFill>
                  <a:srgbClr val="00B0F0"/>
                </a:solidFill>
              </a:rPr>
              <a:t>A escultura grega procurava representar o ideal do corpo humano, o idealismo; predominava o nu, o naturalismo e o realismo. As figuras eram representadas de acordo com as regras da proporcionalidade.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8B0677-9FB1-4304-A1C3-BE08554DB25D}"/>
              </a:ext>
            </a:extLst>
          </p:cNvPr>
          <p:cNvSpPr/>
          <p:nvPr/>
        </p:nvSpPr>
        <p:spPr>
          <a:xfrm>
            <a:off x="486645" y="4149080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2.2. Que temas eram representados na pintura grega</a:t>
            </a:r>
            <a:r>
              <a:rPr lang="pt-PT" b="1" dirty="0"/>
              <a:t>.</a:t>
            </a:r>
          </a:p>
          <a:p>
            <a:endParaRPr lang="pt-PT" b="1" dirty="0"/>
          </a:p>
          <a:p>
            <a:r>
              <a:rPr lang="pt-PT">
                <a:solidFill>
                  <a:srgbClr val="00B0F0"/>
                </a:solidFill>
              </a:rPr>
              <a:t>Os Gregos </a:t>
            </a:r>
            <a:r>
              <a:rPr lang="pt-PT" dirty="0">
                <a:solidFill>
                  <a:srgbClr val="00B0F0"/>
                </a:solidFill>
              </a:rPr>
              <a:t>pintavam cenas da mitologia e do quotidiano.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A75095-9EAF-4F69-A4DF-4864892261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248209"/>
            <a:ext cx="1259254" cy="81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7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C27FA3-8432-47EE-A9D1-86B2EFFC4F1D}"/>
              </a:ext>
            </a:extLst>
          </p:cNvPr>
          <p:cNvSpPr/>
          <p:nvPr/>
        </p:nvSpPr>
        <p:spPr>
          <a:xfrm>
            <a:off x="611560" y="1052736"/>
            <a:ext cx="7632848" cy="64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3. Os Gregos deixaram-nos muitos contributos</a:t>
            </a:r>
            <a:r>
              <a:rPr lang="pt-PT" b="1" dirty="0"/>
              <a:t>. Escolhe o que mais te fascina e justifica a tua escolha. 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9D23F4E-6FB2-46C0-8242-4E18CD9B45EE}"/>
              </a:ext>
            </a:extLst>
          </p:cNvPr>
          <p:cNvGrpSpPr/>
          <p:nvPr/>
        </p:nvGrpSpPr>
        <p:grpSpPr>
          <a:xfrm>
            <a:off x="827584" y="2276872"/>
            <a:ext cx="3672408" cy="3756790"/>
            <a:chOff x="827584" y="2276872"/>
            <a:chExt cx="3672408" cy="3756790"/>
          </a:xfrm>
        </p:grpSpPr>
        <p:pic>
          <p:nvPicPr>
            <p:cNvPr id="3" name="Imagem 6544">
              <a:extLst>
                <a:ext uri="{FF2B5EF4-FFF2-40B4-BE49-F238E27FC236}">
                  <a16:creationId xmlns:a16="http://schemas.microsoft.com/office/drawing/2014/main" id="{531E28CA-753E-44B6-B7E5-F55267B3DAB3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584" y="2276872"/>
              <a:ext cx="3672408" cy="3402742"/>
            </a:xfrm>
            <a:prstGeom prst="rect">
              <a:avLst/>
            </a:prstGeom>
          </p:spPr>
        </p:pic>
        <p:sp>
          <p:nvSpPr>
            <p:cNvPr id="4" name="Caixa de Texto 6469">
              <a:extLst>
                <a:ext uri="{FF2B5EF4-FFF2-40B4-BE49-F238E27FC236}">
                  <a16:creationId xmlns:a16="http://schemas.microsoft.com/office/drawing/2014/main" id="{78248874-6042-4E9E-BE54-4385D08AC516}"/>
                </a:ext>
              </a:extLst>
            </p:cNvPr>
            <p:cNvSpPr txBox="1"/>
            <p:nvPr/>
          </p:nvSpPr>
          <p:spPr>
            <a:xfrm>
              <a:off x="971600" y="5661248"/>
              <a:ext cx="1652305" cy="30226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pt-PT" sz="900" dirty="0"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Máscara de Dionísio, século I a. C.</a:t>
              </a:r>
            </a:p>
          </p:txBody>
        </p:sp>
        <p:sp>
          <p:nvSpPr>
            <p:cNvPr id="5" name="Caixa de Texto 6470">
              <a:extLst>
                <a:ext uri="{FF2B5EF4-FFF2-40B4-BE49-F238E27FC236}">
                  <a16:creationId xmlns:a16="http://schemas.microsoft.com/office/drawing/2014/main" id="{E9458B4C-3300-4174-A638-9F94381E72AD}"/>
                </a:ext>
              </a:extLst>
            </p:cNvPr>
            <p:cNvSpPr txBox="1"/>
            <p:nvPr/>
          </p:nvSpPr>
          <p:spPr>
            <a:xfrm>
              <a:off x="2699792" y="5691988"/>
              <a:ext cx="1728192" cy="34167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pt-PT" sz="900" dirty="0">
                  <a:effectLst/>
                  <a:ea typeface="Arial" panose="020B0604020202020204" pitchFamily="34" charset="0"/>
                  <a:cs typeface="Calibri" panose="020F0502020204030204" pitchFamily="34" charset="0"/>
                </a:rPr>
                <a:t>Sócrates, filósofo da Grécia Antiga</a:t>
              </a: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DCDFBEC8-B405-48DE-A270-3A1F5404E42D}"/>
              </a:ext>
            </a:extLst>
          </p:cNvPr>
          <p:cNvSpPr/>
          <p:nvPr/>
        </p:nvSpPr>
        <p:spPr>
          <a:xfrm>
            <a:off x="4499991" y="1854585"/>
            <a:ext cx="454314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solidFill>
                  <a:srgbClr val="00B0F0"/>
                </a:solidFill>
              </a:rPr>
              <a:t>Os Gregos deixaram importantes contributos para o mundo contemporâneo a nível político e cultural, assim como na ciência, no pensamento e na arte. Da Grécia antiga (Atenas) recebemos um dos mais importantes legados, a Democracia, regime político que se tornou dominante no mundo contemporâneo e que permitiu a participação de todos na vida política, independentemente do género, do estatuto social e económico; os Jogos Olímpicos, evento que, na atualidade, conta com a participação de diversos países; o teatro, que tinha, sobretudo, um papel educativo e cívico, e áreas do saber tão importantes como a Filosofia e a História. </a:t>
            </a:r>
          </a:p>
        </p:txBody>
      </p:sp>
    </p:spTree>
    <p:extLst>
      <p:ext uri="{BB962C8B-B14F-4D97-AF65-F5344CB8AC3E}">
        <p14:creationId xmlns:p14="http://schemas.microsoft.com/office/powerpoint/2010/main" val="1123299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4">
            <a:extLst>
              <a:ext uri="{FF2B5EF4-FFF2-40B4-BE49-F238E27FC236}">
                <a16:creationId xmlns:a16="http://schemas.microsoft.com/office/drawing/2014/main" id="{56495CCC-819C-4ADC-8198-ACD63DA35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E0F6CEBE-5B91-4A7F-9138-66D7D5253379}"/>
              </a:ext>
            </a:extLst>
          </p:cNvPr>
          <p:cNvSpPr txBox="1"/>
          <p:nvPr/>
        </p:nvSpPr>
        <p:spPr>
          <a:xfrm>
            <a:off x="2591779" y="2303467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HSI – 7.º ano</a:t>
            </a:r>
            <a:endParaRPr lang="pt-PT" sz="2400" dirty="0">
              <a:solidFill>
                <a:schemeClr val="accent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FIM</a:t>
            </a: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CONTINUA A INVESTIGAR!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C902A6B-DEE6-44AF-BCF5-1B75EBAA6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049741"/>
            <a:ext cx="2237663" cy="280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9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32525</TotalTime>
  <Words>1193</Words>
  <Application>Microsoft Office PowerPoint</Application>
  <PresentationFormat>On-screen Show (4:3)</PresentationFormat>
  <Paragraphs>127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Tema do Office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Claudia</dc:creator>
  <cp:lastModifiedBy>Vanessa Reis</cp:lastModifiedBy>
  <cp:revision>1763</cp:revision>
  <cp:lastPrinted>2012-05-18T09:24:20Z</cp:lastPrinted>
  <dcterms:created xsi:type="dcterms:W3CDTF">2011-09-25T12:40:26Z</dcterms:created>
  <dcterms:modified xsi:type="dcterms:W3CDTF">2021-04-08T10:39:50Z</dcterms:modified>
</cp:coreProperties>
</file>