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1"/>
  </p:notesMasterIdLst>
  <p:sldIdLst>
    <p:sldId id="462" r:id="rId3"/>
    <p:sldId id="434" r:id="rId4"/>
    <p:sldId id="463" r:id="rId5"/>
    <p:sldId id="465" r:id="rId6"/>
    <p:sldId id="481" r:id="rId7"/>
    <p:sldId id="492" r:id="rId8"/>
    <p:sldId id="475" r:id="rId9"/>
    <p:sldId id="482" r:id="rId10"/>
    <p:sldId id="487" r:id="rId11"/>
    <p:sldId id="488" r:id="rId12"/>
    <p:sldId id="489" r:id="rId13"/>
    <p:sldId id="464" r:id="rId14"/>
    <p:sldId id="467" r:id="rId15"/>
    <p:sldId id="466" r:id="rId16"/>
    <p:sldId id="483" r:id="rId17"/>
    <p:sldId id="490" r:id="rId18"/>
    <p:sldId id="491" r:id="rId19"/>
    <p:sldId id="473" r:id="rId20"/>
  </p:sldIdLst>
  <p:sldSz cx="9144000" cy="6858000" type="screen4x3"/>
  <p:notesSz cx="6769100" cy="9906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claudia amaral" initials="ca" lastIdx="1" clrIdx="6">
    <p:extLst>
      <p:ext uri="{19B8F6BF-5375-455C-9EA6-DF929625EA0E}">
        <p15:presenceInfo xmlns:p15="http://schemas.microsoft.com/office/powerpoint/2012/main" userId="NvpNxauEvBgieI/sxQDBFpVxxS3g6tfYL+r/l1QydPg=" providerId="None"/>
      </p:ext>
    </p:extLst>
  </p:cmAuthor>
  <p:cmAuthor id="1" name="Utilizador do Microsoft Office" initials="UdMO" lastIdx="2" clrIdx="0">
    <p:extLst>
      <p:ext uri="{19B8F6BF-5375-455C-9EA6-DF929625EA0E}">
        <p15:presenceInfo xmlns:p15="http://schemas.microsoft.com/office/powerpoint/2012/main" userId="Utilizador do Microsoft Office" providerId="None"/>
      </p:ext>
    </p:extLst>
  </p:cmAuthor>
  <p:cmAuthor id="8" name="Vanessa Reis" initials="VR" lastIdx="2" clrIdx="7">
    <p:extLst>
      <p:ext uri="{19B8F6BF-5375-455C-9EA6-DF929625EA0E}">
        <p15:presenceInfo xmlns:p15="http://schemas.microsoft.com/office/powerpoint/2012/main" userId="S::vareis@portoeditora.pt::52f5c992-c630-4a8f-a545-bf6c841bd153" providerId="AD"/>
      </p:ext>
    </p:extLst>
  </p:cmAuthor>
  <p:cmAuthor id="2" name="claudia" initials="c" lastIdx="17" clrIdx="1">
    <p:extLst>
      <p:ext uri="{19B8F6BF-5375-455C-9EA6-DF929625EA0E}">
        <p15:presenceInfo xmlns:p15="http://schemas.microsoft.com/office/powerpoint/2012/main" userId="claudia" providerId="None"/>
      </p:ext>
    </p:extLst>
  </p:cmAuthor>
  <p:cmAuthor id="3" name="Daniela Magalhães" initials="DM" lastIdx="31" clrIdx="2">
    <p:extLst>
      <p:ext uri="{19B8F6BF-5375-455C-9EA6-DF929625EA0E}">
        <p15:presenceInfo xmlns:p15="http://schemas.microsoft.com/office/powerpoint/2012/main" userId="S::dmagalhaes@portoeditora.pt::c8bde161-33ff-471f-b0f8-1ad4825ecaca" providerId="AD"/>
      </p:ext>
    </p:extLst>
  </p:cmAuthor>
  <p:cmAuthor id="4" name="Daniela" initials="D" lastIdx="1" clrIdx="3">
    <p:extLst>
      <p:ext uri="{19B8F6BF-5375-455C-9EA6-DF929625EA0E}">
        <p15:presenceInfo xmlns:p15="http://schemas.microsoft.com/office/powerpoint/2012/main" userId="Daniela" providerId="None"/>
      </p:ext>
    </p:extLst>
  </p:cmAuthor>
  <p:cmAuthor id="5" name="Asus" initials="A" lastIdx="10" clrIdx="4">
    <p:extLst>
      <p:ext uri="{19B8F6BF-5375-455C-9EA6-DF929625EA0E}">
        <p15:presenceInfo xmlns:p15="http://schemas.microsoft.com/office/powerpoint/2012/main" userId="Asus" providerId="None"/>
      </p:ext>
    </p:extLst>
  </p:cmAuthor>
  <p:cmAuthor id="6" name="Olanda Barbosa Vilaça" initials="OBV" lastIdx="14" clrIdx="5">
    <p:extLst>
      <p:ext uri="{19B8F6BF-5375-455C-9EA6-DF929625EA0E}">
        <p15:presenceInfo xmlns:p15="http://schemas.microsoft.com/office/powerpoint/2012/main" userId="S::1512368059@espan.edu.pt::a180562a-39c1-4645-a286-10654f8d0b6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CC"/>
    <a:srgbClr val="E9EDF4"/>
    <a:srgbClr val="DEEBF7"/>
    <a:srgbClr val="FFCC66"/>
    <a:srgbClr val="7F7F7F"/>
    <a:srgbClr val="642F04"/>
    <a:srgbClr val="DDD9C3"/>
    <a:srgbClr val="9E0000"/>
    <a:srgbClr val="953735"/>
    <a:srgbClr val="FECB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3E3E82-0EEA-438A-A106-B18127DBE963}" v="788" dt="2021-05-10T11:18:13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Estilo Escuro 2 - Destaque 3/Destaqu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25" autoAdjust="0"/>
    <p:restoredTop sz="95220" autoAdjust="0"/>
  </p:normalViewPr>
  <p:slideViewPr>
    <p:cSldViewPr showGuides="1">
      <p:cViewPr varScale="1">
        <p:scale>
          <a:sx n="71" d="100"/>
          <a:sy n="71" d="100"/>
        </p:scale>
        <p:origin x="54" y="60"/>
      </p:cViewPr>
      <p:guideLst>
        <p:guide orient="horz" pos="21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nessa Reis" userId="52f5c992-c630-4a8f-a545-bf6c841bd153" providerId="ADAL" clId="{452DB4FD-21D4-4359-88FA-D5A7F1D82A4E}"/>
    <pc:docChg chg="undo custSel addSld delSld modSld">
      <pc:chgData name="Vanessa Reis" userId="52f5c992-c630-4a8f-a545-bf6c841bd153" providerId="ADAL" clId="{452DB4FD-21D4-4359-88FA-D5A7F1D82A4E}" dt="2021-04-06T16:16:52.593" v="845"/>
      <pc:docMkLst>
        <pc:docMk/>
      </pc:docMkLst>
      <pc:sldChg chg="addSp delSp modSp mod addAnim delAnim modAnim">
        <pc:chgData name="Vanessa Reis" userId="52f5c992-c630-4a8f-a545-bf6c841bd153" providerId="ADAL" clId="{452DB4FD-21D4-4359-88FA-D5A7F1D82A4E}" dt="2021-04-06T12:59:58.473" v="748" actId="114"/>
        <pc:sldMkLst>
          <pc:docMk/>
          <pc:sldMk cId="2553422687" sldId="434"/>
        </pc:sldMkLst>
        <pc:spChg chg="add del">
          <ac:chgData name="Vanessa Reis" userId="52f5c992-c630-4a8f-a545-bf6c841bd153" providerId="ADAL" clId="{452DB4FD-21D4-4359-88FA-D5A7F1D82A4E}" dt="2021-04-06T09:48:02.700" v="38" actId="478"/>
          <ac:spMkLst>
            <pc:docMk/>
            <pc:sldMk cId="2553422687" sldId="434"/>
            <ac:spMk id="2" creationId="{96A61455-D1F9-4385-AA16-57E7E16ECD94}"/>
          </ac:spMkLst>
        </pc:spChg>
        <pc:spChg chg="add del">
          <ac:chgData name="Vanessa Reis" userId="52f5c992-c630-4a8f-a545-bf6c841bd153" providerId="ADAL" clId="{452DB4FD-21D4-4359-88FA-D5A7F1D82A4E}" dt="2021-04-06T09:49:36.522" v="70" actId="478"/>
          <ac:spMkLst>
            <pc:docMk/>
            <pc:sldMk cId="2553422687" sldId="434"/>
            <ac:spMk id="8" creationId="{3B5C158B-CE6C-4F33-9435-A7856B42DD4C}"/>
          </ac:spMkLst>
        </pc:spChg>
        <pc:spChg chg="add mod">
          <ac:chgData name="Vanessa Reis" userId="52f5c992-c630-4a8f-a545-bf6c841bd153" providerId="ADAL" clId="{452DB4FD-21D4-4359-88FA-D5A7F1D82A4E}" dt="2021-04-06T12:59:58.473" v="748" actId="114"/>
          <ac:spMkLst>
            <pc:docMk/>
            <pc:sldMk cId="2553422687" sldId="434"/>
            <ac:spMk id="15" creationId="{EA1B6770-AE7A-4CBD-BFB1-98C0705943AD}"/>
          </ac:spMkLst>
        </pc:spChg>
        <pc:spChg chg="del">
          <ac:chgData name="Vanessa Reis" userId="52f5c992-c630-4a8f-a545-bf6c841bd153" providerId="ADAL" clId="{452DB4FD-21D4-4359-88FA-D5A7F1D82A4E}" dt="2021-04-06T09:46:33.628" v="9" actId="478"/>
          <ac:spMkLst>
            <pc:docMk/>
            <pc:sldMk cId="2553422687" sldId="434"/>
            <ac:spMk id="34" creationId="{00000000-0000-0000-0000-000000000000}"/>
          </ac:spMkLst>
        </pc:spChg>
        <pc:grpChg chg="add del">
          <ac:chgData name="Vanessa Reis" userId="52f5c992-c630-4a8f-a545-bf6c841bd153" providerId="ADAL" clId="{452DB4FD-21D4-4359-88FA-D5A7F1D82A4E}" dt="2021-04-06T09:49:37.306" v="71" actId="478"/>
          <ac:grpSpMkLst>
            <pc:docMk/>
            <pc:sldMk cId="2553422687" sldId="434"/>
            <ac:grpSpMk id="9" creationId="{6C01307D-BA01-4CF6-9175-7ED8E89F12E6}"/>
          </ac:grpSpMkLst>
        </pc:grpChg>
        <pc:picChg chg="del">
          <ac:chgData name="Vanessa Reis" userId="52f5c992-c630-4a8f-a545-bf6c841bd153" providerId="ADAL" clId="{452DB4FD-21D4-4359-88FA-D5A7F1D82A4E}" dt="2021-04-06T09:46:34.314" v="10" actId="478"/>
          <ac:picMkLst>
            <pc:docMk/>
            <pc:sldMk cId="2553422687" sldId="434"/>
            <ac:picMk id="3" creationId="{7D186BE6-E0B6-483F-8F0C-8D9DC37514FC}"/>
          </ac:picMkLst>
        </pc:picChg>
        <pc:picChg chg="add del mod">
          <ac:chgData name="Vanessa Reis" userId="52f5c992-c630-4a8f-a545-bf6c841bd153" providerId="ADAL" clId="{452DB4FD-21D4-4359-88FA-D5A7F1D82A4E}" dt="2021-04-06T11:04:20.948" v="560" actId="21"/>
          <ac:picMkLst>
            <pc:docMk/>
            <pc:sldMk cId="2553422687" sldId="434"/>
            <ac:picMk id="3" creationId="{C37C1382-91AD-44A3-B2A6-6B3998536194}"/>
          </ac:picMkLst>
        </pc:picChg>
        <pc:picChg chg="add del">
          <ac:chgData name="Vanessa Reis" userId="52f5c992-c630-4a8f-a545-bf6c841bd153" providerId="ADAL" clId="{452DB4FD-21D4-4359-88FA-D5A7F1D82A4E}" dt="2021-04-06T09:46:54.891" v="19" actId="478"/>
          <ac:picMkLst>
            <pc:docMk/>
            <pc:sldMk cId="2553422687" sldId="434"/>
            <ac:picMk id="4" creationId="{BDD38DE8-58A8-4A8D-A58C-ECD329F59F16}"/>
          </ac:picMkLst>
        </pc:picChg>
        <pc:picChg chg="add mod">
          <ac:chgData name="Vanessa Reis" userId="52f5c992-c630-4a8f-a545-bf6c841bd153" providerId="ADAL" clId="{452DB4FD-21D4-4359-88FA-D5A7F1D82A4E}" dt="2021-04-06T11:04:56.478" v="568" actId="14100"/>
          <ac:picMkLst>
            <pc:docMk/>
            <pc:sldMk cId="2553422687" sldId="434"/>
            <ac:picMk id="5" creationId="{1CBFDD0F-A415-4114-9FB6-24C09D667168}"/>
          </ac:picMkLst>
        </pc:picChg>
        <pc:picChg chg="del">
          <ac:chgData name="Vanessa Reis" userId="52f5c992-c630-4a8f-a545-bf6c841bd153" providerId="ADAL" clId="{452DB4FD-21D4-4359-88FA-D5A7F1D82A4E}" dt="2021-04-06T09:46:32.331" v="8" actId="478"/>
          <ac:picMkLst>
            <pc:docMk/>
            <pc:sldMk cId="2553422687" sldId="434"/>
            <ac:picMk id="10" creationId="{E66A8A81-A078-42D2-B4D9-12C269B75279}"/>
          </ac:picMkLst>
        </pc:picChg>
        <pc:picChg chg="add">
          <ac:chgData name="Vanessa Reis" userId="52f5c992-c630-4a8f-a545-bf6c841bd153" providerId="ADAL" clId="{452DB4FD-21D4-4359-88FA-D5A7F1D82A4E}" dt="2021-04-06T09:50:10.943" v="74"/>
          <ac:picMkLst>
            <pc:docMk/>
            <pc:sldMk cId="2553422687" sldId="434"/>
            <ac:picMk id="14" creationId="{AE5E5C0B-B3DA-4983-BE5C-D97286190775}"/>
          </ac:picMkLst>
        </pc:picChg>
      </pc:sldChg>
      <pc:sldChg chg="addSp delSp modSp mod modAnim">
        <pc:chgData name="Vanessa Reis" userId="52f5c992-c630-4a8f-a545-bf6c841bd153" providerId="ADAL" clId="{452DB4FD-21D4-4359-88FA-D5A7F1D82A4E}" dt="2021-04-06T11:20:04.594" v="686"/>
        <pc:sldMkLst>
          <pc:docMk/>
          <pc:sldMk cId="3721410091" sldId="462"/>
        </pc:sldMkLst>
        <pc:spChg chg="del">
          <ac:chgData name="Vanessa Reis" userId="52f5c992-c630-4a8f-a545-bf6c841bd153" providerId="ADAL" clId="{452DB4FD-21D4-4359-88FA-D5A7F1D82A4E}" dt="2021-04-06T09:46:20.026" v="3" actId="478"/>
          <ac:spMkLst>
            <pc:docMk/>
            <pc:sldMk cId="3721410091" sldId="462"/>
            <ac:spMk id="10" creationId="{7BB21103-1D9B-4B7B-9B30-65E285D8B660}"/>
          </ac:spMkLst>
        </pc:spChg>
        <pc:spChg chg="del">
          <ac:chgData name="Vanessa Reis" userId="52f5c992-c630-4a8f-a545-bf6c841bd153" providerId="ADAL" clId="{452DB4FD-21D4-4359-88FA-D5A7F1D82A4E}" dt="2021-04-06T09:46:28.827" v="6" actId="478"/>
          <ac:spMkLst>
            <pc:docMk/>
            <pc:sldMk cId="3721410091" sldId="462"/>
            <ac:spMk id="14" creationId="{20967344-B85A-49CF-B2CA-2CD5BA29346A}"/>
          </ac:spMkLst>
        </pc:spChg>
        <pc:spChg chg="add mod">
          <ac:chgData name="Vanessa Reis" userId="52f5c992-c630-4a8f-a545-bf6c841bd153" providerId="ADAL" clId="{452DB4FD-21D4-4359-88FA-D5A7F1D82A4E}" dt="2021-04-06T09:50:06.203" v="73" actId="164"/>
          <ac:spMkLst>
            <pc:docMk/>
            <pc:sldMk cId="3721410091" sldId="462"/>
            <ac:spMk id="17" creationId="{883FBEF4-1CCB-486D-A1BF-9FF5A7435BA7}"/>
          </ac:spMkLst>
        </pc:spChg>
        <pc:grpChg chg="add mod">
          <ac:chgData name="Vanessa Reis" userId="52f5c992-c630-4a8f-a545-bf6c841bd153" providerId="ADAL" clId="{452DB4FD-21D4-4359-88FA-D5A7F1D82A4E}" dt="2021-04-06T09:50:06.203" v="73" actId="164"/>
          <ac:grpSpMkLst>
            <pc:docMk/>
            <pc:sldMk cId="3721410091" sldId="462"/>
            <ac:grpSpMk id="2" creationId="{F1E50BC5-8912-4932-98D4-609FA8755C86}"/>
          </ac:grpSpMkLst>
        </pc:grpChg>
        <pc:picChg chg="del">
          <ac:chgData name="Vanessa Reis" userId="52f5c992-c630-4a8f-a545-bf6c841bd153" providerId="ADAL" clId="{452DB4FD-21D4-4359-88FA-D5A7F1D82A4E}" dt="2021-04-06T09:46:20.746" v="4" actId="478"/>
          <ac:picMkLst>
            <pc:docMk/>
            <pc:sldMk cId="3721410091" sldId="462"/>
            <ac:picMk id="4" creationId="{8FDB804C-CAB1-41C2-B0A7-D9F69378D60B}"/>
          </ac:picMkLst>
        </pc:picChg>
        <pc:picChg chg="add del mod">
          <ac:chgData name="Vanessa Reis" userId="52f5c992-c630-4a8f-a545-bf6c841bd153" providerId="ADAL" clId="{452DB4FD-21D4-4359-88FA-D5A7F1D82A4E}" dt="2021-04-06T11:01:11.045" v="546" actId="21"/>
          <ac:picMkLst>
            <pc:docMk/>
            <pc:sldMk cId="3721410091" sldId="462"/>
            <ac:picMk id="4" creationId="{B4D4F187-C9B2-4135-9D0E-28649F3D014C}"/>
          </ac:picMkLst>
        </pc:picChg>
        <pc:picChg chg="del">
          <ac:chgData name="Vanessa Reis" userId="52f5c992-c630-4a8f-a545-bf6c841bd153" providerId="ADAL" clId="{452DB4FD-21D4-4359-88FA-D5A7F1D82A4E}" dt="2021-04-06T09:46:19.307" v="2" actId="478"/>
          <ac:picMkLst>
            <pc:docMk/>
            <pc:sldMk cId="3721410091" sldId="462"/>
            <ac:picMk id="5" creationId="{7E46F306-CDC8-4E80-9850-D5D1D1A74741}"/>
          </ac:picMkLst>
        </pc:picChg>
        <pc:picChg chg="add mod ord modCrop">
          <ac:chgData name="Vanessa Reis" userId="52f5c992-c630-4a8f-a545-bf6c841bd153" providerId="ADAL" clId="{452DB4FD-21D4-4359-88FA-D5A7F1D82A4E}" dt="2021-04-06T11:00:51.711" v="540" actId="1037"/>
          <ac:picMkLst>
            <pc:docMk/>
            <pc:sldMk cId="3721410091" sldId="462"/>
            <ac:picMk id="6" creationId="{7A948619-D3C3-4E86-AEC0-0CFD26C1E644}"/>
          </ac:picMkLst>
        </pc:picChg>
        <pc:picChg chg="del">
          <ac:chgData name="Vanessa Reis" userId="52f5c992-c630-4a8f-a545-bf6c841bd153" providerId="ADAL" clId="{452DB4FD-21D4-4359-88FA-D5A7F1D82A4E}" dt="2021-04-06T09:46:18.553" v="1" actId="478"/>
          <ac:picMkLst>
            <pc:docMk/>
            <pc:sldMk cId="3721410091" sldId="462"/>
            <ac:picMk id="8" creationId="{E044CFBB-ECD6-4460-89C0-34243C32F1B9}"/>
          </ac:picMkLst>
        </pc:picChg>
        <pc:picChg chg="del">
          <ac:chgData name="Vanessa Reis" userId="52f5c992-c630-4a8f-a545-bf6c841bd153" providerId="ADAL" clId="{452DB4FD-21D4-4359-88FA-D5A7F1D82A4E}" dt="2021-04-06T09:46:29.403" v="7" actId="478"/>
          <ac:picMkLst>
            <pc:docMk/>
            <pc:sldMk cId="3721410091" sldId="462"/>
            <ac:picMk id="11" creationId="{EE7326EF-817B-4995-9AA2-8B7B0E449629}"/>
          </ac:picMkLst>
        </pc:picChg>
        <pc:picChg chg="del">
          <ac:chgData name="Vanessa Reis" userId="52f5c992-c630-4a8f-a545-bf6c841bd153" providerId="ADAL" clId="{452DB4FD-21D4-4359-88FA-D5A7F1D82A4E}" dt="2021-04-06T09:46:17.830" v="0" actId="478"/>
          <ac:picMkLst>
            <pc:docMk/>
            <pc:sldMk cId="3721410091" sldId="462"/>
            <ac:picMk id="13" creationId="{0FB923F9-1F5F-406B-9532-746502A35FF4}"/>
          </ac:picMkLst>
        </pc:picChg>
        <pc:picChg chg="del">
          <ac:chgData name="Vanessa Reis" userId="52f5c992-c630-4a8f-a545-bf6c841bd153" providerId="ADAL" clId="{452DB4FD-21D4-4359-88FA-D5A7F1D82A4E}" dt="2021-04-06T09:46:26.810" v="5" actId="478"/>
          <ac:picMkLst>
            <pc:docMk/>
            <pc:sldMk cId="3721410091" sldId="462"/>
            <ac:picMk id="15" creationId="{CC94EE76-C213-4E09-9EA1-6CB6D68F97C5}"/>
          </ac:picMkLst>
        </pc:picChg>
        <pc:picChg chg="add mod">
          <ac:chgData name="Vanessa Reis" userId="52f5c992-c630-4a8f-a545-bf6c841bd153" providerId="ADAL" clId="{452DB4FD-21D4-4359-88FA-D5A7F1D82A4E}" dt="2021-04-06T11:19:46.440" v="684" actId="1076"/>
          <ac:picMkLst>
            <pc:docMk/>
            <pc:sldMk cId="3721410091" sldId="462"/>
            <ac:picMk id="16" creationId="{37F9B8AA-4D44-4FA8-8766-97405EB5AF8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1:11.502" v="700"/>
        <pc:sldMkLst>
          <pc:docMk/>
          <pc:sldMk cId="2434985858" sldId="463"/>
        </pc:sldMkLst>
        <pc:spChg chg="add del mod">
          <ac:chgData name="Vanessa Reis" userId="52f5c992-c630-4a8f-a545-bf6c841bd153" providerId="ADAL" clId="{452DB4FD-21D4-4359-88FA-D5A7F1D82A4E}" dt="2021-04-06T10:07:54.754" v="115" actId="478"/>
          <ac:spMkLst>
            <pc:docMk/>
            <pc:sldMk cId="2434985858" sldId="463"/>
            <ac:spMk id="2" creationId="{01A9F899-07A8-4CBA-B749-4A31D4FF7628}"/>
          </ac:spMkLst>
        </pc:spChg>
        <pc:spChg chg="add mod">
          <ac:chgData name="Vanessa Reis" userId="52f5c992-c630-4a8f-a545-bf6c841bd153" providerId="ADAL" clId="{452DB4FD-21D4-4359-88FA-D5A7F1D82A4E}" dt="2021-04-06T10:11:46.941" v="164" actId="403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452DB4FD-21D4-4359-88FA-D5A7F1D82A4E}" dt="2021-04-06T10:12:56.387" v="174" actId="255"/>
          <ac:spMkLst>
            <pc:docMk/>
            <pc:sldMk cId="2434985858" sldId="463"/>
            <ac:spMk id="5" creationId="{B79F370B-66BB-4FA0-99EF-A425C815BEB3}"/>
          </ac:spMkLst>
        </pc:spChg>
        <pc:spChg chg="add mod">
          <ac:chgData name="Vanessa Reis" userId="52f5c992-c630-4a8f-a545-bf6c841bd153" providerId="ADAL" clId="{452DB4FD-21D4-4359-88FA-D5A7F1D82A4E}" dt="2021-04-06T10:12:04.386" v="167" actId="14100"/>
          <ac:spMkLst>
            <pc:docMk/>
            <pc:sldMk cId="2434985858" sldId="463"/>
            <ac:spMk id="8" creationId="{C4B42A69-FF23-412C-AEA0-977E871293E5}"/>
          </ac:spMkLst>
        </pc:spChg>
        <pc:spChg chg="add mod">
          <ac:chgData name="Vanessa Reis" userId="52f5c992-c630-4a8f-a545-bf6c841bd153" providerId="ADAL" clId="{452DB4FD-21D4-4359-88FA-D5A7F1D82A4E}" dt="2021-04-06T10:12:21.963" v="169" actId="255"/>
          <ac:spMkLst>
            <pc:docMk/>
            <pc:sldMk cId="2434985858" sldId="463"/>
            <ac:spMk id="10" creationId="{E1392541-A50F-4C45-B4A1-E777733AB332}"/>
          </ac:spMkLst>
        </pc:spChg>
        <pc:spChg chg="add mod">
          <ac:chgData name="Vanessa Reis" userId="52f5c992-c630-4a8f-a545-bf6c841bd153" providerId="ADAL" clId="{452DB4FD-21D4-4359-88FA-D5A7F1D82A4E}" dt="2021-04-06T10:12:14.748" v="168" actId="255"/>
          <ac:spMkLst>
            <pc:docMk/>
            <pc:sldMk cId="2434985858" sldId="463"/>
            <ac:spMk id="12" creationId="{AD380FDF-0AD9-4F29-8298-1A900AE13218}"/>
          </ac:spMkLst>
        </pc:spChg>
        <pc:spChg chg="del">
          <ac:chgData name="Vanessa Reis" userId="52f5c992-c630-4a8f-a545-bf6c841bd153" providerId="ADAL" clId="{452DB4FD-21D4-4359-88FA-D5A7F1D82A4E}" dt="2021-04-06T09:50:44.697" v="79" actId="478"/>
          <ac:spMkLst>
            <pc:docMk/>
            <pc:sldMk cId="2434985858" sldId="463"/>
            <ac:spMk id="15" creationId="{EA1B6770-AE7A-4CBD-BFB1-98C0705943AD}"/>
          </ac:spMkLst>
        </pc:spChg>
        <pc:grpChg chg="add mod">
          <ac:chgData name="Vanessa Reis" userId="52f5c992-c630-4a8f-a545-bf6c841bd153" providerId="ADAL" clId="{452DB4FD-21D4-4359-88FA-D5A7F1D82A4E}" dt="2021-04-06T10:07:28.543" v="102" actId="1038"/>
          <ac:grpSpMkLst>
            <pc:docMk/>
            <pc:sldMk cId="2434985858" sldId="463"/>
            <ac:grpSpMk id="4" creationId="{B3ED5DB0-D810-4880-B075-DD253829F462}"/>
          </ac:grpSpMkLst>
        </pc:grpChg>
        <pc:grpChg chg="add mod">
          <ac:chgData name="Vanessa Reis" userId="52f5c992-c630-4a8f-a545-bf6c841bd153" providerId="ADAL" clId="{452DB4FD-21D4-4359-88FA-D5A7F1D82A4E}" dt="2021-04-06T10:07:26.998" v="100" actId="1076"/>
          <ac:grpSpMkLst>
            <pc:docMk/>
            <pc:sldMk cId="2434985858" sldId="463"/>
            <ac:grpSpMk id="6" creationId="{905687CD-CE2D-47AA-A03A-A93988731EC3}"/>
          </ac:grpSpMkLst>
        </pc:grpChg>
        <pc:grpChg chg="add mod">
          <ac:chgData name="Vanessa Reis" userId="52f5c992-c630-4a8f-a545-bf6c841bd153" providerId="ADAL" clId="{452DB4FD-21D4-4359-88FA-D5A7F1D82A4E}" dt="2021-04-06T10:07:19.990" v="99" actId="1076"/>
          <ac:grpSpMkLst>
            <pc:docMk/>
            <pc:sldMk cId="2434985858" sldId="463"/>
            <ac:grpSpMk id="7" creationId="{AA8BC329-FE6A-49C8-AB11-175B12F50DA3}"/>
          </ac:grpSpMkLst>
        </pc:grp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9" creationId="{E87D67B0-0E5A-4112-9A08-1282C4C4514A}"/>
          </ac:picMkLst>
        </pc:picChg>
        <pc:picChg chg="add mod">
          <ac:chgData name="Vanessa Reis" userId="52f5c992-c630-4a8f-a545-bf6c841bd153" providerId="ADAL" clId="{452DB4FD-21D4-4359-88FA-D5A7F1D82A4E}" dt="2021-04-06T10:06:54.470" v="89" actId="1076"/>
          <ac:picMkLst>
            <pc:docMk/>
            <pc:sldMk cId="2434985858" sldId="463"/>
            <ac:picMk id="11" creationId="{06F074F7-BC01-4534-B004-B84110F8912D}"/>
          </ac:picMkLst>
        </pc:picChg>
        <pc:picChg chg="add">
          <ac:chgData name="Vanessa Reis" userId="52f5c992-c630-4a8f-a545-bf6c841bd153" providerId="ADAL" clId="{452DB4FD-21D4-4359-88FA-D5A7F1D82A4E}" dt="2021-04-06T09:51:39.081" v="82"/>
          <ac:picMkLst>
            <pc:docMk/>
            <pc:sldMk cId="2434985858" sldId="463"/>
            <ac:picMk id="13" creationId="{639A5053-3ED8-4A6A-A76B-4D894B3DA121}"/>
          </ac:picMkLst>
        </pc:picChg>
        <pc:picChg chg="del">
          <ac:chgData name="Vanessa Reis" userId="52f5c992-c630-4a8f-a545-bf6c841bd153" providerId="ADAL" clId="{452DB4FD-21D4-4359-88FA-D5A7F1D82A4E}" dt="2021-04-06T09:50:43.209" v="78" actId="478"/>
          <ac:picMkLst>
            <pc:docMk/>
            <pc:sldMk cId="2434985858" sldId="463"/>
            <ac:picMk id="14" creationId="{AE5E5C0B-B3DA-4983-BE5C-D9728619077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1:33.845" v="753" actId="114"/>
        <pc:sldMkLst>
          <pc:docMk/>
          <pc:sldMk cId="529724505" sldId="464"/>
        </pc:sldMkLst>
        <pc:spChg chg="add mod">
          <ac:chgData name="Vanessa Reis" userId="52f5c992-c630-4a8f-a545-bf6c841bd153" providerId="ADAL" clId="{452DB4FD-21D4-4359-88FA-D5A7F1D82A4E}" dt="2021-04-06T13:01:33.845" v="753" actId="114"/>
          <ac:spMkLst>
            <pc:docMk/>
            <pc:sldMk cId="529724505" sldId="464"/>
            <ac:spMk id="3" creationId="{5C07CFBE-6F5E-4FD7-A7A1-3803DFF72667}"/>
          </ac:spMkLst>
        </pc:spChg>
        <pc:picChg chg="add">
          <ac:chgData name="Vanessa Reis" userId="52f5c992-c630-4a8f-a545-bf6c841bd153" providerId="ADAL" clId="{452DB4FD-21D4-4359-88FA-D5A7F1D82A4E}" dt="2021-04-06T10:16:42.462" v="210"/>
          <ac:picMkLst>
            <pc:docMk/>
            <pc:sldMk cId="529724505" sldId="464"/>
            <ac:picMk id="2" creationId="{E99D132D-C34E-443A-99FE-9FF51A87797B}"/>
          </ac:picMkLst>
        </pc:picChg>
        <pc:picChg chg="add">
          <ac:chgData name="Vanessa Reis" userId="52f5c992-c630-4a8f-a545-bf6c841bd153" providerId="ADAL" clId="{452DB4FD-21D4-4359-88FA-D5A7F1D82A4E}" dt="2021-04-06T11:04:23.747" v="561"/>
          <ac:picMkLst>
            <pc:docMk/>
            <pc:sldMk cId="529724505" sldId="464"/>
            <ac:picMk id="4" creationId="{06A5C52F-EC71-46BC-9F10-11EBE50D72AB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1:22.981" v="752" actId="20577"/>
        <pc:sldMkLst>
          <pc:docMk/>
          <pc:sldMk cId="4148995779" sldId="465"/>
        </pc:sldMkLst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2" creationId="{CFC9E3E3-7690-4F70-8B55-D1B4B4705636}"/>
          </ac:spMkLst>
        </pc:spChg>
        <pc:spChg chg="add mod">
          <ac:chgData name="Vanessa Reis" userId="52f5c992-c630-4a8f-a545-bf6c841bd153" providerId="ADAL" clId="{452DB4FD-21D4-4359-88FA-D5A7F1D82A4E}" dt="2021-04-06T10:15:11.080" v="204" actId="207"/>
          <ac:spMkLst>
            <pc:docMk/>
            <pc:sldMk cId="4148995779" sldId="465"/>
            <ac:spMk id="3" creationId="{3DF1FE29-D6CD-47A4-A20E-81E17F3FA254}"/>
          </ac:spMkLst>
        </pc:spChg>
        <pc:spChg chg="add mod">
          <ac:chgData name="Vanessa Reis" userId="52f5c992-c630-4a8f-a545-bf6c841bd153" providerId="ADAL" clId="{452DB4FD-21D4-4359-88FA-D5A7F1D82A4E}" dt="2021-04-06T10:11:36.866" v="163" actId="1076"/>
          <ac:spMkLst>
            <pc:docMk/>
            <pc:sldMk cId="4148995779" sldId="465"/>
            <ac:spMk id="4" creationId="{6769A92A-3278-404D-AA75-72F0B314A3DD}"/>
          </ac:spMkLst>
        </pc:spChg>
        <pc:spChg chg="add mod">
          <ac:chgData name="Vanessa Reis" userId="52f5c992-c630-4a8f-a545-bf6c841bd153" providerId="ADAL" clId="{452DB4FD-21D4-4359-88FA-D5A7F1D82A4E}" dt="2021-04-06T13:01:22.981" v="752" actId="20577"/>
          <ac:spMkLst>
            <pc:docMk/>
            <pc:sldMk cId="4148995779" sldId="465"/>
            <ac:spMk id="6" creationId="{5AA7BB7E-55EA-4F74-80A5-C9F09F5922D0}"/>
          </ac:spMkLst>
        </pc:spChg>
        <pc:graphicFrameChg chg="add del mod modGraphic">
          <ac:chgData name="Vanessa Reis" userId="52f5c992-c630-4a8f-a545-bf6c841bd153" providerId="ADAL" clId="{452DB4FD-21D4-4359-88FA-D5A7F1D82A4E}" dt="2021-04-06T10:15:04.713" v="203" actId="207"/>
          <ac:graphicFrameMkLst>
            <pc:docMk/>
            <pc:sldMk cId="4148995779" sldId="465"/>
            <ac:graphicFrameMk id="5" creationId="{E34C7ACD-204C-43DB-849C-DDED87DDF53C}"/>
          </ac:graphicFrameMkLst>
        </pc:graphicFrameChg>
        <pc:graphicFrameChg chg="add del mod modGraphic">
          <ac:chgData name="Vanessa Reis" userId="52f5c992-c630-4a8f-a545-bf6c841bd153" providerId="ADAL" clId="{452DB4FD-21D4-4359-88FA-D5A7F1D82A4E}" dt="2021-04-06T10:13:58.314" v="194"/>
          <ac:graphicFrameMkLst>
            <pc:docMk/>
            <pc:sldMk cId="4148995779" sldId="465"/>
            <ac:graphicFrameMk id="7" creationId="{E0646B00-DF8B-4CF6-B16E-C45F3663403E}"/>
          </ac:graphicFrameMkLst>
        </pc:graphicFrameChg>
      </pc:sldChg>
      <pc:sldChg chg="addSp delSp modSp add mod modAnim">
        <pc:chgData name="Vanessa Reis" userId="52f5c992-c630-4a8f-a545-bf6c841bd153" providerId="ADAL" clId="{452DB4FD-21D4-4359-88FA-D5A7F1D82A4E}" dt="2021-04-06T13:02:56.614" v="761" actId="14100"/>
        <pc:sldMkLst>
          <pc:docMk/>
          <pc:sldMk cId="338255503" sldId="466"/>
        </pc:sldMkLst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2" creationId="{16B38F33-8EFA-4773-870A-4F0B7AA4ADC3}"/>
          </ac:spMkLst>
        </pc:spChg>
        <pc:spChg chg="add mod">
          <ac:chgData name="Vanessa Reis" userId="52f5c992-c630-4a8f-a545-bf6c841bd153" providerId="ADAL" clId="{452DB4FD-21D4-4359-88FA-D5A7F1D82A4E}" dt="2021-04-06T10:30:19.336" v="274" actId="1076"/>
          <ac:spMkLst>
            <pc:docMk/>
            <pc:sldMk cId="338255503" sldId="466"/>
            <ac:spMk id="3" creationId="{3E133AE7-6E36-4A49-AD2F-C3D6370A77D8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4" creationId="{6854E251-BF20-4F28-B29E-C939BB45F47F}"/>
          </ac:spMkLst>
        </pc:spChg>
        <pc:spChg chg="add mod">
          <ac:chgData name="Vanessa Reis" userId="52f5c992-c630-4a8f-a545-bf6c841bd153" providerId="ADAL" clId="{452DB4FD-21D4-4359-88FA-D5A7F1D82A4E}" dt="2021-04-06T10:27:33.143" v="259" actId="1076"/>
          <ac:spMkLst>
            <pc:docMk/>
            <pc:sldMk cId="338255503" sldId="466"/>
            <ac:spMk id="5" creationId="{8EBC5053-30A9-4E57-8705-D476C4F1DA93}"/>
          </ac:spMkLst>
        </pc:spChg>
        <pc:spChg chg="add mod">
          <ac:chgData name="Vanessa Reis" userId="52f5c992-c630-4a8f-a545-bf6c841bd153" providerId="ADAL" clId="{452DB4FD-21D4-4359-88FA-D5A7F1D82A4E}" dt="2021-04-06T13:02:56.614" v="761" actId="14100"/>
          <ac:spMkLst>
            <pc:docMk/>
            <pc:sldMk cId="338255503" sldId="466"/>
            <ac:spMk id="6" creationId="{1590193F-3338-4313-B0A3-BA259DC306A3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7" creationId="{81E428EA-C8CA-421E-BEFE-3CB3CB90ABA8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452DB4FD-21D4-4359-88FA-D5A7F1D82A4E}" dt="2021-04-06T10:28:08.359" v="263" actId="478"/>
          <ac:spMkLst>
            <pc:docMk/>
            <pc:sldMk cId="338255503" sldId="466"/>
            <ac:spMk id="9" creationId="{46FFE919-094A-4570-9E1C-B09949BC8DF9}"/>
          </ac:spMkLst>
        </pc:spChg>
        <pc:spChg chg="add mod">
          <ac:chgData name="Vanessa Reis" userId="52f5c992-c630-4a8f-a545-bf6c841bd153" providerId="ADAL" clId="{452DB4FD-21D4-4359-88FA-D5A7F1D82A4E}" dt="2021-04-06T10:28:58.638" v="273" actId="208"/>
          <ac:spMkLst>
            <pc:docMk/>
            <pc:sldMk cId="338255503" sldId="466"/>
            <ac:spMk id="10" creationId="{2CF69DE3-14F3-4C73-8A74-B04E140216BD}"/>
          </ac:spMkLst>
        </pc:spChg>
        <pc:picChg chg="add mod">
          <ac:chgData name="Vanessa Reis" userId="52f5c992-c630-4a8f-a545-bf6c841bd153" providerId="ADAL" clId="{452DB4FD-21D4-4359-88FA-D5A7F1D82A4E}" dt="2021-04-06T11:16:03.304" v="651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1:23:13.148" v="723"/>
        <pc:sldMkLst>
          <pc:docMk/>
          <pc:sldMk cId="1150625299" sldId="467"/>
        </pc:sldMkLst>
        <pc:spChg chg="add mod">
          <ac:chgData name="Vanessa Reis" userId="52f5c992-c630-4a8f-a545-bf6c841bd153" providerId="ADAL" clId="{452DB4FD-21D4-4359-88FA-D5A7F1D82A4E}" dt="2021-04-06T10:22:53.499" v="228" actId="14100"/>
          <ac:spMkLst>
            <pc:docMk/>
            <pc:sldMk cId="1150625299" sldId="467"/>
            <ac:spMk id="2" creationId="{4CA75E9B-DF91-493F-842A-50C29262152D}"/>
          </ac:spMkLst>
        </pc:spChg>
        <pc:spChg chg="add mod">
          <ac:chgData name="Vanessa Reis" userId="52f5c992-c630-4a8f-a545-bf6c841bd153" providerId="ADAL" clId="{452DB4FD-21D4-4359-88FA-D5A7F1D82A4E}" dt="2021-04-06T10:24:26.401" v="244" actId="1076"/>
          <ac:spMkLst>
            <pc:docMk/>
            <pc:sldMk cId="1150625299" sldId="467"/>
            <ac:spMk id="3" creationId="{AF58B80A-050B-4F6E-9BEC-781F64C0A463}"/>
          </ac:spMkLst>
        </pc:spChg>
        <pc:spChg chg="add mod">
          <ac:chgData name="Vanessa Reis" userId="52f5c992-c630-4a8f-a545-bf6c841bd153" providerId="ADAL" clId="{452DB4FD-21D4-4359-88FA-D5A7F1D82A4E}" dt="2021-04-06T10:23:22.818" v="232" actId="1076"/>
          <ac:spMkLst>
            <pc:docMk/>
            <pc:sldMk cId="1150625299" sldId="467"/>
            <ac:spMk id="4" creationId="{7896F2CB-59D2-4688-831B-D2CDFD8CBF37}"/>
          </ac:spMkLst>
        </pc:spChg>
        <pc:graphicFrameChg chg="add mod modGraphic">
          <ac:chgData name="Vanessa Reis" userId="52f5c992-c630-4a8f-a545-bf6c841bd153" providerId="ADAL" clId="{452DB4FD-21D4-4359-88FA-D5A7F1D82A4E}" dt="2021-04-06T10:25:38.241" v="257" actId="207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picChg chg="add mod">
          <ac:chgData name="Vanessa Reis" userId="52f5c992-c630-4a8f-a545-bf6c841bd153" providerId="ADAL" clId="{452DB4FD-21D4-4359-88FA-D5A7F1D82A4E}" dt="2021-04-06T11:15:45.969" v="650" actId="1076"/>
          <ac:picMkLst>
            <pc:docMk/>
            <pc:sldMk cId="1150625299" sldId="467"/>
            <ac:picMk id="7" creationId="{74D0B19E-2D43-4FE1-AA5D-8971C9E3262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3:52.378" v="824" actId="14826"/>
        <pc:sldMkLst>
          <pc:docMk/>
          <pc:sldMk cId="3716760684" sldId="468"/>
        </pc:sldMkLst>
        <pc:spChg chg="del">
          <ac:chgData name="Vanessa Reis" userId="52f5c992-c630-4a8f-a545-bf6c841bd153" providerId="ADAL" clId="{452DB4FD-21D4-4359-88FA-D5A7F1D82A4E}" dt="2021-04-06T10:30:29.753" v="277" actId="478"/>
          <ac:spMkLst>
            <pc:docMk/>
            <pc:sldMk cId="3716760684" sldId="468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30.776" v="278" actId="478"/>
          <ac:spMkLst>
            <pc:docMk/>
            <pc:sldMk cId="3716760684" sldId="468"/>
            <ac:spMk id="3" creationId="{3E133AE7-6E36-4A49-AD2F-C3D6370A77D8}"/>
          </ac:spMkLst>
        </pc:spChg>
        <pc:spChg chg="del mod">
          <ac:chgData name="Vanessa Reis" userId="52f5c992-c630-4a8f-a545-bf6c841bd153" providerId="ADAL" clId="{452DB4FD-21D4-4359-88FA-D5A7F1D82A4E}" dt="2021-04-06T10:30:32.216" v="280" actId="478"/>
          <ac:spMkLst>
            <pc:docMk/>
            <pc:sldMk cId="3716760684" sldId="468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33.497" v="282" actId="478"/>
          <ac:spMkLst>
            <pc:docMk/>
            <pc:sldMk cId="3716760684" sldId="468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37.353" v="285" actId="478"/>
          <ac:spMkLst>
            <pc:docMk/>
            <pc:sldMk cId="3716760684" sldId="468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32.809" v="281" actId="478"/>
          <ac:spMkLst>
            <pc:docMk/>
            <pc:sldMk cId="3716760684" sldId="468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35.481" v="283" actId="478"/>
          <ac:spMkLst>
            <pc:docMk/>
            <pc:sldMk cId="3716760684" sldId="468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36.090" v="284" actId="478"/>
          <ac:spMkLst>
            <pc:docMk/>
            <pc:sldMk cId="3716760684" sldId="468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1:12.099" v="296" actId="1076"/>
          <ac:spMkLst>
            <pc:docMk/>
            <pc:sldMk cId="3716760684" sldId="468"/>
            <ac:spMk id="11" creationId="{09863847-809F-41CF-ACAC-792E1DD34FFC}"/>
          </ac:spMkLst>
        </pc:spChg>
        <pc:spChg chg="add mod">
          <ac:chgData name="Vanessa Reis" userId="52f5c992-c630-4a8f-a545-bf6c841bd153" providerId="ADAL" clId="{452DB4FD-21D4-4359-88FA-D5A7F1D82A4E}" dt="2021-04-06T10:32:27.873" v="317" actId="255"/>
          <ac:spMkLst>
            <pc:docMk/>
            <pc:sldMk cId="3716760684" sldId="468"/>
            <ac:spMk id="13" creationId="{7D2108E3-4CF8-45F8-B32B-CA0B54D37DEB}"/>
          </ac:spMkLst>
        </pc:spChg>
        <pc:picChg chg="add mod">
          <ac:chgData name="Vanessa Reis" userId="52f5c992-c630-4a8f-a545-bf6c841bd153" providerId="ADAL" clId="{452DB4FD-21D4-4359-88FA-D5A7F1D82A4E}" dt="2021-04-06T16:13:52.378" v="824" actId="14826"/>
          <ac:picMkLst>
            <pc:docMk/>
            <pc:sldMk cId="3716760684" sldId="468"/>
            <ac:picMk id="12" creationId="{59A0A896-F02B-49C3-87C9-F558E1B9BA4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6:16:52.593" v="845"/>
        <pc:sldMkLst>
          <pc:docMk/>
          <pc:sldMk cId="1901677455" sldId="469"/>
        </pc:sldMkLst>
        <pc:spChg chg="del mod">
          <ac:chgData name="Vanessa Reis" userId="52f5c992-c630-4a8f-a545-bf6c841bd153" providerId="ADAL" clId="{452DB4FD-21D4-4359-88FA-D5A7F1D82A4E}" dt="2021-04-06T10:30:42.986" v="287" actId="478"/>
          <ac:spMkLst>
            <pc:docMk/>
            <pc:sldMk cId="1901677455" sldId="469"/>
            <ac:spMk id="2" creationId="{16B38F33-8EFA-4773-870A-4F0B7AA4ADC3}"/>
          </ac:spMkLst>
        </pc:spChg>
        <pc:spChg chg="del">
          <ac:chgData name="Vanessa Reis" userId="52f5c992-c630-4a8f-a545-bf6c841bd153" providerId="ADAL" clId="{452DB4FD-21D4-4359-88FA-D5A7F1D82A4E}" dt="2021-04-06T10:30:44.138" v="288" actId="478"/>
          <ac:spMkLst>
            <pc:docMk/>
            <pc:sldMk cId="1901677455" sldId="469"/>
            <ac:spMk id="3" creationId="{3E133AE7-6E36-4A49-AD2F-C3D6370A77D8}"/>
          </ac:spMkLst>
        </pc:spChg>
        <pc:spChg chg="del">
          <ac:chgData name="Vanessa Reis" userId="52f5c992-c630-4a8f-a545-bf6c841bd153" providerId="ADAL" clId="{452DB4FD-21D4-4359-88FA-D5A7F1D82A4E}" dt="2021-04-06T10:30:45.354" v="289" actId="478"/>
          <ac:spMkLst>
            <pc:docMk/>
            <pc:sldMk cId="1901677455" sldId="469"/>
            <ac:spMk id="4" creationId="{6854E251-BF20-4F28-B29E-C939BB45F47F}"/>
          </ac:spMkLst>
        </pc:spChg>
        <pc:spChg chg="del">
          <ac:chgData name="Vanessa Reis" userId="52f5c992-c630-4a8f-a545-bf6c841bd153" providerId="ADAL" clId="{452DB4FD-21D4-4359-88FA-D5A7F1D82A4E}" dt="2021-04-06T10:30:46.586" v="290" actId="478"/>
          <ac:spMkLst>
            <pc:docMk/>
            <pc:sldMk cId="1901677455" sldId="469"/>
            <ac:spMk id="5" creationId="{8EBC5053-30A9-4E57-8705-D476C4F1DA93}"/>
          </ac:spMkLst>
        </pc:spChg>
        <pc:spChg chg="del">
          <ac:chgData name="Vanessa Reis" userId="52f5c992-c630-4a8f-a545-bf6c841bd153" providerId="ADAL" clId="{452DB4FD-21D4-4359-88FA-D5A7F1D82A4E}" dt="2021-04-06T10:30:47.786" v="291" actId="478"/>
          <ac:spMkLst>
            <pc:docMk/>
            <pc:sldMk cId="1901677455" sldId="469"/>
            <ac:spMk id="6" creationId="{1590193F-3338-4313-B0A3-BA259DC306A3}"/>
          </ac:spMkLst>
        </pc:spChg>
        <pc:spChg chg="del">
          <ac:chgData name="Vanessa Reis" userId="52f5c992-c630-4a8f-a545-bf6c841bd153" providerId="ADAL" clId="{452DB4FD-21D4-4359-88FA-D5A7F1D82A4E}" dt="2021-04-06T10:30:51.417" v="293" actId="478"/>
          <ac:spMkLst>
            <pc:docMk/>
            <pc:sldMk cId="1901677455" sldId="469"/>
            <ac:spMk id="7" creationId="{81E428EA-C8CA-421E-BEFE-3CB3CB90ABA8}"/>
          </ac:spMkLst>
        </pc:spChg>
        <pc:spChg chg="del">
          <ac:chgData name="Vanessa Reis" userId="52f5c992-c630-4a8f-a545-bf6c841bd153" providerId="ADAL" clId="{452DB4FD-21D4-4359-88FA-D5A7F1D82A4E}" dt="2021-04-06T10:30:50.602" v="292" actId="478"/>
          <ac:spMkLst>
            <pc:docMk/>
            <pc:sldMk cId="1901677455" sldId="469"/>
            <ac:spMk id="8" creationId="{2F320A34-46C0-4416-BA68-0D24F9A0F1B2}"/>
          </ac:spMkLst>
        </pc:spChg>
        <pc:spChg chg="del">
          <ac:chgData name="Vanessa Reis" userId="52f5c992-c630-4a8f-a545-bf6c841bd153" providerId="ADAL" clId="{452DB4FD-21D4-4359-88FA-D5A7F1D82A4E}" dt="2021-04-06T10:30:52.970" v="294" actId="478"/>
          <ac:spMkLst>
            <pc:docMk/>
            <pc:sldMk cId="1901677455" sldId="469"/>
            <ac:spMk id="10" creationId="{2CF69DE3-14F3-4C73-8A74-B04E140216BD}"/>
          </ac:spMkLst>
        </pc:spChg>
        <pc:spChg chg="add mod">
          <ac:chgData name="Vanessa Reis" userId="52f5c992-c630-4a8f-a545-bf6c841bd153" providerId="ADAL" clId="{452DB4FD-21D4-4359-88FA-D5A7F1D82A4E}" dt="2021-04-06T10:33:49.400" v="324" actId="1076"/>
          <ac:spMkLst>
            <pc:docMk/>
            <pc:sldMk cId="1901677455" sldId="469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0:36:03.291" v="356" actId="113"/>
          <ac:spMkLst>
            <pc:docMk/>
            <pc:sldMk cId="1901677455" sldId="469"/>
            <ac:spMk id="14" creationId="{9A38563E-3196-46BB-ACCF-058DAE0A00DC}"/>
          </ac:spMkLst>
        </pc:spChg>
        <pc:spChg chg="add del mod">
          <ac:chgData name="Vanessa Reis" userId="52f5c992-c630-4a8f-a545-bf6c841bd153" providerId="ADAL" clId="{452DB4FD-21D4-4359-88FA-D5A7F1D82A4E}" dt="2021-04-06T10:34:00.786" v="328" actId="478"/>
          <ac:spMkLst>
            <pc:docMk/>
            <pc:sldMk cId="1901677455" sldId="469"/>
            <ac:spMk id="15" creationId="{7C792836-07AD-43FE-8A3C-B2A093CF11C5}"/>
          </ac:spMkLst>
        </pc:spChg>
        <pc:spChg chg="add del mod">
          <ac:chgData name="Vanessa Reis" userId="52f5c992-c630-4a8f-a545-bf6c841bd153" providerId="ADAL" clId="{452DB4FD-21D4-4359-88FA-D5A7F1D82A4E}" dt="2021-04-06T10:33:55.153" v="325" actId="478"/>
          <ac:spMkLst>
            <pc:docMk/>
            <pc:sldMk cId="1901677455" sldId="469"/>
            <ac:spMk id="17" creationId="{3455E286-2CE2-47F4-BB00-835128958D97}"/>
          </ac:spMkLst>
        </pc:spChg>
        <pc:spChg chg="add del mod">
          <ac:chgData name="Vanessa Reis" userId="52f5c992-c630-4a8f-a545-bf6c841bd153" providerId="ADAL" clId="{452DB4FD-21D4-4359-88FA-D5A7F1D82A4E}" dt="2021-04-06T10:33:57.985" v="327" actId="478"/>
          <ac:spMkLst>
            <pc:docMk/>
            <pc:sldMk cId="1901677455" sldId="469"/>
            <ac:spMk id="18" creationId="{7A3B24CB-91DC-45BB-8212-E15C2758B8C4}"/>
          </ac:spMkLst>
        </pc:spChg>
        <pc:spChg chg="add del mod">
          <ac:chgData name="Vanessa Reis" userId="52f5c992-c630-4a8f-a545-bf6c841bd153" providerId="ADAL" clId="{452DB4FD-21D4-4359-88FA-D5A7F1D82A4E}" dt="2021-04-06T10:33:56.625" v="326" actId="478"/>
          <ac:spMkLst>
            <pc:docMk/>
            <pc:sldMk cId="1901677455" sldId="469"/>
            <ac:spMk id="19" creationId="{93F9FE60-E418-41B7-BEC2-D019F0BA974F}"/>
          </ac:spMkLst>
        </pc:spChg>
        <pc:spChg chg="add mod">
          <ac:chgData name="Vanessa Reis" userId="52f5c992-c630-4a8f-a545-bf6c841bd153" providerId="ADAL" clId="{452DB4FD-21D4-4359-88FA-D5A7F1D82A4E}" dt="2021-04-06T10:34:30.081" v="335" actId="1076"/>
          <ac:spMkLst>
            <pc:docMk/>
            <pc:sldMk cId="1901677455" sldId="469"/>
            <ac:spMk id="20" creationId="{3CFB6BC2-C168-4E67-802A-B7BFEE0CDBB1}"/>
          </ac:spMkLst>
        </pc:spChg>
        <pc:spChg chg="add mod">
          <ac:chgData name="Vanessa Reis" userId="52f5c992-c630-4a8f-a545-bf6c841bd153" providerId="ADAL" clId="{452DB4FD-21D4-4359-88FA-D5A7F1D82A4E}" dt="2021-04-06T13:03:49.239" v="765" actId="20577"/>
          <ac:spMkLst>
            <pc:docMk/>
            <pc:sldMk cId="1901677455" sldId="469"/>
            <ac:spMk id="21" creationId="{31885F8D-CC29-4E72-8A28-5B2CD518D554}"/>
          </ac:spMkLst>
        </pc:spChg>
        <pc:spChg chg="add mod">
          <ac:chgData name="Vanessa Reis" userId="52f5c992-c630-4a8f-a545-bf6c841bd153" providerId="ADAL" clId="{452DB4FD-21D4-4359-88FA-D5A7F1D82A4E}" dt="2021-04-06T10:40:13.854" v="395" actId="1076"/>
          <ac:spMkLst>
            <pc:docMk/>
            <pc:sldMk cId="1901677455" sldId="469"/>
            <ac:spMk id="24" creationId="{F2D07B14-8452-468A-A595-1C271BD1C7CC}"/>
          </ac:spMkLst>
        </pc:spChg>
        <pc:spChg chg="add mod">
          <ac:chgData name="Vanessa Reis" userId="52f5c992-c630-4a8f-a545-bf6c841bd153" providerId="ADAL" clId="{452DB4FD-21D4-4359-88FA-D5A7F1D82A4E}" dt="2021-04-06T16:16:26.347" v="843" actId="164"/>
          <ac:spMkLst>
            <pc:docMk/>
            <pc:sldMk cId="1901677455" sldId="469"/>
            <ac:spMk id="26" creationId="{F8BE6EB0-EECB-407F-BD3A-C8C56E2045E0}"/>
          </ac:spMkLst>
        </pc:spChg>
        <pc:spChg chg="add mod">
          <ac:chgData name="Vanessa Reis" userId="52f5c992-c630-4a8f-a545-bf6c841bd153" providerId="ADAL" clId="{452DB4FD-21D4-4359-88FA-D5A7F1D82A4E}" dt="2021-04-06T10:39:32.078" v="387" actId="14100"/>
          <ac:spMkLst>
            <pc:docMk/>
            <pc:sldMk cId="1901677455" sldId="469"/>
            <ac:spMk id="28" creationId="{8A714251-AEA8-46B8-94E8-FAD844189FF7}"/>
          </ac:spMkLst>
        </pc:spChg>
        <pc:grpChg chg="add mod">
          <ac:chgData name="Vanessa Reis" userId="52f5c992-c630-4a8f-a545-bf6c841bd153" providerId="ADAL" clId="{452DB4FD-21D4-4359-88FA-D5A7F1D82A4E}" dt="2021-04-06T16:16:26.347" v="843" actId="164"/>
          <ac:grpSpMkLst>
            <pc:docMk/>
            <pc:sldMk cId="1901677455" sldId="469"/>
            <ac:grpSpMk id="4" creationId="{6AF425A4-005A-464C-A9FF-079BFC57915C}"/>
          </ac:grpSpMkLst>
        </pc:grpChg>
        <pc:grpChg chg="add mod">
          <ac:chgData name="Vanessa Reis" userId="52f5c992-c630-4a8f-a545-bf6c841bd153" providerId="ADAL" clId="{452DB4FD-21D4-4359-88FA-D5A7F1D82A4E}" dt="2021-04-06T10:36:57.976" v="367" actId="1076"/>
          <ac:grpSpMkLst>
            <pc:docMk/>
            <pc:sldMk cId="1901677455" sldId="469"/>
            <ac:grpSpMk id="25" creationId="{812DA185-C7FB-4C9F-A5F8-5A329EBB11FC}"/>
          </ac:grpSpMkLst>
        </pc:grpChg>
        <pc:picChg chg="add mod modCrop">
          <ac:chgData name="Vanessa Reis" userId="52f5c992-c630-4a8f-a545-bf6c841bd153" providerId="ADAL" clId="{452DB4FD-21D4-4359-88FA-D5A7F1D82A4E}" dt="2021-04-06T16:16:26.347" v="843" actId="164"/>
          <ac:picMkLst>
            <pc:docMk/>
            <pc:sldMk cId="1901677455" sldId="469"/>
            <ac:picMk id="3" creationId="{95DF7484-38B6-424A-9866-84A23CA872B8}"/>
          </ac:picMkLst>
        </pc:picChg>
        <pc:picChg chg="add del mod">
          <ac:chgData name="Vanessa Reis" userId="52f5c992-c630-4a8f-a545-bf6c841bd153" providerId="ADAL" clId="{452DB4FD-21D4-4359-88FA-D5A7F1D82A4E}" dt="2021-04-06T10:36:11.488" v="358" actId="478"/>
          <ac:picMkLst>
            <pc:docMk/>
            <pc:sldMk cId="1901677455" sldId="469"/>
            <ac:picMk id="12" creationId="{008D9E11-41B5-4790-8F05-68C861EFECEA}"/>
          </ac:picMkLst>
        </pc:picChg>
        <pc:picChg chg="add del mod">
          <ac:chgData name="Vanessa Reis" userId="52f5c992-c630-4a8f-a545-bf6c841bd153" providerId="ADAL" clId="{452DB4FD-21D4-4359-88FA-D5A7F1D82A4E}" dt="2021-04-06T10:36:12.737" v="360" actId="478"/>
          <ac:picMkLst>
            <pc:docMk/>
            <pc:sldMk cId="1901677455" sldId="469"/>
            <ac:picMk id="13" creationId="{4AA02B33-578E-4C3D-9F78-BB578CCBA000}"/>
          </ac:picMkLst>
        </pc:picChg>
        <pc:picChg chg="add del mod">
          <ac:chgData name="Vanessa Reis" userId="52f5c992-c630-4a8f-a545-bf6c841bd153" providerId="ADAL" clId="{452DB4FD-21D4-4359-88FA-D5A7F1D82A4E}" dt="2021-04-06T10:36:12.064" v="359" actId="478"/>
          <ac:picMkLst>
            <pc:docMk/>
            <pc:sldMk cId="1901677455" sldId="469"/>
            <ac:picMk id="16" creationId="{ADCE7427-EB06-4EBA-A913-4A85F5680BA1}"/>
          </ac:picMkLst>
        </pc:picChg>
        <pc:picChg chg="add mod">
          <ac:chgData name="Vanessa Reis" userId="52f5c992-c630-4a8f-a545-bf6c841bd153" providerId="ADAL" clId="{452DB4FD-21D4-4359-88FA-D5A7F1D82A4E}" dt="2021-04-06T10:36:44.664" v="366" actId="1076"/>
          <ac:picMkLst>
            <pc:docMk/>
            <pc:sldMk cId="1901677455" sldId="469"/>
            <ac:picMk id="22" creationId="{C745E58D-D30E-4E16-AEE8-57BF8E10477C}"/>
          </ac:picMkLst>
        </pc:picChg>
        <pc:picChg chg="add del mod">
          <ac:chgData name="Vanessa Reis" userId="52f5c992-c630-4a8f-a545-bf6c841bd153" providerId="ADAL" clId="{452DB4FD-21D4-4359-88FA-D5A7F1D82A4E}" dt="2021-04-06T16:15:42.137" v="838" actId="478"/>
          <ac:picMkLst>
            <pc:docMk/>
            <pc:sldMk cId="1901677455" sldId="469"/>
            <ac:picMk id="23" creationId="{9A937FB5-B29C-425C-BB1F-110A54A75DDE}"/>
          </ac:picMkLst>
        </pc:picChg>
        <pc:picChg chg="add">
          <ac:chgData name="Vanessa Reis" userId="52f5c992-c630-4a8f-a545-bf6c841bd153" providerId="ADAL" clId="{452DB4FD-21D4-4359-88FA-D5A7F1D82A4E}" dt="2021-04-06T10:36:26.130" v="361"/>
          <ac:picMkLst>
            <pc:docMk/>
            <pc:sldMk cId="1901677455" sldId="469"/>
            <ac:picMk id="27" creationId="{9512FC19-5DB1-43C5-88D0-4E7A95A2B4C9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5:21.418" v="770" actId="20577"/>
        <pc:sldMkLst>
          <pc:docMk/>
          <pc:sldMk cId="1467816270" sldId="470"/>
        </pc:sldMkLst>
        <pc:spChg chg="del">
          <ac:chgData name="Vanessa Reis" userId="52f5c992-c630-4a8f-a545-bf6c841bd153" providerId="ADAL" clId="{452DB4FD-21D4-4359-88FA-D5A7F1D82A4E}" dt="2021-04-06T10:37:32.576" v="373" actId="478"/>
          <ac:spMkLst>
            <pc:docMk/>
            <pc:sldMk cId="1467816270" sldId="470"/>
            <ac:spMk id="11" creationId="{675D9923-23B0-493E-82B4-CC9FE567A3C5}"/>
          </ac:spMkLst>
        </pc:spChg>
        <pc:spChg chg="add mod">
          <ac:chgData name="Vanessa Reis" userId="52f5c992-c630-4a8f-a545-bf6c841bd153" providerId="ADAL" clId="{452DB4FD-21D4-4359-88FA-D5A7F1D82A4E}" dt="2021-04-06T11:12:05.827" v="618" actId="1036"/>
          <ac:spMkLst>
            <pc:docMk/>
            <pc:sldMk cId="1467816270" sldId="470"/>
            <ac:spMk id="12" creationId="{1E02B5A1-82C6-41A0-AF3F-2935DC549DC7}"/>
          </ac:spMkLst>
        </pc:spChg>
        <pc:spChg chg="del">
          <ac:chgData name="Vanessa Reis" userId="52f5c992-c630-4a8f-a545-bf6c841bd153" providerId="ADAL" clId="{452DB4FD-21D4-4359-88FA-D5A7F1D82A4E}" dt="2021-04-06T10:37:34.864" v="375" actId="478"/>
          <ac:spMkLst>
            <pc:docMk/>
            <pc:sldMk cId="1467816270" sldId="470"/>
            <ac:spMk id="14" creationId="{9A38563E-3196-46BB-ACCF-058DAE0A00DC}"/>
          </ac:spMkLst>
        </pc:spChg>
        <pc:spChg chg="del">
          <ac:chgData name="Vanessa Reis" userId="52f5c992-c630-4a8f-a545-bf6c841bd153" providerId="ADAL" clId="{452DB4FD-21D4-4359-88FA-D5A7F1D82A4E}" dt="2021-04-06T10:37:33.712" v="374" actId="478"/>
          <ac:spMkLst>
            <pc:docMk/>
            <pc:sldMk cId="1467816270" sldId="470"/>
            <ac:spMk id="21" creationId="{31885F8D-CC29-4E72-8A28-5B2CD518D554}"/>
          </ac:spMkLst>
        </pc:spChg>
        <pc:spChg chg="del">
          <ac:chgData name="Vanessa Reis" userId="52f5c992-c630-4a8f-a545-bf6c841bd153" providerId="ADAL" clId="{452DB4FD-21D4-4359-88FA-D5A7F1D82A4E}" dt="2021-04-06T10:37:37.792" v="379" actId="478"/>
          <ac:spMkLst>
            <pc:docMk/>
            <pc:sldMk cId="1467816270" sldId="470"/>
            <ac:spMk id="24" creationId="{F2D07B14-8452-468A-A595-1C271BD1C7CC}"/>
          </ac:spMkLst>
        </pc:spChg>
        <pc:spChg chg="del">
          <ac:chgData name="Vanessa Reis" userId="52f5c992-c630-4a8f-a545-bf6c841bd153" providerId="ADAL" clId="{452DB4FD-21D4-4359-88FA-D5A7F1D82A4E}" dt="2021-04-06T10:37:39.248" v="380" actId="478"/>
          <ac:spMkLst>
            <pc:docMk/>
            <pc:sldMk cId="1467816270" sldId="470"/>
            <ac:spMk id="26" creationId="{F8BE6EB0-EECB-407F-BD3A-C8C56E2045E0}"/>
          </ac:spMkLst>
        </pc:spChg>
        <pc:grpChg chg="del">
          <ac:chgData name="Vanessa Reis" userId="52f5c992-c630-4a8f-a545-bf6c841bd153" providerId="ADAL" clId="{452DB4FD-21D4-4359-88FA-D5A7F1D82A4E}" dt="2021-04-06T10:37:35.472" v="376" actId="478"/>
          <ac:grpSpMkLst>
            <pc:docMk/>
            <pc:sldMk cId="1467816270" sldId="470"/>
            <ac:grpSpMk id="25" creationId="{812DA185-C7FB-4C9F-A5F8-5A329EBB11FC}"/>
          </ac:grpSpMkLst>
        </pc:grpChg>
        <pc:graphicFrameChg chg="add mod modGraphic">
          <ac:chgData name="Vanessa Reis" userId="52f5c992-c630-4a8f-a545-bf6c841bd153" providerId="ADAL" clId="{452DB4FD-21D4-4359-88FA-D5A7F1D82A4E}" dt="2021-04-06T13:04:57.415" v="768" actId="20577"/>
          <ac:graphicFrameMkLst>
            <pc:docMk/>
            <pc:sldMk cId="1467816270" sldId="470"/>
            <ac:graphicFrameMk id="13" creationId="{78773D8B-4516-45C8-B01B-9DD87E405524}"/>
          </ac:graphicFrameMkLst>
        </pc:graphicFrameChg>
        <pc:graphicFrameChg chg="add mod modGraphic">
          <ac:chgData name="Vanessa Reis" userId="52f5c992-c630-4a8f-a545-bf6c841bd153" providerId="ADAL" clId="{452DB4FD-21D4-4359-88FA-D5A7F1D82A4E}" dt="2021-04-06T13:05:21.418" v="770" actId="20577"/>
          <ac:graphicFrameMkLst>
            <pc:docMk/>
            <pc:sldMk cId="1467816270" sldId="470"/>
            <ac:graphicFrameMk id="15" creationId="{CB109A4F-6302-4C97-8461-AD3A91092479}"/>
          </ac:graphicFrameMkLst>
        </pc:graphicFrameChg>
        <pc:picChg chg="add del mod">
          <ac:chgData name="Vanessa Reis" userId="52f5c992-c630-4a8f-a545-bf6c841bd153" providerId="ADAL" clId="{452DB4FD-21D4-4359-88FA-D5A7F1D82A4E}" dt="2021-04-06T11:07:28.274" v="583" actId="478"/>
          <ac:picMkLst>
            <pc:docMk/>
            <pc:sldMk cId="1467816270" sldId="470"/>
            <ac:picMk id="3" creationId="{D3BE5023-A6B0-40C3-919E-46DDA612C31E}"/>
          </ac:picMkLst>
        </pc:picChg>
        <pc:picChg chg="add mod">
          <ac:chgData name="Vanessa Reis" userId="52f5c992-c630-4a8f-a545-bf6c841bd153" providerId="ADAL" clId="{452DB4FD-21D4-4359-88FA-D5A7F1D82A4E}" dt="2021-04-06T11:16:30.081" v="652"/>
          <ac:picMkLst>
            <pc:docMk/>
            <pc:sldMk cId="1467816270" sldId="470"/>
            <ac:picMk id="5" creationId="{6E9861E4-E272-4891-961B-DE287C5E916D}"/>
          </ac:picMkLst>
        </pc:picChg>
        <pc:picChg chg="del">
          <ac:chgData name="Vanessa Reis" userId="52f5c992-c630-4a8f-a545-bf6c841bd153" providerId="ADAL" clId="{452DB4FD-21D4-4359-88FA-D5A7F1D82A4E}" dt="2021-04-06T10:37:36.736" v="378" actId="478"/>
          <ac:picMkLst>
            <pc:docMk/>
            <pc:sldMk cId="1467816270" sldId="470"/>
            <ac:picMk id="22" creationId="{C745E58D-D30E-4E16-AEE8-57BF8E10477C}"/>
          </ac:picMkLst>
        </pc:picChg>
        <pc:picChg chg="del">
          <ac:chgData name="Vanessa Reis" userId="52f5c992-c630-4a8f-a545-bf6c841bd153" providerId="ADAL" clId="{452DB4FD-21D4-4359-88FA-D5A7F1D82A4E}" dt="2021-04-06T10:37:36.047" v="377" actId="478"/>
          <ac:picMkLst>
            <pc:docMk/>
            <pc:sldMk cId="1467816270" sldId="470"/>
            <ac:picMk id="23" creationId="{9A937FB5-B29C-425C-BB1F-110A54A75DDE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6:06.306" v="773" actId="114"/>
        <pc:sldMkLst>
          <pc:docMk/>
          <pc:sldMk cId="3687675856" sldId="471"/>
        </pc:sldMkLst>
        <pc:spChg chg="add mod">
          <ac:chgData name="Vanessa Reis" userId="52f5c992-c630-4a8f-a545-bf6c841bd153" providerId="ADAL" clId="{452DB4FD-21D4-4359-88FA-D5A7F1D82A4E}" dt="2021-04-06T13:06:06.306" v="773" actId="114"/>
          <ac:spMkLst>
            <pc:docMk/>
            <pc:sldMk cId="3687675856" sldId="471"/>
            <ac:spMk id="6" creationId="{2F905194-8A39-42A0-9650-698E8BFAEBEE}"/>
          </ac:spMkLst>
        </pc:spChg>
        <pc:spChg chg="del">
          <ac:chgData name="Vanessa Reis" userId="52f5c992-c630-4a8f-a545-bf6c841bd153" providerId="ADAL" clId="{452DB4FD-21D4-4359-88FA-D5A7F1D82A4E}" dt="2021-04-06T10:44:39.820" v="417" actId="478"/>
          <ac:spMkLst>
            <pc:docMk/>
            <pc:sldMk cId="3687675856" sldId="471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1.883" v="418" actId="478"/>
          <ac:graphicFrameMkLst>
            <pc:docMk/>
            <pc:sldMk cId="3687675856" sldId="471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2.971" v="419" actId="478"/>
          <ac:graphicFrameMkLst>
            <pc:docMk/>
            <pc:sldMk cId="3687675856" sldId="471"/>
            <ac:graphicFrameMk id="15" creationId="{CB109A4F-6302-4C97-8461-AD3A91092479}"/>
          </ac:graphicFrameMkLst>
        </pc:graphicFrameChg>
        <pc:picChg chg="add">
          <ac:chgData name="Vanessa Reis" userId="52f5c992-c630-4a8f-a545-bf6c841bd153" providerId="ADAL" clId="{452DB4FD-21D4-4359-88FA-D5A7F1D82A4E}" dt="2021-04-06T10:45:24.639" v="425"/>
          <ac:picMkLst>
            <pc:docMk/>
            <pc:sldMk cId="3687675856" sldId="471"/>
            <ac:picMk id="5" creationId="{6A9A2A2E-72A6-490E-A0B6-366908740AEF}"/>
          </ac:picMkLst>
        </pc:picChg>
        <pc:picChg chg="add">
          <ac:chgData name="Vanessa Reis" userId="52f5c992-c630-4a8f-a545-bf6c841bd153" providerId="ADAL" clId="{452DB4FD-21D4-4359-88FA-D5A7F1D82A4E}" dt="2021-04-06T11:12:59.575" v="625"/>
          <ac:picMkLst>
            <pc:docMk/>
            <pc:sldMk cId="3687675856" sldId="471"/>
            <ac:picMk id="7" creationId="{772FA952-523F-4610-A741-077E3D8F0F9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1:25:32.326" v="741"/>
        <pc:sldMkLst>
          <pc:docMk/>
          <pc:sldMk cId="930168936" sldId="472"/>
        </pc:sldMkLst>
        <pc:spChg chg="add del">
          <ac:chgData name="Vanessa Reis" userId="52f5c992-c630-4a8f-a545-bf6c841bd153" providerId="ADAL" clId="{452DB4FD-21D4-4359-88FA-D5A7F1D82A4E}" dt="2021-04-06T10:45:12.459" v="424" actId="478"/>
          <ac:spMkLst>
            <pc:docMk/>
            <pc:sldMk cId="930168936" sldId="472"/>
            <ac:spMk id="5" creationId="{272F55A2-D952-4EA6-997D-7CE4C6A92C4E}"/>
          </ac:spMkLst>
        </pc:spChg>
        <pc:spChg chg="add mod">
          <ac:chgData name="Vanessa Reis" userId="52f5c992-c630-4a8f-a545-bf6c841bd153" providerId="ADAL" clId="{452DB4FD-21D4-4359-88FA-D5A7F1D82A4E}" dt="2021-04-06T10:47:10.027" v="496" actId="1076"/>
          <ac:spMkLst>
            <pc:docMk/>
            <pc:sldMk cId="930168936" sldId="472"/>
            <ac:spMk id="6" creationId="{0B5466AD-3F4F-460E-AF44-1C518803EE4A}"/>
          </ac:spMkLst>
        </pc:spChg>
        <pc:spChg chg="add mod">
          <ac:chgData name="Vanessa Reis" userId="52f5c992-c630-4a8f-a545-bf6c841bd153" providerId="ADAL" clId="{452DB4FD-21D4-4359-88FA-D5A7F1D82A4E}" dt="2021-04-06T10:50:11.789" v="507" actId="207"/>
          <ac:spMkLst>
            <pc:docMk/>
            <pc:sldMk cId="930168936" sldId="472"/>
            <ac:spMk id="7" creationId="{3151B042-7F2C-43ED-BC99-BABBB7D6F4CE}"/>
          </ac:spMkLst>
        </pc:spChg>
        <pc:spChg chg="add mod">
          <ac:chgData name="Vanessa Reis" userId="52f5c992-c630-4a8f-a545-bf6c841bd153" providerId="ADAL" clId="{452DB4FD-21D4-4359-88FA-D5A7F1D82A4E}" dt="2021-04-06T10:51:00.885" v="510" actId="20577"/>
          <ac:spMkLst>
            <pc:docMk/>
            <pc:sldMk cId="930168936" sldId="472"/>
            <ac:spMk id="8" creationId="{CA8CA4FF-0581-4EFB-91ED-280C7D5F99C1}"/>
          </ac:spMkLst>
        </pc:spChg>
        <pc:spChg chg="del">
          <ac:chgData name="Vanessa Reis" userId="52f5c992-c630-4a8f-a545-bf6c841bd153" providerId="ADAL" clId="{452DB4FD-21D4-4359-88FA-D5A7F1D82A4E}" dt="2021-04-06T10:44:45.403" v="420" actId="478"/>
          <ac:spMkLst>
            <pc:docMk/>
            <pc:sldMk cId="930168936" sldId="472"/>
            <ac:spMk id="12" creationId="{1E02B5A1-82C6-41A0-AF3F-2935DC549DC7}"/>
          </ac:spMkLst>
        </pc:spChg>
        <pc:graphicFrameChg chg="del">
          <ac:chgData name="Vanessa Reis" userId="52f5c992-c630-4a8f-a545-bf6c841bd153" providerId="ADAL" clId="{452DB4FD-21D4-4359-88FA-D5A7F1D82A4E}" dt="2021-04-06T10:44:46.763" v="421" actId="478"/>
          <ac:graphicFrameMkLst>
            <pc:docMk/>
            <pc:sldMk cId="930168936" sldId="472"/>
            <ac:graphicFrameMk id="13" creationId="{78773D8B-4516-45C8-B01B-9DD87E405524}"/>
          </ac:graphicFrameMkLst>
        </pc:graphicFrameChg>
        <pc:graphicFrameChg chg="del">
          <ac:chgData name="Vanessa Reis" userId="52f5c992-c630-4a8f-a545-bf6c841bd153" providerId="ADAL" clId="{452DB4FD-21D4-4359-88FA-D5A7F1D82A4E}" dt="2021-04-06T10:44:48.427" v="422" actId="478"/>
          <ac:graphicFrameMkLst>
            <pc:docMk/>
            <pc:sldMk cId="930168936" sldId="472"/>
            <ac:graphicFrameMk id="15" creationId="{CB109A4F-6302-4C97-8461-AD3A91092479}"/>
          </ac:graphicFrameMkLst>
        </pc:graphicFrameChg>
        <pc:picChg chg="add mod">
          <ac:chgData name="Vanessa Reis" userId="52f5c992-c630-4a8f-a545-bf6c841bd153" providerId="ADAL" clId="{452DB4FD-21D4-4359-88FA-D5A7F1D82A4E}" dt="2021-04-06T11:14:37.616" v="642"/>
          <ac:picMkLst>
            <pc:docMk/>
            <pc:sldMk cId="930168936" sldId="472"/>
            <ac:picMk id="3" creationId="{D320EE8F-2CFC-49F5-B9F6-D64476D57AE0}"/>
          </ac:picMkLst>
        </pc:picChg>
      </pc:sldChg>
      <pc:sldChg chg="addSp delSp modSp add mod modAnim">
        <pc:chgData name="Vanessa Reis" userId="52f5c992-c630-4a8f-a545-bf6c841bd153" providerId="ADAL" clId="{452DB4FD-21D4-4359-88FA-D5A7F1D82A4E}" dt="2021-04-06T13:08:29.492" v="823" actId="114"/>
        <pc:sldMkLst>
          <pc:docMk/>
          <pc:sldMk cId="2768791071" sldId="473"/>
        </pc:sldMkLst>
        <pc:spChg chg="add del">
          <ac:chgData name="Vanessa Reis" userId="52f5c992-c630-4a8f-a545-bf6c841bd153" providerId="ADAL" clId="{452DB4FD-21D4-4359-88FA-D5A7F1D82A4E}" dt="2021-04-06T10:52:27.046" v="521" actId="478"/>
          <ac:spMkLst>
            <pc:docMk/>
            <pc:sldMk cId="2768791071" sldId="473"/>
            <ac:spMk id="3" creationId="{916BFE8D-BA8D-4159-B0BB-1DD78827DC2D}"/>
          </ac:spMkLst>
        </pc:spChg>
        <pc:spChg chg="add mod">
          <ac:chgData name="Vanessa Reis" userId="52f5c992-c630-4a8f-a545-bf6c841bd153" providerId="ADAL" clId="{452DB4FD-21D4-4359-88FA-D5A7F1D82A4E}" dt="2021-04-06T13:08:29.492" v="823" actId="114"/>
          <ac:spMkLst>
            <pc:docMk/>
            <pc:sldMk cId="2768791071" sldId="473"/>
            <ac:spMk id="5" creationId="{E0F6CEBE-5B91-4A7F-9138-66D7D5253379}"/>
          </ac:spMkLst>
        </pc:spChg>
        <pc:picChg chg="add del">
          <ac:chgData name="Vanessa Reis" userId="52f5c992-c630-4a8f-a545-bf6c841bd153" providerId="ADAL" clId="{452DB4FD-21D4-4359-88FA-D5A7F1D82A4E}" dt="2021-04-06T10:52:27.046" v="521" actId="478"/>
          <ac:picMkLst>
            <pc:docMk/>
            <pc:sldMk cId="2768791071" sldId="473"/>
            <ac:picMk id="2" creationId="{7E12BF55-510B-4547-BC6C-D7679BB067C6}"/>
          </ac:picMkLst>
        </pc:picChg>
        <pc:picChg chg="add">
          <ac:chgData name="Vanessa Reis" userId="52f5c992-c630-4a8f-a545-bf6c841bd153" providerId="ADAL" clId="{452DB4FD-21D4-4359-88FA-D5A7F1D82A4E}" dt="2021-04-06T10:52:32.650" v="522"/>
          <ac:picMkLst>
            <pc:docMk/>
            <pc:sldMk cId="2768791071" sldId="473"/>
            <ac:picMk id="4" creationId="{56495CCC-819C-4ADC-8198-ACD63DA35A2D}"/>
          </ac:picMkLst>
        </pc:picChg>
        <pc:picChg chg="add del mod modCrop">
          <ac:chgData name="Vanessa Reis" userId="52f5c992-c630-4a8f-a545-bf6c841bd153" providerId="ADAL" clId="{452DB4FD-21D4-4359-88FA-D5A7F1D82A4E}" dt="2021-04-06T11:12:57.734" v="624" actId="21"/>
          <ac:picMkLst>
            <pc:docMk/>
            <pc:sldMk cId="2768791071" sldId="473"/>
            <ac:picMk id="6" creationId="{2230BFB7-2147-4A42-A63F-A14DC6F7E958}"/>
          </ac:picMkLst>
        </pc:picChg>
        <pc:picChg chg="add del mod">
          <ac:chgData name="Vanessa Reis" userId="52f5c992-c630-4a8f-a545-bf6c841bd153" providerId="ADAL" clId="{452DB4FD-21D4-4359-88FA-D5A7F1D82A4E}" dt="2021-04-06T11:17:21.714" v="661" actId="478"/>
          <ac:picMkLst>
            <pc:docMk/>
            <pc:sldMk cId="2768791071" sldId="473"/>
            <ac:picMk id="8" creationId="{16B44452-CAE0-4D58-89A0-8FCC1A3D7C9B}"/>
          </ac:picMkLst>
        </pc:picChg>
        <pc:picChg chg="add del mod">
          <ac:chgData name="Vanessa Reis" userId="52f5c992-c630-4a8f-a545-bf6c841bd153" providerId="ADAL" clId="{452DB4FD-21D4-4359-88FA-D5A7F1D82A4E}" dt="2021-04-06T11:17:19.938" v="660" actId="478"/>
          <ac:picMkLst>
            <pc:docMk/>
            <pc:sldMk cId="2768791071" sldId="473"/>
            <ac:picMk id="10" creationId="{57A94E4C-9EC8-493C-A4E0-B58B771FAD0E}"/>
          </ac:picMkLst>
        </pc:picChg>
        <pc:picChg chg="add del mod">
          <ac:chgData name="Vanessa Reis" userId="52f5c992-c630-4a8f-a545-bf6c841bd153" providerId="ADAL" clId="{452DB4FD-21D4-4359-88FA-D5A7F1D82A4E}" dt="2021-04-06T11:17:39.169" v="670" actId="478"/>
          <ac:picMkLst>
            <pc:docMk/>
            <pc:sldMk cId="2768791071" sldId="473"/>
            <ac:picMk id="12" creationId="{4862B6D5-C33A-4475-8914-69F000A1E2CF}"/>
          </ac:picMkLst>
        </pc:picChg>
        <pc:picChg chg="add mod">
          <ac:chgData name="Vanessa Reis" userId="52f5c992-c630-4a8f-a545-bf6c841bd153" providerId="ADAL" clId="{452DB4FD-21D4-4359-88FA-D5A7F1D82A4E}" dt="2021-04-06T11:17:45.553" v="673" actId="1076"/>
          <ac:picMkLst>
            <pc:docMk/>
            <pc:sldMk cId="2768791071" sldId="473"/>
            <ac:picMk id="14" creationId="{9C902A6B-DEE6-44AF-BCF5-1B75EBAA6D05}"/>
          </ac:picMkLst>
        </pc:picChg>
      </pc:sldChg>
      <pc:sldChg chg="addSp modSp add mod modAnim">
        <pc:chgData name="Vanessa Reis" userId="52f5c992-c630-4a8f-a545-bf6c841bd153" providerId="ADAL" clId="{452DB4FD-21D4-4359-88FA-D5A7F1D82A4E}" dt="2021-04-06T13:08:12.267" v="822" actId="20577"/>
        <pc:sldMkLst>
          <pc:docMk/>
          <pc:sldMk cId="2530216839" sldId="474"/>
        </pc:sldMkLst>
        <pc:spChg chg="add mod">
          <ac:chgData name="Vanessa Reis" userId="52f5c992-c630-4a8f-a545-bf6c841bd153" providerId="ADAL" clId="{452DB4FD-21D4-4359-88FA-D5A7F1D82A4E}" dt="2021-04-06T13:08:12.267" v="822" actId="20577"/>
          <ac:spMkLst>
            <pc:docMk/>
            <pc:sldMk cId="2530216839" sldId="474"/>
            <ac:spMk id="2" creationId="{89322FC4-7AB6-4152-A6B6-A5DE12ED4E24}"/>
          </ac:spMkLst>
        </pc:spChg>
        <pc:picChg chg="add mod">
          <ac:chgData name="Vanessa Reis" userId="52f5c992-c630-4a8f-a545-bf6c841bd153" providerId="ADAL" clId="{452DB4FD-21D4-4359-88FA-D5A7F1D82A4E}" dt="2021-04-06T11:13:52.881" v="632"/>
          <ac:picMkLst>
            <pc:docMk/>
            <pc:sldMk cId="2530216839" sldId="474"/>
            <ac:picMk id="4" creationId="{78EEEDA4-D3D1-40C2-BE99-6011E3EE6198}"/>
          </ac:picMkLst>
        </pc:picChg>
      </pc:sldChg>
      <pc:sldChg chg="del">
        <pc:chgData name="Vanessa Reis" userId="52f5c992-c630-4a8f-a545-bf6c841bd153" providerId="ADAL" clId="{452DB4FD-21D4-4359-88FA-D5A7F1D82A4E}" dt="2021-04-06T09:46:58.670" v="20" actId="2696"/>
        <pc:sldMkLst>
          <pc:docMk/>
          <pc:sldMk cId="1842288977" sldId="486"/>
        </pc:sldMkLst>
      </pc:sldChg>
      <pc:sldChg chg="del">
        <pc:chgData name="Vanessa Reis" userId="52f5c992-c630-4a8f-a545-bf6c841bd153" providerId="ADAL" clId="{452DB4FD-21D4-4359-88FA-D5A7F1D82A4E}" dt="2021-04-06T09:47:08.654" v="23" actId="2696"/>
        <pc:sldMkLst>
          <pc:docMk/>
          <pc:sldMk cId="527339721" sldId="487"/>
        </pc:sldMkLst>
      </pc:sldChg>
      <pc:sldChg chg="del">
        <pc:chgData name="Vanessa Reis" userId="52f5c992-c630-4a8f-a545-bf6c841bd153" providerId="ADAL" clId="{452DB4FD-21D4-4359-88FA-D5A7F1D82A4E}" dt="2021-04-06T09:47:13.468" v="25" actId="2696"/>
        <pc:sldMkLst>
          <pc:docMk/>
          <pc:sldMk cId="3463595754" sldId="490"/>
        </pc:sldMkLst>
      </pc:sldChg>
      <pc:sldChg chg="del">
        <pc:chgData name="Vanessa Reis" userId="52f5c992-c630-4a8f-a545-bf6c841bd153" providerId="ADAL" clId="{452DB4FD-21D4-4359-88FA-D5A7F1D82A4E}" dt="2021-04-06T09:47:16.518" v="28" actId="47"/>
        <pc:sldMkLst>
          <pc:docMk/>
          <pc:sldMk cId="2597056663" sldId="491"/>
        </pc:sldMkLst>
      </pc:sldChg>
      <pc:sldChg chg="del">
        <pc:chgData name="Vanessa Reis" userId="52f5c992-c630-4a8f-a545-bf6c841bd153" providerId="ADAL" clId="{452DB4FD-21D4-4359-88FA-D5A7F1D82A4E}" dt="2021-04-06T09:47:17.115" v="29" actId="47"/>
        <pc:sldMkLst>
          <pc:docMk/>
          <pc:sldMk cId="3125607343" sldId="492"/>
        </pc:sldMkLst>
      </pc:sldChg>
      <pc:sldChg chg="del">
        <pc:chgData name="Vanessa Reis" userId="52f5c992-c630-4a8f-a545-bf6c841bd153" providerId="ADAL" clId="{452DB4FD-21D4-4359-88FA-D5A7F1D82A4E}" dt="2021-04-06T09:47:02.621" v="21" actId="2696"/>
        <pc:sldMkLst>
          <pc:docMk/>
          <pc:sldMk cId="354369340" sldId="493"/>
        </pc:sldMkLst>
      </pc:sldChg>
      <pc:sldChg chg="del">
        <pc:chgData name="Vanessa Reis" userId="52f5c992-c630-4a8f-a545-bf6c841bd153" providerId="ADAL" clId="{452DB4FD-21D4-4359-88FA-D5A7F1D82A4E}" dt="2021-04-06T09:47:18.236" v="31" actId="47"/>
        <pc:sldMkLst>
          <pc:docMk/>
          <pc:sldMk cId="497759316" sldId="495"/>
        </pc:sldMkLst>
      </pc:sldChg>
      <pc:sldChg chg="delSp del mod delAnim">
        <pc:chgData name="Vanessa Reis" userId="52f5c992-c630-4a8f-a545-bf6c841bd153" providerId="ADAL" clId="{452DB4FD-21D4-4359-88FA-D5A7F1D82A4E}" dt="2021-04-06T09:47:29.232" v="37" actId="47"/>
        <pc:sldMkLst>
          <pc:docMk/>
          <pc:sldMk cId="3221299885" sldId="496"/>
        </pc:sldMkLst>
        <pc:spChg chg="del">
          <ac:chgData name="Vanessa Reis" userId="52f5c992-c630-4a8f-a545-bf6c841bd153" providerId="ADAL" clId="{452DB4FD-21D4-4359-88FA-D5A7F1D82A4E}" dt="2021-04-06T09:47:26.364" v="35" actId="478"/>
          <ac:spMkLst>
            <pc:docMk/>
            <pc:sldMk cId="3221299885" sldId="496"/>
            <ac:spMk id="2" creationId="{1F037DF0-26D7-4D98-8111-8F7324A0843E}"/>
          </ac:spMkLst>
        </pc:spChg>
        <pc:spChg chg="del">
          <ac:chgData name="Vanessa Reis" userId="52f5c992-c630-4a8f-a545-bf6c841bd153" providerId="ADAL" clId="{452DB4FD-21D4-4359-88FA-D5A7F1D82A4E}" dt="2021-04-06T09:47:24.989" v="34" actId="478"/>
          <ac:spMkLst>
            <pc:docMk/>
            <pc:sldMk cId="3221299885" sldId="496"/>
            <ac:spMk id="4" creationId="{8A148542-E4F4-48C3-B753-17F468B01931}"/>
          </ac:spMkLst>
        </pc:spChg>
        <pc:picChg chg="del">
          <ac:chgData name="Vanessa Reis" userId="52f5c992-c630-4a8f-a545-bf6c841bd153" providerId="ADAL" clId="{452DB4FD-21D4-4359-88FA-D5A7F1D82A4E}" dt="2021-04-06T09:47:22.653" v="33" actId="478"/>
          <ac:picMkLst>
            <pc:docMk/>
            <pc:sldMk cId="3221299885" sldId="496"/>
            <ac:picMk id="3" creationId="{6D556E97-7C8F-451F-A70B-41202837D3F3}"/>
          </ac:picMkLst>
        </pc:picChg>
        <pc:picChg chg="del">
          <ac:chgData name="Vanessa Reis" userId="52f5c992-c630-4a8f-a545-bf6c841bd153" providerId="ADAL" clId="{452DB4FD-21D4-4359-88FA-D5A7F1D82A4E}" dt="2021-04-06T09:47:27.260" v="36" actId="478"/>
          <ac:picMkLst>
            <pc:docMk/>
            <pc:sldMk cId="3221299885" sldId="496"/>
            <ac:picMk id="6" creationId="{AC0BC0E2-4628-4FBE-8E4A-A4790B7754B7}"/>
          </ac:picMkLst>
        </pc:picChg>
      </pc:sldChg>
      <pc:sldChg chg="del">
        <pc:chgData name="Vanessa Reis" userId="52f5c992-c630-4a8f-a545-bf6c841bd153" providerId="ADAL" clId="{452DB4FD-21D4-4359-88FA-D5A7F1D82A4E}" dt="2021-04-06T09:47:17.639" v="30" actId="47"/>
        <pc:sldMkLst>
          <pc:docMk/>
          <pc:sldMk cId="4089074172" sldId="499"/>
        </pc:sldMkLst>
      </pc:sldChg>
      <pc:sldChg chg="del">
        <pc:chgData name="Vanessa Reis" userId="52f5c992-c630-4a8f-a545-bf6c841bd153" providerId="ADAL" clId="{452DB4FD-21D4-4359-88FA-D5A7F1D82A4E}" dt="2021-04-06T09:47:04.614" v="22" actId="2696"/>
        <pc:sldMkLst>
          <pc:docMk/>
          <pc:sldMk cId="805235012" sldId="500"/>
        </pc:sldMkLst>
      </pc:sldChg>
      <pc:sldChg chg="del">
        <pc:chgData name="Vanessa Reis" userId="52f5c992-c630-4a8f-a545-bf6c841bd153" providerId="ADAL" clId="{452DB4FD-21D4-4359-88FA-D5A7F1D82A4E}" dt="2021-04-06T09:47:15.565" v="27" actId="47"/>
        <pc:sldMkLst>
          <pc:docMk/>
          <pc:sldMk cId="1390553162" sldId="502"/>
        </pc:sldMkLst>
      </pc:sldChg>
      <pc:sldChg chg="del">
        <pc:chgData name="Vanessa Reis" userId="52f5c992-c630-4a8f-a545-bf6c841bd153" providerId="ADAL" clId="{452DB4FD-21D4-4359-88FA-D5A7F1D82A4E}" dt="2021-04-06T09:47:18.852" v="32" actId="47"/>
        <pc:sldMkLst>
          <pc:docMk/>
          <pc:sldMk cId="3389843925" sldId="503"/>
        </pc:sldMkLst>
      </pc:sldChg>
      <pc:sldChg chg="add del">
        <pc:chgData name="Vanessa Reis" userId="52f5c992-c630-4a8f-a545-bf6c841bd153" providerId="ADAL" clId="{452DB4FD-21D4-4359-88FA-D5A7F1D82A4E}" dt="2021-04-06T09:47:14.755" v="26" actId="47"/>
        <pc:sldMkLst>
          <pc:docMk/>
          <pc:sldMk cId="805675421" sldId="504"/>
        </pc:sldMkLst>
      </pc:sldChg>
    </pc:docChg>
  </pc:docChgLst>
  <pc:docChgLst>
    <pc:chgData name="Vanessa Reis" userId="52f5c992-c630-4a8f-a545-bf6c841bd153" providerId="ADAL" clId="{09252A66-3F97-46B1-9252-6E4DE52257BC}"/>
    <pc:docChg chg="undo custSel modSld">
      <pc:chgData name="Vanessa Reis" userId="52f5c992-c630-4a8f-a545-bf6c841bd153" providerId="ADAL" clId="{09252A66-3F97-46B1-9252-6E4DE52257BC}" dt="2021-04-05T10:48:40.311" v="175" actId="1592"/>
      <pc:docMkLst>
        <pc:docMk/>
      </pc:docMkLst>
      <pc:sldChg chg="delCm">
        <pc:chgData name="Vanessa Reis" userId="52f5c992-c630-4a8f-a545-bf6c841bd153" providerId="ADAL" clId="{09252A66-3F97-46B1-9252-6E4DE52257BC}" dt="2021-04-05T10:26:23.248" v="44" actId="1592"/>
        <pc:sldMkLst>
          <pc:docMk/>
          <pc:sldMk cId="2553422687" sldId="434"/>
        </pc:sldMkLst>
      </pc:sldChg>
      <pc:sldChg chg="addSp delSp modSp mod addCm">
        <pc:chgData name="Vanessa Reis" userId="52f5c992-c630-4a8f-a545-bf6c841bd153" providerId="ADAL" clId="{09252A66-3F97-46B1-9252-6E4DE52257BC}" dt="2021-04-05T10:42:15.883" v="174" actId="1589"/>
        <pc:sldMkLst>
          <pc:docMk/>
          <pc:sldMk cId="3721410091" sldId="462"/>
        </pc:sldMkLst>
        <pc:picChg chg="add del mod modCrop">
          <ac:chgData name="Vanessa Reis" userId="52f5c992-c630-4a8f-a545-bf6c841bd153" providerId="ADAL" clId="{09252A66-3F97-46B1-9252-6E4DE52257BC}" dt="2021-04-05T10:25:16.270" v="41" actId="1076"/>
          <ac:picMkLst>
            <pc:docMk/>
            <pc:sldMk cId="3721410091" sldId="462"/>
            <ac:picMk id="5" creationId="{7E46F306-CDC8-4E80-9850-D5D1D1A74741}"/>
          </ac:picMkLst>
        </pc:picChg>
        <pc:picChg chg="del mod">
          <ac:chgData name="Vanessa Reis" userId="52f5c992-c630-4a8f-a545-bf6c841bd153" providerId="ADAL" clId="{09252A66-3F97-46B1-9252-6E4DE52257BC}" dt="2021-04-05T10:25:09.279" v="40" actId="478"/>
          <ac:picMkLst>
            <pc:docMk/>
            <pc:sldMk cId="3721410091" sldId="462"/>
            <ac:picMk id="9" creationId="{C189C3BA-BE23-436E-9C77-97232888DC69}"/>
          </ac:picMkLst>
        </pc:picChg>
      </pc:sldChg>
      <pc:sldChg chg="modSp mod">
        <pc:chgData name="Vanessa Reis" userId="52f5c992-c630-4a8f-a545-bf6c841bd153" providerId="ADAL" clId="{09252A66-3F97-46B1-9252-6E4DE52257BC}" dt="2021-04-05T10:26:28.337" v="46" actId="1036"/>
        <pc:sldMkLst>
          <pc:docMk/>
          <pc:sldMk cId="1842288977" sldId="486"/>
        </pc:sldMkLst>
        <pc:picChg chg="mod">
          <ac:chgData name="Vanessa Reis" userId="52f5c992-c630-4a8f-a545-bf6c841bd153" providerId="ADAL" clId="{09252A66-3F97-46B1-9252-6E4DE52257BC}" dt="2021-04-05T10:26:28.337" v="46" actId="1036"/>
          <ac:picMkLst>
            <pc:docMk/>
            <pc:sldMk cId="1842288977" sldId="486"/>
            <ac:picMk id="10" creationId="{657BF414-9DD4-4F60-A110-57C33A6B96B9}"/>
          </ac:picMkLst>
        </pc:picChg>
      </pc:sldChg>
      <pc:sldChg chg="delCm">
        <pc:chgData name="Vanessa Reis" userId="52f5c992-c630-4a8f-a545-bf6c841bd153" providerId="ADAL" clId="{09252A66-3F97-46B1-9252-6E4DE52257BC}" dt="2021-04-05T10:37:33.470" v="142" actId="1592"/>
        <pc:sldMkLst>
          <pc:docMk/>
          <pc:sldMk cId="2597056663" sldId="491"/>
        </pc:sldMkLst>
      </pc:sldChg>
      <pc:sldChg chg="delCm">
        <pc:chgData name="Vanessa Reis" userId="52f5c992-c630-4a8f-a545-bf6c841bd153" providerId="ADAL" clId="{09252A66-3F97-46B1-9252-6E4DE52257BC}" dt="2021-04-05T10:48:40.311" v="175" actId="1592"/>
        <pc:sldMkLst>
          <pc:docMk/>
          <pc:sldMk cId="354369340" sldId="493"/>
        </pc:sldMkLst>
      </pc:sldChg>
      <pc:sldChg chg="modSp mod delCm">
        <pc:chgData name="Vanessa Reis" userId="52f5c992-c630-4a8f-a545-bf6c841bd153" providerId="ADAL" clId="{09252A66-3F97-46B1-9252-6E4DE52257BC}" dt="2021-04-05T10:41:34.067" v="173" actId="1592"/>
        <pc:sldMkLst>
          <pc:docMk/>
          <pc:sldMk cId="497759316" sldId="495"/>
        </pc:sldMkLst>
        <pc:spChg chg="mod">
          <ac:chgData name="Vanessa Reis" userId="52f5c992-c630-4a8f-a545-bf6c841bd153" providerId="ADAL" clId="{09252A66-3F97-46B1-9252-6E4DE52257BC}" dt="2021-04-05T10:39:00.597" v="157" actId="1037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09252A66-3F97-46B1-9252-6E4DE52257BC}" dt="2021-04-05T10:40:22.011" v="171" actId="1076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09252A66-3F97-46B1-9252-6E4DE52257BC}" dt="2021-04-05T10:39:06.372" v="158" actId="1076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09252A66-3F97-46B1-9252-6E4DE52257BC}" dt="2021-04-05T10:39:35.188" v="165" actId="1076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09252A66-3F97-46B1-9252-6E4DE52257BC}" dt="2021-04-05T10:39:53.723" v="168" actId="1076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09252A66-3F97-46B1-9252-6E4DE52257BC}" dt="2021-04-05T10:39:43.925" v="167" actId="14100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09252A66-3F97-46B1-9252-6E4DE52257BC}" dt="2021-04-05T10:40:27.451" v="172" actId="1076"/>
          <ac:spMkLst>
            <pc:docMk/>
            <pc:sldMk cId="497759316" sldId="495"/>
            <ac:spMk id="27" creationId="{7E656323-C38B-4FA1-9D10-DF7259320900}"/>
          </ac:spMkLst>
        </pc:spChg>
        <pc:picChg chg="mod modCrop">
          <ac:chgData name="Vanessa Reis" userId="52f5c992-c630-4a8f-a545-bf6c841bd153" providerId="ADAL" clId="{09252A66-3F97-46B1-9252-6E4DE52257BC}" dt="2021-04-05T10:40:15.739" v="170" actId="1076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09252A66-3F97-46B1-9252-6E4DE52257BC}" dt="2021-04-05T10:39:24.140" v="164" actId="1076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09252A66-3F97-46B1-9252-6E4DE52257BC}" dt="2021-04-05T10:39:08.539" v="159" actId="1076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09252A66-3F97-46B1-9252-6E4DE52257BC}" dt="2021-04-05T10:38:48.180" v="151" actId="1076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addCm">
        <pc:chgData name="Vanessa Reis" userId="52f5c992-c630-4a8f-a545-bf6c841bd153" providerId="ADAL" clId="{09252A66-3F97-46B1-9252-6E4DE52257BC}" dt="2021-04-05T10:37:15.625" v="141" actId="1589"/>
        <pc:sldMkLst>
          <pc:docMk/>
          <pc:sldMk cId="805235012" sldId="500"/>
        </pc:sldMkLst>
        <pc:spChg chg="mod">
          <ac:chgData name="Vanessa Reis" userId="52f5c992-c630-4a8f-a545-bf6c841bd153" providerId="ADAL" clId="{09252A66-3F97-46B1-9252-6E4DE52257BC}" dt="2021-04-05T10:36:23.864" v="140" actId="20577"/>
          <ac:spMkLst>
            <pc:docMk/>
            <pc:sldMk cId="805235012" sldId="500"/>
            <ac:spMk id="34" creationId="{ED95B9D2-7C8E-437C-8D2E-C6E1B78AC7B6}"/>
          </ac:spMkLst>
        </pc:spChg>
        <pc:spChg chg="mod">
          <ac:chgData name="Vanessa Reis" userId="52f5c992-c630-4a8f-a545-bf6c841bd153" providerId="ADAL" clId="{09252A66-3F97-46B1-9252-6E4DE52257BC}" dt="2021-04-05T10:34:12.486" v="108" actId="20577"/>
          <ac:spMkLst>
            <pc:docMk/>
            <pc:sldMk cId="805235012" sldId="500"/>
            <ac:spMk id="37" creationId="{59D092E6-E612-4A66-8626-0471BE051A8E}"/>
          </ac:spMkLst>
        </pc:spChg>
        <pc:spChg chg="mod">
          <ac:chgData name="Vanessa Reis" userId="52f5c992-c630-4a8f-a545-bf6c841bd153" providerId="ADAL" clId="{09252A66-3F97-46B1-9252-6E4DE52257BC}" dt="2021-04-05T10:32:34.726" v="74" actId="1076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  <pc:docChgLst>
    <pc:chgData name="Vanessa Reis" userId="52f5c992-c630-4a8f-a545-bf6c841bd153" providerId="ADAL" clId="{3D3E3E82-0EEA-438A-A106-B18127DBE963}"/>
    <pc:docChg chg="undo redo custSel addSld delSld modSld">
      <pc:chgData name="Vanessa Reis" userId="52f5c992-c630-4a8f-a545-bf6c841bd153" providerId="ADAL" clId="{3D3E3E82-0EEA-438A-A106-B18127DBE963}" dt="2021-05-10T11:18:13.017" v="1848" actId="20577"/>
      <pc:docMkLst>
        <pc:docMk/>
      </pc:docMkLst>
      <pc:sldChg chg="modSp mod modAnim">
        <pc:chgData name="Vanessa Reis" userId="52f5c992-c630-4a8f-a545-bf6c841bd153" providerId="ADAL" clId="{3D3E3E82-0EEA-438A-A106-B18127DBE963}" dt="2021-05-05T11:27:02.287" v="36" actId="1076"/>
        <pc:sldMkLst>
          <pc:docMk/>
          <pc:sldMk cId="2553422687" sldId="434"/>
        </pc:sldMkLst>
        <pc:spChg chg="mod">
          <ac:chgData name="Vanessa Reis" userId="52f5c992-c630-4a8f-a545-bf6c841bd153" providerId="ADAL" clId="{3D3E3E82-0EEA-438A-A106-B18127DBE963}" dt="2021-05-05T11:27:02.287" v="36" actId="1076"/>
          <ac:spMkLst>
            <pc:docMk/>
            <pc:sldMk cId="2553422687" sldId="434"/>
            <ac:spMk id="15" creationId="{EA1B6770-AE7A-4CBD-BFB1-98C0705943AD}"/>
          </ac:spMkLst>
        </pc:spChg>
      </pc:sldChg>
      <pc:sldChg chg="modSp">
        <pc:chgData name="Vanessa Reis" userId="52f5c992-c630-4a8f-a545-bf6c841bd153" providerId="ADAL" clId="{3D3E3E82-0EEA-438A-A106-B18127DBE963}" dt="2021-05-10T11:18:13.017" v="1848" actId="20577"/>
        <pc:sldMkLst>
          <pc:docMk/>
          <pc:sldMk cId="3721410091" sldId="462"/>
        </pc:sldMkLst>
        <pc:spChg chg="mod">
          <ac:chgData name="Vanessa Reis" userId="52f5c992-c630-4a8f-a545-bf6c841bd153" providerId="ADAL" clId="{3D3E3E82-0EEA-438A-A106-B18127DBE963}" dt="2021-05-05T11:26:34.087" v="31" actId="20577"/>
          <ac:spMkLst>
            <pc:docMk/>
            <pc:sldMk cId="3721410091" sldId="462"/>
            <ac:spMk id="7" creationId="{2D262D77-AA3E-4C7E-8A13-6015A4D5C33D}"/>
          </ac:spMkLst>
        </pc:spChg>
        <pc:spChg chg="mod">
          <ac:chgData name="Vanessa Reis" userId="52f5c992-c630-4a8f-a545-bf6c841bd153" providerId="ADAL" clId="{3D3E3E82-0EEA-438A-A106-B18127DBE963}" dt="2021-05-10T11:18:13.017" v="1848" actId="20577"/>
          <ac:spMkLst>
            <pc:docMk/>
            <pc:sldMk cId="3721410091" sldId="462"/>
            <ac:spMk id="17" creationId="{883FBEF4-1CCB-486D-A1BF-9FF5A7435BA7}"/>
          </ac:spMkLst>
        </pc:spChg>
      </pc:sldChg>
      <pc:sldChg chg="addSp delSp modSp mod delAnim modAnim">
        <pc:chgData name="Vanessa Reis" userId="52f5c992-c630-4a8f-a545-bf6c841bd153" providerId="ADAL" clId="{3D3E3E82-0EEA-438A-A106-B18127DBE963}" dt="2021-05-10T09:25:38.992" v="1800"/>
        <pc:sldMkLst>
          <pc:docMk/>
          <pc:sldMk cId="2434985858" sldId="463"/>
        </pc:sldMkLst>
        <pc:spChg chg="mod">
          <ac:chgData name="Vanessa Reis" userId="52f5c992-c630-4a8f-a545-bf6c841bd153" providerId="ADAL" clId="{3D3E3E82-0EEA-438A-A106-B18127DBE963}" dt="2021-05-05T11:29:40.265" v="66" actId="255"/>
          <ac:spMkLst>
            <pc:docMk/>
            <pc:sldMk cId="2434985858" sldId="463"/>
            <ac:spMk id="3" creationId="{BB0FB348-6004-43C0-8C0A-4BE0198184EE}"/>
          </ac:spMkLst>
        </pc:spChg>
        <pc:spChg chg="del mod">
          <ac:chgData name="Vanessa Reis" userId="52f5c992-c630-4a8f-a545-bf6c841bd153" providerId="ADAL" clId="{3D3E3E82-0EEA-438A-A106-B18127DBE963}" dt="2021-05-05T11:28:14.679" v="44" actId="478"/>
          <ac:spMkLst>
            <pc:docMk/>
            <pc:sldMk cId="2434985858" sldId="463"/>
            <ac:spMk id="6" creationId="{8131A860-C689-42B9-BA03-426C9AEF7BAE}"/>
          </ac:spMkLst>
        </pc:spChg>
        <pc:spChg chg="del mod">
          <ac:chgData name="Vanessa Reis" userId="52f5c992-c630-4a8f-a545-bf6c841bd153" providerId="ADAL" clId="{3D3E3E82-0EEA-438A-A106-B18127DBE963}" dt="2021-05-05T11:28:19.831" v="49" actId="478"/>
          <ac:spMkLst>
            <pc:docMk/>
            <pc:sldMk cId="2434985858" sldId="463"/>
            <ac:spMk id="7" creationId="{31DC256E-DA14-45F3-9193-CB109D24AF58}"/>
          </ac:spMkLst>
        </pc:spChg>
        <pc:spChg chg="del">
          <ac:chgData name="Vanessa Reis" userId="52f5c992-c630-4a8f-a545-bf6c841bd153" providerId="ADAL" clId="{3D3E3E82-0EEA-438A-A106-B18127DBE963}" dt="2021-05-05T11:29:35.512" v="65" actId="478"/>
          <ac:spMkLst>
            <pc:docMk/>
            <pc:sldMk cId="2434985858" sldId="463"/>
            <ac:spMk id="8" creationId="{81DBA426-657E-4D83-AEC2-4A131AD2F8D2}"/>
          </ac:spMkLst>
        </pc:spChg>
        <pc:spChg chg="del">
          <ac:chgData name="Vanessa Reis" userId="52f5c992-c630-4a8f-a545-bf6c841bd153" providerId="ADAL" clId="{3D3E3E82-0EEA-438A-A106-B18127DBE963}" dt="2021-05-05T11:28:13.512" v="43" actId="478"/>
          <ac:spMkLst>
            <pc:docMk/>
            <pc:sldMk cId="2434985858" sldId="463"/>
            <ac:spMk id="12" creationId="{CCEEF7B1-D034-46C5-8297-0E1D3679746D}"/>
          </ac:spMkLst>
        </pc:spChg>
        <pc:spChg chg="del">
          <ac:chgData name="Vanessa Reis" userId="52f5c992-c630-4a8f-a545-bf6c841bd153" providerId="ADAL" clId="{3D3E3E82-0EEA-438A-A106-B18127DBE963}" dt="2021-05-05T11:28:12.952" v="42" actId="478"/>
          <ac:spMkLst>
            <pc:docMk/>
            <pc:sldMk cId="2434985858" sldId="463"/>
            <ac:spMk id="13" creationId="{78BE48FF-5F90-43EF-8935-3B2F693DC41C}"/>
          </ac:spMkLst>
        </pc:spChg>
        <pc:spChg chg="del">
          <ac:chgData name="Vanessa Reis" userId="52f5c992-c630-4a8f-a545-bf6c841bd153" providerId="ADAL" clId="{3D3E3E82-0EEA-438A-A106-B18127DBE963}" dt="2021-05-05T11:28:12.392" v="41" actId="478"/>
          <ac:spMkLst>
            <pc:docMk/>
            <pc:sldMk cId="2434985858" sldId="463"/>
            <ac:spMk id="14" creationId="{1A0001C3-741C-4CEB-8B25-A6AF9B9D237D}"/>
          </ac:spMkLst>
        </pc:spChg>
        <pc:spChg chg="add mod">
          <ac:chgData name="Vanessa Reis" userId="52f5c992-c630-4a8f-a545-bf6c841bd153" providerId="ADAL" clId="{3D3E3E82-0EEA-438A-A106-B18127DBE963}" dt="2021-05-10T08:53:04.183" v="1384" actId="255"/>
          <ac:spMkLst>
            <pc:docMk/>
            <pc:sldMk cId="2434985858" sldId="463"/>
            <ac:spMk id="15" creationId="{EE01F332-A1D1-4CBB-B689-0055EC35ADEE}"/>
          </ac:spMkLst>
        </pc:spChg>
        <pc:spChg chg="del">
          <ac:chgData name="Vanessa Reis" userId="52f5c992-c630-4a8f-a545-bf6c841bd153" providerId="ADAL" clId="{3D3E3E82-0EEA-438A-A106-B18127DBE963}" dt="2021-05-05T11:28:17.656" v="47" actId="478"/>
          <ac:spMkLst>
            <pc:docMk/>
            <pc:sldMk cId="2434985858" sldId="463"/>
            <ac:spMk id="16" creationId="{ED040E0E-C04D-4330-A0F6-C6C236441BBE}"/>
          </ac:spMkLst>
        </pc:spChg>
        <pc:spChg chg="add mod">
          <ac:chgData name="Vanessa Reis" userId="52f5c992-c630-4a8f-a545-bf6c841bd153" providerId="ADAL" clId="{3D3E3E82-0EEA-438A-A106-B18127DBE963}" dt="2021-05-10T08:53:25.125" v="1386" actId="1076"/>
          <ac:spMkLst>
            <pc:docMk/>
            <pc:sldMk cId="2434985858" sldId="463"/>
            <ac:spMk id="17" creationId="{088BC181-C184-4A0D-9A49-4448175EB872}"/>
          </ac:spMkLst>
        </pc:spChg>
        <pc:spChg chg="add mod">
          <ac:chgData name="Vanessa Reis" userId="52f5c992-c630-4a8f-a545-bf6c841bd153" providerId="ADAL" clId="{3D3E3E82-0EEA-438A-A106-B18127DBE963}" dt="2021-05-10T08:53:32.277" v="1387" actId="1076"/>
          <ac:spMkLst>
            <pc:docMk/>
            <pc:sldMk cId="2434985858" sldId="463"/>
            <ac:spMk id="18" creationId="{4166E968-C182-4D9E-8C36-45D18407D6D8}"/>
          </ac:spMkLst>
        </pc:spChg>
        <pc:spChg chg="del">
          <ac:chgData name="Vanessa Reis" userId="52f5c992-c630-4a8f-a545-bf6c841bd153" providerId="ADAL" clId="{3D3E3E82-0EEA-438A-A106-B18127DBE963}" dt="2021-05-05T11:28:17.096" v="46" actId="478"/>
          <ac:spMkLst>
            <pc:docMk/>
            <pc:sldMk cId="2434985858" sldId="463"/>
            <ac:spMk id="19" creationId="{1C13992F-72AA-4ADE-82B5-A22D18B3A137}"/>
          </ac:spMkLst>
        </pc:spChg>
        <pc:spChg chg="del">
          <ac:chgData name="Vanessa Reis" userId="52f5c992-c630-4a8f-a545-bf6c841bd153" providerId="ADAL" clId="{3D3E3E82-0EEA-438A-A106-B18127DBE963}" dt="2021-05-05T11:28:16.344" v="45" actId="478"/>
          <ac:spMkLst>
            <pc:docMk/>
            <pc:sldMk cId="2434985858" sldId="463"/>
            <ac:spMk id="20" creationId="{92F8B696-E32C-43DF-9D28-FCC63D580BB1}"/>
          </ac:spMkLst>
        </pc:spChg>
        <pc:spChg chg="del">
          <ac:chgData name="Vanessa Reis" userId="52f5c992-c630-4a8f-a545-bf6c841bd153" providerId="ADAL" clId="{3D3E3E82-0EEA-438A-A106-B18127DBE963}" dt="2021-05-05T11:29:43.609" v="69" actId="478"/>
          <ac:spMkLst>
            <pc:docMk/>
            <pc:sldMk cId="2434985858" sldId="463"/>
            <ac:spMk id="21" creationId="{71531A42-7022-4C89-A535-E87A2B111445}"/>
          </ac:spMkLst>
        </pc:spChg>
        <pc:spChg chg="del">
          <ac:chgData name="Vanessa Reis" userId="52f5c992-c630-4a8f-a545-bf6c841bd153" providerId="ADAL" clId="{3D3E3E82-0EEA-438A-A106-B18127DBE963}" dt="2021-05-05T11:29:43.145" v="68" actId="478"/>
          <ac:spMkLst>
            <pc:docMk/>
            <pc:sldMk cId="2434985858" sldId="463"/>
            <ac:spMk id="22" creationId="{6F163A5C-67E0-4298-A16C-68A1510422C1}"/>
          </ac:spMkLst>
        </pc:spChg>
        <pc:spChg chg="del">
          <ac:chgData name="Vanessa Reis" userId="52f5c992-c630-4a8f-a545-bf6c841bd153" providerId="ADAL" clId="{3D3E3E82-0EEA-438A-A106-B18127DBE963}" dt="2021-05-05T11:29:42.553" v="67" actId="478"/>
          <ac:spMkLst>
            <pc:docMk/>
            <pc:sldMk cId="2434985858" sldId="463"/>
            <ac:spMk id="23" creationId="{079A2519-482E-4478-BA9E-77369014EBBE}"/>
          </ac:spMkLst>
        </pc:spChg>
        <pc:spChg chg="add mod">
          <ac:chgData name="Vanessa Reis" userId="52f5c992-c630-4a8f-a545-bf6c841bd153" providerId="ADAL" clId="{3D3E3E82-0EEA-438A-A106-B18127DBE963}" dt="2021-05-10T08:53:40.109" v="1388" actId="1076"/>
          <ac:spMkLst>
            <pc:docMk/>
            <pc:sldMk cId="2434985858" sldId="463"/>
            <ac:spMk id="24" creationId="{3198422A-A85F-474F-830D-D6E59A1460DE}"/>
          </ac:spMkLst>
        </pc:spChg>
        <pc:spChg chg="add mod">
          <ac:chgData name="Vanessa Reis" userId="52f5c992-c630-4a8f-a545-bf6c841bd153" providerId="ADAL" clId="{3D3E3E82-0EEA-438A-A106-B18127DBE963}" dt="2021-05-10T08:53:48.581" v="1389" actId="1076"/>
          <ac:spMkLst>
            <pc:docMk/>
            <pc:sldMk cId="2434985858" sldId="463"/>
            <ac:spMk id="25" creationId="{2D7C6645-9F71-4251-9BD2-0BDCF0004D00}"/>
          </ac:spMkLst>
        </pc:spChg>
        <pc:spChg chg="add mod">
          <ac:chgData name="Vanessa Reis" userId="52f5c992-c630-4a8f-a545-bf6c841bd153" providerId="ADAL" clId="{3D3E3E82-0EEA-438A-A106-B18127DBE963}" dt="2021-05-10T08:53:56.605" v="1390" actId="1076"/>
          <ac:spMkLst>
            <pc:docMk/>
            <pc:sldMk cId="2434985858" sldId="463"/>
            <ac:spMk id="26" creationId="{E887F446-C3F1-4870-856C-E7DA79E728FC}"/>
          </ac:spMkLst>
        </pc:spChg>
        <pc:spChg chg="add mod">
          <ac:chgData name="Vanessa Reis" userId="52f5c992-c630-4a8f-a545-bf6c841bd153" providerId="ADAL" clId="{3D3E3E82-0EEA-438A-A106-B18127DBE963}" dt="2021-05-10T08:54:26.126" v="1392" actId="1076"/>
          <ac:spMkLst>
            <pc:docMk/>
            <pc:sldMk cId="2434985858" sldId="463"/>
            <ac:spMk id="28" creationId="{BD0170D7-A4AE-45B0-A9DE-32B42BAB984E}"/>
          </ac:spMkLst>
        </pc:spChg>
        <pc:spChg chg="add mod">
          <ac:chgData name="Vanessa Reis" userId="52f5c992-c630-4a8f-a545-bf6c841bd153" providerId="ADAL" clId="{3D3E3E82-0EEA-438A-A106-B18127DBE963}" dt="2021-05-10T08:54:38.361" v="1395" actId="20577"/>
          <ac:spMkLst>
            <pc:docMk/>
            <pc:sldMk cId="2434985858" sldId="463"/>
            <ac:spMk id="29" creationId="{4AA8B1A0-BB99-4306-914D-2BBC18158095}"/>
          </ac:spMkLst>
        </pc:spChg>
        <pc:picChg chg="add mod">
          <ac:chgData name="Vanessa Reis" userId="52f5c992-c630-4a8f-a545-bf6c841bd153" providerId="ADAL" clId="{3D3E3E82-0EEA-438A-A106-B18127DBE963}" dt="2021-05-10T08:54:33.151" v="1394" actId="14100"/>
          <ac:picMkLst>
            <pc:docMk/>
            <pc:sldMk cId="2434985858" sldId="463"/>
            <ac:picMk id="27" creationId="{F4FBC3FD-56D6-4E7F-8976-8C4A88C467E8}"/>
          </ac:picMkLst>
        </pc:picChg>
      </pc:sldChg>
      <pc:sldChg chg="modSp modAnim">
        <pc:chgData name="Vanessa Reis" userId="52f5c992-c630-4a8f-a545-bf6c841bd153" providerId="ADAL" clId="{3D3E3E82-0EEA-438A-A106-B18127DBE963}" dt="2021-05-10T09:23:58.243" v="1792"/>
        <pc:sldMkLst>
          <pc:docMk/>
          <pc:sldMk cId="529724505" sldId="464"/>
        </pc:sldMkLst>
        <pc:spChg chg="mod">
          <ac:chgData name="Vanessa Reis" userId="52f5c992-c630-4a8f-a545-bf6c841bd153" providerId="ADAL" clId="{3D3E3E82-0EEA-438A-A106-B18127DBE963}" dt="2021-05-05T13:28:03.478" v="970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modAnim">
        <pc:chgData name="Vanessa Reis" userId="52f5c992-c630-4a8f-a545-bf6c841bd153" providerId="ADAL" clId="{3D3E3E82-0EEA-438A-A106-B18127DBE963}" dt="2021-05-10T09:32:13.396" v="1831"/>
        <pc:sldMkLst>
          <pc:docMk/>
          <pc:sldMk cId="4148995779" sldId="465"/>
        </pc:sldMkLst>
        <pc:spChg chg="add mod">
          <ac:chgData name="Vanessa Reis" userId="52f5c992-c630-4a8f-a545-bf6c841bd153" providerId="ADAL" clId="{3D3E3E82-0EEA-438A-A106-B18127DBE963}" dt="2021-05-05T12:50:54.244" v="100" actId="255"/>
          <ac:spMkLst>
            <pc:docMk/>
            <pc:sldMk cId="4148995779" sldId="465"/>
            <ac:spMk id="4" creationId="{593753BD-9A54-431F-B806-6F9F8A52B67D}"/>
          </ac:spMkLst>
        </pc:spChg>
        <pc:spChg chg="mod">
          <ac:chgData name="Vanessa Reis" userId="52f5c992-c630-4a8f-a545-bf6c841bd153" providerId="ADAL" clId="{3D3E3E82-0EEA-438A-A106-B18127DBE963}" dt="2021-05-05T12:50:42.275" v="97" actId="20577"/>
          <ac:spMkLst>
            <pc:docMk/>
            <pc:sldMk cId="4148995779" sldId="465"/>
            <ac:spMk id="7" creationId="{8F7DB567-93AE-4A99-97CD-4F4BFA90916A}"/>
          </ac:spMkLst>
        </pc:spChg>
        <pc:spChg chg="add mod">
          <ac:chgData name="Vanessa Reis" userId="52f5c992-c630-4a8f-a545-bf6c841bd153" providerId="ADAL" clId="{3D3E3E82-0EEA-438A-A106-B18127DBE963}" dt="2021-05-10T08:56:00.063" v="1402" actId="1076"/>
          <ac:spMkLst>
            <pc:docMk/>
            <pc:sldMk cId="4148995779" sldId="465"/>
            <ac:spMk id="8" creationId="{6692408A-C500-40FE-960F-E83D9E873EC2}"/>
          </ac:spMkLst>
        </pc:spChg>
        <pc:spChg chg="add mod">
          <ac:chgData name="Vanessa Reis" userId="52f5c992-c630-4a8f-a545-bf6c841bd153" providerId="ADAL" clId="{3D3E3E82-0EEA-438A-A106-B18127DBE963}" dt="2021-05-10T08:55:38.839" v="1397" actId="1076"/>
          <ac:spMkLst>
            <pc:docMk/>
            <pc:sldMk cId="4148995779" sldId="465"/>
            <ac:spMk id="9" creationId="{78280BCD-AF9B-48D2-A90E-F2BB2BBAA35B}"/>
          </ac:spMkLst>
        </pc:spChg>
        <pc:spChg chg="add mod">
          <ac:chgData name="Vanessa Reis" userId="52f5c992-c630-4a8f-a545-bf6c841bd153" providerId="ADAL" clId="{3D3E3E82-0EEA-438A-A106-B18127DBE963}" dt="2021-05-10T08:55:49.879" v="1399" actId="1076"/>
          <ac:spMkLst>
            <pc:docMk/>
            <pc:sldMk cId="4148995779" sldId="465"/>
            <ac:spMk id="10" creationId="{7C36C33A-DAAE-4BC3-98D1-D17FD9B93934}"/>
          </ac:spMkLst>
        </pc:spChg>
        <pc:spChg chg="del">
          <ac:chgData name="Vanessa Reis" userId="52f5c992-c630-4a8f-a545-bf6c841bd153" providerId="ADAL" clId="{3D3E3E82-0EEA-438A-A106-B18127DBE963}" dt="2021-05-05T12:50:35.251" v="95" actId="478"/>
          <ac:spMkLst>
            <pc:docMk/>
            <pc:sldMk cId="4148995779" sldId="465"/>
            <ac:spMk id="16" creationId="{3AC06D31-6486-42D3-9B8E-FF72BB49C688}"/>
          </ac:spMkLst>
        </pc:spChg>
        <pc:picChg chg="add mod modCrop">
          <ac:chgData name="Vanessa Reis" userId="52f5c992-c630-4a8f-a545-bf6c841bd153" providerId="ADAL" clId="{3D3E3E82-0EEA-438A-A106-B18127DBE963}" dt="2021-05-05T12:54:03.361" v="127" actId="1076"/>
          <ac:picMkLst>
            <pc:docMk/>
            <pc:sldMk cId="4148995779" sldId="465"/>
            <ac:picMk id="3" creationId="{0327D841-0B3D-47CB-BE79-4B3B051BCF8C}"/>
          </ac:picMkLst>
        </pc:picChg>
        <pc:picChg chg="add del mod">
          <ac:chgData name="Vanessa Reis" userId="52f5c992-c630-4a8f-a545-bf6c841bd153" providerId="ADAL" clId="{3D3E3E82-0EEA-438A-A106-B18127DBE963}" dt="2021-05-05T12:52:38.035" v="102" actId="478"/>
          <ac:picMkLst>
            <pc:docMk/>
            <pc:sldMk cId="4148995779" sldId="465"/>
            <ac:picMk id="5" creationId="{7598380F-E185-46A7-9C6C-716BCD715CC1}"/>
          </ac:picMkLst>
        </pc:picChg>
      </pc:sldChg>
      <pc:sldChg chg="addSp delSp modSp mod delAnim modAnim">
        <pc:chgData name="Vanessa Reis" userId="52f5c992-c630-4a8f-a545-bf6c841bd153" providerId="ADAL" clId="{3D3E3E82-0EEA-438A-A106-B18127DBE963}" dt="2021-05-10T09:24:21.435" v="1793"/>
        <pc:sldMkLst>
          <pc:docMk/>
          <pc:sldMk cId="338255503" sldId="466"/>
        </pc:sldMkLst>
        <pc:spChg chg="del">
          <ac:chgData name="Vanessa Reis" userId="52f5c992-c630-4a8f-a545-bf6c841bd153" providerId="ADAL" clId="{3D3E3E82-0EEA-438A-A106-B18127DBE963}" dt="2021-05-05T13:29:17.871" v="988" actId="478"/>
          <ac:spMkLst>
            <pc:docMk/>
            <pc:sldMk cId="338255503" sldId="466"/>
            <ac:spMk id="6" creationId="{07CFC759-B03C-4490-9BFE-861395CE5D09}"/>
          </ac:spMkLst>
        </pc:spChg>
        <pc:spChg chg="del">
          <ac:chgData name="Vanessa Reis" userId="52f5c992-c630-4a8f-a545-bf6c841bd153" providerId="ADAL" clId="{3D3E3E82-0EEA-438A-A106-B18127DBE963}" dt="2021-05-05T13:29:10.511" v="987" actId="478"/>
          <ac:spMkLst>
            <pc:docMk/>
            <pc:sldMk cId="338255503" sldId="466"/>
            <ac:spMk id="7" creationId="{0E1F8A5F-C55D-4D6E-A934-8027A5E9C199}"/>
          </ac:spMkLst>
        </pc:spChg>
        <pc:spChg chg="del">
          <ac:chgData name="Vanessa Reis" userId="52f5c992-c630-4a8f-a545-bf6c841bd153" providerId="ADAL" clId="{3D3E3E82-0EEA-438A-A106-B18127DBE963}" dt="2021-05-05T13:29:04.863" v="980" actId="478"/>
          <ac:spMkLst>
            <pc:docMk/>
            <pc:sldMk cId="338255503" sldId="466"/>
            <ac:spMk id="8" creationId="{0ADD2544-2BA0-446C-90CF-757C69C052ED}"/>
          </ac:spMkLst>
        </pc:spChg>
        <pc:spChg chg="del">
          <ac:chgData name="Vanessa Reis" userId="52f5c992-c630-4a8f-a545-bf6c841bd153" providerId="ADAL" clId="{3D3E3E82-0EEA-438A-A106-B18127DBE963}" dt="2021-05-05T13:29:09.152" v="986" actId="478"/>
          <ac:spMkLst>
            <pc:docMk/>
            <pc:sldMk cId="338255503" sldId="466"/>
            <ac:spMk id="9" creationId="{14E14E57-F81B-4E95-85B1-0416CDBFE97A}"/>
          </ac:spMkLst>
        </pc:spChg>
        <pc:spChg chg="del">
          <ac:chgData name="Vanessa Reis" userId="52f5c992-c630-4a8f-a545-bf6c841bd153" providerId="ADAL" clId="{3D3E3E82-0EEA-438A-A106-B18127DBE963}" dt="2021-05-05T13:29:08.672" v="985" actId="478"/>
          <ac:spMkLst>
            <pc:docMk/>
            <pc:sldMk cId="338255503" sldId="466"/>
            <ac:spMk id="10" creationId="{FE4CF37B-32CB-4B6D-8008-BB6A7AB0D594}"/>
          </ac:spMkLst>
        </pc:spChg>
        <pc:spChg chg="del">
          <ac:chgData name="Vanessa Reis" userId="52f5c992-c630-4a8f-a545-bf6c841bd153" providerId="ADAL" clId="{3D3E3E82-0EEA-438A-A106-B18127DBE963}" dt="2021-05-05T13:29:07.696" v="984" actId="478"/>
          <ac:spMkLst>
            <pc:docMk/>
            <pc:sldMk cId="338255503" sldId="466"/>
            <ac:spMk id="11" creationId="{EBB6CC0E-933A-448D-88AA-9563A2730CD7}"/>
          </ac:spMkLst>
        </pc:spChg>
        <pc:spChg chg="del">
          <ac:chgData name="Vanessa Reis" userId="52f5c992-c630-4a8f-a545-bf6c841bd153" providerId="ADAL" clId="{3D3E3E82-0EEA-438A-A106-B18127DBE963}" dt="2021-05-05T13:29:05.552" v="981" actId="478"/>
          <ac:spMkLst>
            <pc:docMk/>
            <pc:sldMk cId="338255503" sldId="466"/>
            <ac:spMk id="12" creationId="{CE13AF93-9685-4087-991B-8933A8A9B1B6}"/>
          </ac:spMkLst>
        </pc:spChg>
        <pc:spChg chg="del">
          <ac:chgData name="Vanessa Reis" userId="52f5c992-c630-4a8f-a545-bf6c841bd153" providerId="ADAL" clId="{3D3E3E82-0EEA-438A-A106-B18127DBE963}" dt="2021-05-05T13:29:06.640" v="983" actId="478"/>
          <ac:spMkLst>
            <pc:docMk/>
            <pc:sldMk cId="338255503" sldId="466"/>
            <ac:spMk id="13" creationId="{56DCAD64-659F-4D33-882B-018F6F0A13B4}"/>
          </ac:spMkLst>
        </pc:spChg>
        <pc:spChg chg="del">
          <ac:chgData name="Vanessa Reis" userId="52f5c992-c630-4a8f-a545-bf6c841bd153" providerId="ADAL" clId="{3D3E3E82-0EEA-438A-A106-B18127DBE963}" dt="2021-05-05T13:29:06.111" v="982" actId="478"/>
          <ac:spMkLst>
            <pc:docMk/>
            <pc:sldMk cId="338255503" sldId="466"/>
            <ac:spMk id="14" creationId="{B576E6E8-8105-42A2-A4E9-BF2AF5EC61DB}"/>
          </ac:spMkLst>
        </pc:spChg>
        <pc:spChg chg="add mod">
          <ac:chgData name="Vanessa Reis" userId="52f5c992-c630-4a8f-a545-bf6c841bd153" providerId="ADAL" clId="{3D3E3E82-0EEA-438A-A106-B18127DBE963}" dt="2021-05-05T13:29:26.529" v="991" actId="255"/>
          <ac:spMkLst>
            <pc:docMk/>
            <pc:sldMk cId="338255503" sldId="466"/>
            <ac:spMk id="15" creationId="{3884E2B4-477A-48E3-ABC5-1972A0AE92BF}"/>
          </ac:spMkLst>
        </pc:spChg>
        <pc:spChg chg="add mod">
          <ac:chgData name="Vanessa Reis" userId="52f5c992-c630-4a8f-a545-bf6c841bd153" providerId="ADAL" clId="{3D3E3E82-0EEA-438A-A106-B18127DBE963}" dt="2021-05-10T08:41:56.949" v="1287" actId="114"/>
          <ac:spMkLst>
            <pc:docMk/>
            <pc:sldMk cId="338255503" sldId="466"/>
            <ac:spMk id="18" creationId="{C7DE6179-F03E-4075-B8AF-D27A5CB70CAE}"/>
          </ac:spMkLst>
        </pc:spChg>
        <pc:graphicFrameChg chg="add del mod">
          <ac:chgData name="Vanessa Reis" userId="52f5c992-c630-4a8f-a545-bf6c841bd153" providerId="ADAL" clId="{3D3E3E82-0EEA-438A-A106-B18127DBE963}" dt="2021-05-05T13:33:00.751" v="1051"/>
          <ac:graphicFrameMkLst>
            <pc:docMk/>
            <pc:sldMk cId="338255503" sldId="466"/>
            <ac:graphicFrameMk id="2" creationId="{06598F7E-1744-4463-B732-863773AAB36D}"/>
          </ac:graphicFrameMkLst>
        </pc:graphicFrameChg>
        <pc:graphicFrameChg chg="add mod modGraphic">
          <ac:chgData name="Vanessa Reis" userId="52f5c992-c630-4a8f-a545-bf6c841bd153" providerId="ADAL" clId="{3D3E3E82-0EEA-438A-A106-B18127DBE963}" dt="2021-05-10T08:40:15.428" v="1286" actId="114"/>
          <ac:graphicFrameMkLst>
            <pc:docMk/>
            <pc:sldMk cId="338255503" sldId="466"/>
            <ac:graphicFrameMk id="16" creationId="{595FCAFD-57C3-45A1-BDDA-D21CE868EB54}"/>
          </ac:graphicFrameMkLst>
        </pc:graphicFrameChg>
        <pc:graphicFrameChg chg="add del mod modGraphic">
          <ac:chgData name="Vanessa Reis" userId="52f5c992-c630-4a8f-a545-bf6c841bd153" providerId="ADAL" clId="{3D3E3E82-0EEA-438A-A106-B18127DBE963}" dt="2021-05-05T13:32:52.799" v="1049" actId="478"/>
          <ac:graphicFrameMkLst>
            <pc:docMk/>
            <pc:sldMk cId="338255503" sldId="466"/>
            <ac:graphicFrameMk id="17" creationId="{440577AD-3A48-4A82-B1CF-31296D472E08}"/>
          </ac:graphicFrameMkLst>
        </pc:graphicFrameChg>
      </pc:sldChg>
      <pc:sldChg chg="addSp delSp modSp mod delAnim">
        <pc:chgData name="Vanessa Reis" userId="52f5c992-c630-4a8f-a545-bf6c841bd153" providerId="ADAL" clId="{3D3E3E82-0EEA-438A-A106-B18127DBE963}" dt="2021-05-10T09:20:32.375" v="1752" actId="1076"/>
        <pc:sldMkLst>
          <pc:docMk/>
          <pc:sldMk cId="1150625299" sldId="467"/>
        </pc:sldMkLst>
        <pc:spChg chg="add mod">
          <ac:chgData name="Vanessa Reis" userId="52f5c992-c630-4a8f-a545-bf6c841bd153" providerId="ADAL" clId="{3D3E3E82-0EEA-438A-A106-B18127DBE963}" dt="2021-05-05T13:28:31.687" v="975" actId="207"/>
          <ac:spMkLst>
            <pc:docMk/>
            <pc:sldMk cId="1150625299" sldId="467"/>
            <ac:spMk id="4" creationId="{9BFEE2CF-8DF1-4156-99B8-D4D0044365FC}"/>
          </ac:spMkLst>
        </pc:spChg>
        <pc:spChg chg="add mod">
          <ac:chgData name="Vanessa Reis" userId="52f5c992-c630-4a8f-a545-bf6c841bd153" providerId="ADAL" clId="{3D3E3E82-0EEA-438A-A106-B18127DBE963}" dt="2021-05-10T09:15:04.111" v="1722" actId="255"/>
          <ac:spMkLst>
            <pc:docMk/>
            <pc:sldMk cId="1150625299" sldId="467"/>
            <ac:spMk id="5" creationId="{F29C4677-7A77-4D88-B4C6-BD1B978210DA}"/>
          </ac:spMkLst>
        </pc:spChg>
        <pc:spChg chg="del">
          <ac:chgData name="Vanessa Reis" userId="52f5c992-c630-4a8f-a545-bf6c841bd153" providerId="ADAL" clId="{3D3E3E82-0EEA-438A-A106-B18127DBE963}" dt="2021-05-05T13:28:20.801" v="972" actId="478"/>
          <ac:spMkLst>
            <pc:docMk/>
            <pc:sldMk cId="1150625299" sldId="467"/>
            <ac:spMk id="11" creationId="{3075A0D1-A0B8-4D85-A518-68FA17D7D050}"/>
          </ac:spMkLst>
        </pc:spChg>
        <pc:graphicFrameChg chg="del">
          <ac:chgData name="Vanessa Reis" userId="52f5c992-c630-4a8f-a545-bf6c841bd153" providerId="ADAL" clId="{3D3E3E82-0EEA-438A-A106-B18127DBE963}" dt="2021-05-05T13:28:18.721" v="971" actId="478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add mod">
          <ac:chgData name="Vanessa Reis" userId="52f5c992-c630-4a8f-a545-bf6c841bd153" providerId="ADAL" clId="{3D3E3E82-0EEA-438A-A106-B18127DBE963}" dt="2021-05-10T09:20:32.375" v="1752" actId="1076"/>
          <ac:picMkLst>
            <pc:docMk/>
            <pc:sldMk cId="1150625299" sldId="467"/>
            <ac:picMk id="3" creationId="{A6F906ED-7FDE-4A9E-B52A-1C72413954DE}"/>
          </ac:picMkLst>
        </pc:picChg>
      </pc:sldChg>
      <pc:sldChg chg="addSp delSp modSp mod delAnim modAnim">
        <pc:chgData name="Vanessa Reis" userId="52f5c992-c630-4a8f-a545-bf6c841bd153" providerId="ADAL" clId="{3D3E3E82-0EEA-438A-A106-B18127DBE963}" dt="2021-05-10T09:28:01.050" v="1812"/>
        <pc:sldMkLst>
          <pc:docMk/>
          <pc:sldMk cId="2448194585" sldId="475"/>
        </pc:sldMkLst>
        <pc:spChg chg="add mod">
          <ac:chgData name="Vanessa Reis" userId="52f5c992-c630-4a8f-a545-bf6c841bd153" providerId="ADAL" clId="{3D3E3E82-0EEA-438A-A106-B18127DBE963}" dt="2021-05-10T09:12:24.055" v="1705" actId="1076"/>
          <ac:spMkLst>
            <pc:docMk/>
            <pc:sldMk cId="2448194585" sldId="475"/>
            <ac:spMk id="8" creationId="{C4631D71-23F9-46B0-B22A-2C01E0D9E62D}"/>
          </ac:spMkLst>
        </pc:spChg>
        <pc:spChg chg="add del mod">
          <ac:chgData name="Vanessa Reis" userId="52f5c992-c630-4a8f-a545-bf6c841bd153" providerId="ADAL" clId="{3D3E3E82-0EEA-438A-A106-B18127DBE963}" dt="2021-05-05T13:05:32.125" v="440" actId="478"/>
          <ac:spMkLst>
            <pc:docMk/>
            <pc:sldMk cId="2448194585" sldId="475"/>
            <ac:spMk id="10" creationId="{096ACA2C-B6AD-433A-82D4-113B2C82DCF0}"/>
          </ac:spMkLst>
        </pc:spChg>
        <pc:spChg chg="add mod">
          <ac:chgData name="Vanessa Reis" userId="52f5c992-c630-4a8f-a545-bf6c841bd153" providerId="ADAL" clId="{3D3E3E82-0EEA-438A-A106-B18127DBE963}" dt="2021-05-05T13:05:36.893" v="442"/>
          <ac:spMkLst>
            <pc:docMk/>
            <pc:sldMk cId="2448194585" sldId="475"/>
            <ac:spMk id="11" creationId="{6E97EF56-B6B1-4AB5-8282-927F3F0259C5}"/>
          </ac:spMkLst>
        </pc:spChg>
        <pc:spChg chg="add mod">
          <ac:chgData name="Vanessa Reis" userId="52f5c992-c630-4a8f-a545-bf6c841bd153" providerId="ADAL" clId="{3D3E3E82-0EEA-438A-A106-B18127DBE963}" dt="2021-05-05T13:07:27.984" v="454" actId="20577"/>
          <ac:spMkLst>
            <pc:docMk/>
            <pc:sldMk cId="2448194585" sldId="475"/>
            <ac:spMk id="13" creationId="{DA3BC233-E1BF-41BE-AAC8-80DED44990CE}"/>
          </ac:spMkLst>
        </pc:spChg>
        <pc:spChg chg="mod">
          <ac:chgData name="Vanessa Reis" userId="52f5c992-c630-4a8f-a545-bf6c841bd153" providerId="ADAL" clId="{3D3E3E82-0EEA-438A-A106-B18127DBE963}" dt="2021-05-05T13:03:30.894" v="420" actId="20577"/>
          <ac:spMkLst>
            <pc:docMk/>
            <pc:sldMk cId="2448194585" sldId="475"/>
            <ac:spMk id="18" creationId="{ACDC5664-2E37-45F4-973F-334070E45287}"/>
          </ac:spMkLst>
        </pc:spChg>
        <pc:spChg chg="del">
          <ac:chgData name="Vanessa Reis" userId="52f5c992-c630-4a8f-a545-bf6c841bd153" providerId="ADAL" clId="{3D3E3E82-0EEA-438A-A106-B18127DBE963}" dt="2021-05-05T13:03:17.456" v="388" actId="478"/>
          <ac:spMkLst>
            <pc:docMk/>
            <pc:sldMk cId="2448194585" sldId="475"/>
            <ac:spMk id="19" creationId="{AC4A56FB-3F7D-437D-8D48-91462D0B9D19}"/>
          </ac:spMkLst>
        </pc:spChg>
        <pc:spChg chg="del">
          <ac:chgData name="Vanessa Reis" userId="52f5c992-c630-4a8f-a545-bf6c841bd153" providerId="ADAL" clId="{3D3E3E82-0EEA-438A-A106-B18127DBE963}" dt="2021-05-05T13:03:16.639" v="387" actId="478"/>
          <ac:spMkLst>
            <pc:docMk/>
            <pc:sldMk cId="2448194585" sldId="475"/>
            <ac:spMk id="23" creationId="{D1D8E5A4-CA4B-477F-BDF5-9DACEC7129A3}"/>
          </ac:spMkLst>
        </pc:spChg>
        <pc:spChg chg="del">
          <ac:chgData name="Vanessa Reis" userId="52f5c992-c630-4a8f-a545-bf6c841bd153" providerId="ADAL" clId="{3D3E3E82-0EEA-438A-A106-B18127DBE963}" dt="2021-05-05T13:03:15.294" v="385" actId="478"/>
          <ac:spMkLst>
            <pc:docMk/>
            <pc:sldMk cId="2448194585" sldId="475"/>
            <ac:spMk id="24" creationId="{B40FD3BA-8041-422A-992D-6281E402FAD7}"/>
          </ac:spMkLst>
        </pc:spChg>
        <pc:picChg chg="add del mod">
          <ac:chgData name="Vanessa Reis" userId="52f5c992-c630-4a8f-a545-bf6c841bd153" providerId="ADAL" clId="{3D3E3E82-0EEA-438A-A106-B18127DBE963}" dt="2021-05-05T13:05:52.381" v="446" actId="478"/>
          <ac:picMkLst>
            <pc:docMk/>
            <pc:sldMk cId="2448194585" sldId="475"/>
            <ac:picMk id="2" creationId="{9D82438F-8700-432B-BEB9-085DD5545477}"/>
          </ac:picMkLst>
        </pc:picChg>
        <pc:picChg chg="add mod">
          <ac:chgData name="Vanessa Reis" userId="52f5c992-c630-4a8f-a545-bf6c841bd153" providerId="ADAL" clId="{3D3E3E82-0EEA-438A-A106-B18127DBE963}" dt="2021-05-07T16:48:22.527" v="1172" actId="1076"/>
          <ac:picMkLst>
            <pc:docMk/>
            <pc:sldMk cId="2448194585" sldId="475"/>
            <ac:picMk id="9" creationId="{7D75CFDD-869D-4246-98FC-4282D71DC566}"/>
          </ac:picMkLst>
        </pc:picChg>
        <pc:picChg chg="del">
          <ac:chgData name="Vanessa Reis" userId="52f5c992-c630-4a8f-a545-bf6c841bd153" providerId="ADAL" clId="{3D3E3E82-0EEA-438A-A106-B18127DBE963}" dt="2021-05-05T13:03:14.254" v="384" actId="478"/>
          <ac:picMkLst>
            <pc:docMk/>
            <pc:sldMk cId="2448194585" sldId="475"/>
            <ac:picMk id="16" creationId="{61FE34EC-5B1E-47B2-8947-86DDE523E2DE}"/>
          </ac:picMkLst>
        </pc:picChg>
        <pc:picChg chg="del">
          <ac:chgData name="Vanessa Reis" userId="52f5c992-c630-4a8f-a545-bf6c841bd153" providerId="ADAL" clId="{3D3E3E82-0EEA-438A-A106-B18127DBE963}" dt="2021-05-05T13:03:15.902" v="386" actId="478"/>
          <ac:picMkLst>
            <pc:docMk/>
            <pc:sldMk cId="2448194585" sldId="475"/>
            <ac:picMk id="17" creationId="{7283B8B9-B350-4322-AE56-58CF2DF0381A}"/>
          </ac:picMkLst>
        </pc:picChg>
      </pc:sldChg>
      <pc:sldChg chg="addSp delSp modSp del mod delAnim modAnim">
        <pc:chgData name="Vanessa Reis" userId="52f5c992-c630-4a8f-a545-bf6c841bd153" providerId="ADAL" clId="{3D3E3E82-0EEA-438A-A106-B18127DBE963}" dt="2021-05-10T09:10:14.364" v="1698" actId="2696"/>
        <pc:sldMkLst>
          <pc:docMk/>
          <pc:sldMk cId="4130587763" sldId="476"/>
        </pc:sldMkLst>
        <pc:spChg chg="del">
          <ac:chgData name="Vanessa Reis" userId="52f5c992-c630-4a8f-a545-bf6c841bd153" providerId="ADAL" clId="{3D3E3E82-0EEA-438A-A106-B18127DBE963}" dt="2021-05-05T12:59:43.553" v="349" actId="478"/>
          <ac:spMkLst>
            <pc:docMk/>
            <pc:sldMk cId="4130587763" sldId="476"/>
            <ac:spMk id="7" creationId="{8F7DB567-93AE-4A99-97CD-4F4BFA90916A}"/>
          </ac:spMkLst>
        </pc:spChg>
        <pc:spChg chg="del">
          <ac:chgData name="Vanessa Reis" userId="52f5c992-c630-4a8f-a545-bf6c841bd153" providerId="ADAL" clId="{3D3E3E82-0EEA-438A-A106-B18127DBE963}" dt="2021-05-05T12:59:36.209" v="341" actId="478"/>
          <ac:spMkLst>
            <pc:docMk/>
            <pc:sldMk cId="4130587763" sldId="476"/>
            <ac:spMk id="12" creationId="{B7E5A52F-FC26-4BE3-A2D8-12D0CACFFCE8}"/>
          </ac:spMkLst>
        </pc:spChg>
        <pc:spChg chg="del">
          <ac:chgData name="Vanessa Reis" userId="52f5c992-c630-4a8f-a545-bf6c841bd153" providerId="ADAL" clId="{3D3E3E82-0EEA-438A-A106-B18127DBE963}" dt="2021-05-05T12:59:38.561" v="344" actId="478"/>
          <ac:spMkLst>
            <pc:docMk/>
            <pc:sldMk cId="4130587763" sldId="476"/>
            <ac:spMk id="13" creationId="{85695CB6-BA48-4DD9-B876-E620DC173911}"/>
          </ac:spMkLst>
        </pc:spChg>
        <pc:spChg chg="del mod">
          <ac:chgData name="Vanessa Reis" userId="52f5c992-c630-4a8f-a545-bf6c841bd153" providerId="ADAL" clId="{3D3E3E82-0EEA-438A-A106-B18127DBE963}" dt="2021-05-05T12:59:41.393" v="348" actId="478"/>
          <ac:spMkLst>
            <pc:docMk/>
            <pc:sldMk cId="4130587763" sldId="476"/>
            <ac:spMk id="14" creationId="{FCBC3DE7-8750-4685-B397-052F8649268E}"/>
          </ac:spMkLst>
        </pc:spChg>
        <pc:spChg chg="del">
          <ac:chgData name="Vanessa Reis" userId="52f5c992-c630-4a8f-a545-bf6c841bd153" providerId="ADAL" clId="{3D3E3E82-0EEA-438A-A106-B18127DBE963}" dt="2021-05-05T12:59:35.345" v="340" actId="478"/>
          <ac:spMkLst>
            <pc:docMk/>
            <pc:sldMk cId="4130587763" sldId="476"/>
            <ac:spMk id="15" creationId="{F80245BF-63BF-4DDF-AC00-E88EE70D69C2}"/>
          </ac:spMkLst>
        </pc:spChg>
        <pc:spChg chg="add mod">
          <ac:chgData name="Vanessa Reis" userId="52f5c992-c630-4a8f-a545-bf6c841bd153" providerId="ADAL" clId="{3D3E3E82-0EEA-438A-A106-B18127DBE963}" dt="2021-05-10T08:57:05.208" v="1413" actId="255"/>
          <ac:spMkLst>
            <pc:docMk/>
            <pc:sldMk cId="4130587763" sldId="476"/>
            <ac:spMk id="16" creationId="{73F5D032-F2DB-40E7-8050-8C690CFDC6E2}"/>
          </ac:spMkLst>
        </pc:spChg>
        <pc:spChg chg="del">
          <ac:chgData name="Vanessa Reis" userId="52f5c992-c630-4a8f-a545-bf6c841bd153" providerId="ADAL" clId="{3D3E3E82-0EEA-438A-A106-B18127DBE963}" dt="2021-05-05T12:59:37.600" v="343" actId="478"/>
          <ac:spMkLst>
            <pc:docMk/>
            <pc:sldMk cId="4130587763" sldId="476"/>
            <ac:spMk id="18" creationId="{F376AF25-A1B7-4FCB-B377-222DECD125E1}"/>
          </ac:spMkLst>
        </pc:spChg>
        <pc:spChg chg="del">
          <ac:chgData name="Vanessa Reis" userId="52f5c992-c630-4a8f-a545-bf6c841bd153" providerId="ADAL" clId="{3D3E3E82-0EEA-438A-A106-B18127DBE963}" dt="2021-05-05T12:59:40.496" v="347" actId="478"/>
          <ac:spMkLst>
            <pc:docMk/>
            <pc:sldMk cId="4130587763" sldId="476"/>
            <ac:spMk id="19" creationId="{631A650F-44E3-4734-A2E4-32E60C09AD21}"/>
          </ac:spMkLst>
        </pc:spChg>
        <pc:spChg chg="add del mod">
          <ac:chgData name="Vanessa Reis" userId="52f5c992-c630-4a8f-a545-bf6c841bd153" providerId="ADAL" clId="{3D3E3E82-0EEA-438A-A106-B18127DBE963}" dt="2021-05-10T09:03:25.301" v="1496" actId="478"/>
          <ac:spMkLst>
            <pc:docMk/>
            <pc:sldMk cId="4130587763" sldId="476"/>
            <ac:spMk id="20" creationId="{B0933440-225A-4243-8930-A69AD9D14057}"/>
          </ac:spMkLst>
        </pc:spChg>
        <pc:spChg chg="add del mod">
          <ac:chgData name="Vanessa Reis" userId="52f5c992-c630-4a8f-a545-bf6c841bd153" providerId="ADAL" clId="{3D3E3E82-0EEA-438A-A106-B18127DBE963}" dt="2021-05-10T09:03:23.878" v="1495" actId="478"/>
          <ac:spMkLst>
            <pc:docMk/>
            <pc:sldMk cId="4130587763" sldId="476"/>
            <ac:spMk id="21" creationId="{21D3C9FE-9425-4197-9F52-C67453FEBB35}"/>
          </ac:spMkLst>
        </pc:spChg>
        <pc:spChg chg="add del mod">
          <ac:chgData name="Vanessa Reis" userId="52f5c992-c630-4a8f-a545-bf6c841bd153" providerId="ADAL" clId="{3D3E3E82-0EEA-438A-A106-B18127DBE963}" dt="2021-05-10T09:03:22.613" v="1494" actId="478"/>
          <ac:spMkLst>
            <pc:docMk/>
            <pc:sldMk cId="4130587763" sldId="476"/>
            <ac:spMk id="22" creationId="{78F05139-FC50-4BCB-BA92-478F647ED2BD}"/>
          </ac:spMkLst>
        </pc:spChg>
        <pc:spChg chg="add del mod">
          <ac:chgData name="Vanessa Reis" userId="52f5c992-c630-4a8f-a545-bf6c841bd153" providerId="ADAL" clId="{3D3E3E82-0EEA-438A-A106-B18127DBE963}" dt="2021-05-10T09:04:41.637" v="1575" actId="478"/>
          <ac:spMkLst>
            <pc:docMk/>
            <pc:sldMk cId="4130587763" sldId="476"/>
            <ac:spMk id="23" creationId="{C4AA1631-9F60-4B2F-B0C5-D52799CCA50E}"/>
          </ac:spMkLst>
        </pc:spChg>
        <pc:spChg chg="add del mod">
          <ac:chgData name="Vanessa Reis" userId="52f5c992-c630-4a8f-a545-bf6c841bd153" providerId="ADAL" clId="{3D3E3E82-0EEA-438A-A106-B18127DBE963}" dt="2021-05-10T09:04:42.564" v="1576" actId="478"/>
          <ac:spMkLst>
            <pc:docMk/>
            <pc:sldMk cId="4130587763" sldId="476"/>
            <ac:spMk id="24" creationId="{52964697-EB85-46C7-9EAD-2A9709412AC9}"/>
          </ac:spMkLst>
        </pc:spChg>
        <pc:spChg chg="add del mod">
          <ac:chgData name="Vanessa Reis" userId="52f5c992-c630-4a8f-a545-bf6c841bd153" providerId="ADAL" clId="{3D3E3E82-0EEA-438A-A106-B18127DBE963}" dt="2021-05-10T09:04:43.157" v="1577" actId="478"/>
          <ac:spMkLst>
            <pc:docMk/>
            <pc:sldMk cId="4130587763" sldId="476"/>
            <ac:spMk id="25" creationId="{C59D3C7B-9BB5-4557-9EAA-8CF9DC5845D1}"/>
          </ac:spMkLst>
        </pc:spChg>
        <pc:spChg chg="add mod">
          <ac:chgData name="Vanessa Reis" userId="52f5c992-c630-4a8f-a545-bf6c841bd153" providerId="ADAL" clId="{3D3E3E82-0EEA-438A-A106-B18127DBE963}" dt="2021-05-10T08:58:44.174" v="1425" actId="1076"/>
          <ac:spMkLst>
            <pc:docMk/>
            <pc:sldMk cId="4130587763" sldId="476"/>
            <ac:spMk id="26" creationId="{4A7D19E7-2045-456C-B001-6D405389759E}"/>
          </ac:spMkLst>
        </pc:spChg>
        <pc:spChg chg="add mod">
          <ac:chgData name="Vanessa Reis" userId="52f5c992-c630-4a8f-a545-bf6c841bd153" providerId="ADAL" clId="{3D3E3E82-0EEA-438A-A106-B18127DBE963}" dt="2021-05-10T08:58:52.077" v="1426" actId="1076"/>
          <ac:spMkLst>
            <pc:docMk/>
            <pc:sldMk cId="4130587763" sldId="476"/>
            <ac:spMk id="27" creationId="{C49E4FBA-AF66-4293-85A9-D19AFAC30C1C}"/>
          </ac:spMkLst>
        </pc:spChg>
        <pc:spChg chg="add mod">
          <ac:chgData name="Vanessa Reis" userId="52f5c992-c630-4a8f-a545-bf6c841bd153" providerId="ADAL" clId="{3D3E3E82-0EEA-438A-A106-B18127DBE963}" dt="2021-05-10T08:59:03.134" v="1430" actId="1076"/>
          <ac:spMkLst>
            <pc:docMk/>
            <pc:sldMk cId="4130587763" sldId="476"/>
            <ac:spMk id="28" creationId="{19607992-AAFE-457B-ACA8-1992F7C68176}"/>
          </ac:spMkLst>
        </pc:spChg>
        <pc:graphicFrameChg chg="add mod modGraphic">
          <ac:chgData name="Vanessa Reis" userId="52f5c992-c630-4a8f-a545-bf6c841bd153" providerId="ADAL" clId="{3D3E3E82-0EEA-438A-A106-B18127DBE963}" dt="2021-05-10T09:04:40.278" v="1574" actId="6549"/>
          <ac:graphicFrameMkLst>
            <pc:docMk/>
            <pc:sldMk cId="4130587763" sldId="476"/>
            <ac:graphicFrameMk id="17" creationId="{76E86F46-2AC9-4F3E-A03E-F7276CDCCD34}"/>
          </ac:graphicFrameMkLst>
        </pc:graphicFrameChg>
        <pc:picChg chg="del">
          <ac:chgData name="Vanessa Reis" userId="52f5c992-c630-4a8f-a545-bf6c841bd153" providerId="ADAL" clId="{3D3E3E82-0EEA-438A-A106-B18127DBE963}" dt="2021-05-05T12:59:33.552" v="339" actId="478"/>
          <ac:picMkLst>
            <pc:docMk/>
            <pc:sldMk cId="4130587763" sldId="476"/>
            <ac:picMk id="9" creationId="{52BE554D-D662-49CC-9C23-68A9C0D55BBB}"/>
          </ac:picMkLst>
        </pc:picChg>
        <pc:picChg chg="del">
          <ac:chgData name="Vanessa Reis" userId="52f5c992-c630-4a8f-a545-bf6c841bd153" providerId="ADAL" clId="{3D3E3E82-0EEA-438A-A106-B18127DBE963}" dt="2021-05-05T12:59:36.879" v="342" actId="478"/>
          <ac:picMkLst>
            <pc:docMk/>
            <pc:sldMk cId="4130587763" sldId="476"/>
            <ac:picMk id="10" creationId="{DFB0245F-679B-457C-BEF6-5CB71184E0A4}"/>
          </ac:picMkLst>
        </pc:picChg>
        <pc:picChg chg="del">
          <ac:chgData name="Vanessa Reis" userId="52f5c992-c630-4a8f-a545-bf6c841bd153" providerId="ADAL" clId="{3D3E3E82-0EEA-438A-A106-B18127DBE963}" dt="2021-05-05T12:59:39.264" v="345" actId="478"/>
          <ac:picMkLst>
            <pc:docMk/>
            <pc:sldMk cId="4130587763" sldId="476"/>
            <ac:picMk id="11" creationId="{2978D51D-FC73-4EC1-BC9C-E9A739AF76C1}"/>
          </ac:picMkLst>
        </pc:picChg>
      </pc:sldChg>
      <pc:sldChg chg="addSp delSp modSp del mod delAnim">
        <pc:chgData name="Vanessa Reis" userId="52f5c992-c630-4a8f-a545-bf6c841bd153" providerId="ADAL" clId="{3D3E3E82-0EEA-438A-A106-B18127DBE963}" dt="2021-05-10T09:16:05.549" v="1726" actId="2696"/>
        <pc:sldMkLst>
          <pc:docMk/>
          <pc:sldMk cId="2970216070" sldId="477"/>
        </pc:sldMkLst>
        <pc:spChg chg="del">
          <ac:chgData name="Vanessa Reis" userId="52f5c992-c630-4a8f-a545-bf6c841bd153" providerId="ADAL" clId="{3D3E3E82-0EEA-438A-A106-B18127DBE963}" dt="2021-05-05T13:36:19.912" v="1089" actId="478"/>
          <ac:spMkLst>
            <pc:docMk/>
            <pc:sldMk cId="2970216070" sldId="477"/>
            <ac:spMk id="5" creationId="{87C7E327-F8A3-48E4-884C-E8387D5B2A35}"/>
          </ac:spMkLst>
        </pc:spChg>
        <pc:spChg chg="del">
          <ac:chgData name="Vanessa Reis" userId="52f5c992-c630-4a8f-a545-bf6c841bd153" providerId="ADAL" clId="{3D3E3E82-0EEA-438A-A106-B18127DBE963}" dt="2021-05-05T13:36:16.489" v="1086" actId="478"/>
          <ac:spMkLst>
            <pc:docMk/>
            <pc:sldMk cId="2970216070" sldId="477"/>
            <ac:spMk id="8" creationId="{A2C0328F-5EC3-46CE-BB95-79D6D8A7CAAB}"/>
          </ac:spMkLst>
        </pc:spChg>
        <pc:spChg chg="add mod">
          <ac:chgData name="Vanessa Reis" userId="52f5c992-c630-4a8f-a545-bf6c841bd153" providerId="ADAL" clId="{3D3E3E82-0EEA-438A-A106-B18127DBE963}" dt="2021-05-05T13:36:31.919" v="1093" actId="1076"/>
          <ac:spMkLst>
            <pc:docMk/>
            <pc:sldMk cId="2970216070" sldId="477"/>
            <ac:spMk id="9" creationId="{8965F82C-C79F-4690-A3A8-B2E1B47E0AB4}"/>
          </ac:spMkLst>
        </pc:spChg>
        <pc:spChg chg="del">
          <ac:chgData name="Vanessa Reis" userId="52f5c992-c630-4a8f-a545-bf6c841bd153" providerId="ADAL" clId="{3D3E3E82-0EEA-438A-A106-B18127DBE963}" dt="2021-05-05T13:36:17.976" v="1088" actId="478"/>
          <ac:spMkLst>
            <pc:docMk/>
            <pc:sldMk cId="2970216070" sldId="477"/>
            <ac:spMk id="10" creationId="{2699255F-D48D-463C-8CAA-19E0B43D9406}"/>
          </ac:spMkLst>
        </pc:spChg>
        <pc:graphicFrameChg chg="add mod modGraphic">
          <ac:chgData name="Vanessa Reis" userId="52f5c992-c630-4a8f-a545-bf6c841bd153" providerId="ADAL" clId="{3D3E3E82-0EEA-438A-A106-B18127DBE963}" dt="2021-05-05T13:37:07.802" v="1104" actId="207"/>
          <ac:graphicFrameMkLst>
            <pc:docMk/>
            <pc:sldMk cId="2970216070" sldId="477"/>
            <ac:graphicFrameMk id="11" creationId="{C2315137-0650-4097-992D-009EAEF882C8}"/>
          </ac:graphicFrameMkLst>
        </pc:graphicFrameChg>
        <pc:picChg chg="del">
          <ac:chgData name="Vanessa Reis" userId="52f5c992-c630-4a8f-a545-bf6c841bd153" providerId="ADAL" clId="{3D3E3E82-0EEA-438A-A106-B18127DBE963}" dt="2021-05-05T13:36:14.488" v="1085" actId="478"/>
          <ac:picMkLst>
            <pc:docMk/>
            <pc:sldMk cId="2970216070" sldId="477"/>
            <ac:picMk id="6" creationId="{170EFBE2-3420-481A-93DC-3D6D33EC1158}"/>
          </ac:picMkLst>
        </pc:picChg>
        <pc:picChg chg="del">
          <ac:chgData name="Vanessa Reis" userId="52f5c992-c630-4a8f-a545-bf6c841bd153" providerId="ADAL" clId="{3D3E3E82-0EEA-438A-A106-B18127DBE963}" dt="2021-05-05T13:36:16.984" v="1087" actId="478"/>
          <ac:picMkLst>
            <pc:docMk/>
            <pc:sldMk cId="2970216070" sldId="477"/>
            <ac:picMk id="7" creationId="{0AD7A0E2-53C6-4F09-B450-B7A2ED905DCB}"/>
          </ac:picMkLst>
        </pc:pic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2" creationId="{991001BA-AD15-465C-BAF9-810733B7729C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3" creationId="{7E521816-6FB0-486F-9160-89C280EBCC29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5" creationId="{0C46D637-C05D-483A-AE94-355BDD21F269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18" creationId="{8BF29956-0FF7-40E4-8A28-29A908487D93}"/>
          </ac:cxnSpMkLst>
        </pc:cxnChg>
        <pc:cxnChg chg="add mod">
          <ac:chgData name="Vanessa Reis" userId="52f5c992-c630-4a8f-a545-bf6c841bd153" providerId="ADAL" clId="{3D3E3E82-0EEA-438A-A106-B18127DBE963}" dt="2021-05-05T13:43:48.994" v="1125" actId="208"/>
          <ac:cxnSpMkLst>
            <pc:docMk/>
            <pc:sldMk cId="2970216070" sldId="477"/>
            <ac:cxnSpMk id="20" creationId="{96E314A3-51B4-42A1-A734-0E3FB73C74C7}"/>
          </ac:cxnSpMkLst>
        </pc:cxnChg>
      </pc:sldChg>
      <pc:sldChg chg="del">
        <pc:chgData name="Vanessa Reis" userId="52f5c992-c630-4a8f-a545-bf6c841bd153" providerId="ADAL" clId="{3D3E3E82-0EEA-438A-A106-B18127DBE963}" dt="2021-05-05T13:44:04.622" v="1127" actId="47"/>
        <pc:sldMkLst>
          <pc:docMk/>
          <pc:sldMk cId="4148925268" sldId="478"/>
        </pc:sldMkLst>
      </pc:sldChg>
      <pc:sldChg chg="addSp delSp modSp mod modAnim">
        <pc:chgData name="Vanessa Reis" userId="52f5c992-c630-4a8f-a545-bf6c841bd153" providerId="ADAL" clId="{3D3E3E82-0EEA-438A-A106-B18127DBE963}" dt="2021-05-10T09:27:08.554" v="1806"/>
        <pc:sldMkLst>
          <pc:docMk/>
          <pc:sldMk cId="3081270721" sldId="481"/>
        </pc:sldMkLst>
        <pc:spChg chg="add mod">
          <ac:chgData name="Vanessa Reis" userId="52f5c992-c630-4a8f-a545-bf6c841bd153" providerId="ADAL" clId="{3D3E3E82-0EEA-438A-A106-B18127DBE963}" dt="2021-05-10T08:56:19.213" v="1404" actId="255"/>
          <ac:spMkLst>
            <pc:docMk/>
            <pc:sldMk cId="3081270721" sldId="481"/>
            <ac:spMk id="5" creationId="{4E4F5F0D-0B16-4A63-B1BD-F916349B725B}"/>
          </ac:spMkLst>
        </pc:spChg>
        <pc:spChg chg="del mod">
          <ac:chgData name="Vanessa Reis" userId="52f5c992-c630-4a8f-a545-bf6c841bd153" providerId="ADAL" clId="{3D3E3E82-0EEA-438A-A106-B18127DBE963}" dt="2021-05-05T12:57:49.953" v="273" actId="478"/>
          <ac:spMkLst>
            <pc:docMk/>
            <pc:sldMk cId="3081270721" sldId="481"/>
            <ac:spMk id="6" creationId="{0B470542-2997-410B-8AAE-B042FE50A46B}"/>
          </ac:spMkLst>
        </pc:spChg>
        <pc:spChg chg="mod">
          <ac:chgData name="Vanessa Reis" userId="52f5c992-c630-4a8f-a545-bf6c841bd153" providerId="ADAL" clId="{3D3E3E82-0EEA-438A-A106-B18127DBE963}" dt="2021-05-10T08:56:53.544" v="1412" actId="255"/>
          <ac:spMkLst>
            <pc:docMk/>
            <pc:sldMk cId="3081270721" sldId="481"/>
            <ac:spMk id="7" creationId="{8F7DB567-93AE-4A99-97CD-4F4BFA90916A}"/>
          </ac:spMkLst>
        </pc:spChg>
        <pc:graphicFrameChg chg="mod modGraphic">
          <ac:chgData name="Vanessa Reis" userId="52f5c992-c630-4a8f-a545-bf6c841bd153" providerId="ADAL" clId="{3D3E3E82-0EEA-438A-A106-B18127DBE963}" dt="2021-05-10T08:56:27.238" v="1411" actId="1036"/>
          <ac:graphicFrameMkLst>
            <pc:docMk/>
            <pc:sldMk cId="3081270721" sldId="481"/>
            <ac:graphicFrameMk id="4" creationId="{E04ED952-0E78-4E1A-AC6E-27E0C47335E3}"/>
          </ac:graphicFrameMkLst>
        </pc:graphicFrameChg>
      </pc:sldChg>
      <pc:sldChg chg="addSp delSp modSp mod modAnim">
        <pc:chgData name="Vanessa Reis" userId="52f5c992-c630-4a8f-a545-bf6c841bd153" providerId="ADAL" clId="{3D3E3E82-0EEA-438A-A106-B18127DBE963}" dt="2021-05-10T09:28:21.179" v="1817"/>
        <pc:sldMkLst>
          <pc:docMk/>
          <pc:sldMk cId="4192131561" sldId="482"/>
        </pc:sldMkLst>
        <pc:spChg chg="add mod">
          <ac:chgData name="Vanessa Reis" userId="52f5c992-c630-4a8f-a545-bf6c841bd153" providerId="ADAL" clId="{3D3E3E82-0EEA-438A-A106-B18127DBE963}" dt="2021-05-10T09:12:52.919" v="1707" actId="1076"/>
          <ac:spMkLst>
            <pc:docMk/>
            <pc:sldMk cId="4192131561" sldId="482"/>
            <ac:spMk id="3" creationId="{F70EAAB1-722D-41ED-B293-938060AAFB56}"/>
          </ac:spMkLst>
        </pc:spChg>
        <pc:spChg chg="add mod">
          <ac:chgData name="Vanessa Reis" userId="52f5c992-c630-4a8f-a545-bf6c841bd153" providerId="ADAL" clId="{3D3E3E82-0EEA-438A-A106-B18127DBE963}" dt="2021-05-10T09:12:59.945" v="1708" actId="255"/>
          <ac:spMkLst>
            <pc:docMk/>
            <pc:sldMk cId="4192131561" sldId="482"/>
            <ac:spMk id="7" creationId="{BBDE4806-85C9-49E5-A106-4A05F0FA69B1}"/>
          </ac:spMkLst>
        </pc:spChg>
        <pc:spChg chg="del">
          <ac:chgData name="Vanessa Reis" userId="52f5c992-c630-4a8f-a545-bf6c841bd153" providerId="ADAL" clId="{3D3E3E82-0EEA-438A-A106-B18127DBE963}" dt="2021-05-05T13:08:11.387" v="455" actId="478"/>
          <ac:spMkLst>
            <pc:docMk/>
            <pc:sldMk cId="4192131561" sldId="482"/>
            <ac:spMk id="8" creationId="{1092F30F-E450-4130-A1D5-9666C2145C1D}"/>
          </ac:spMkLst>
        </pc:spChg>
        <pc:spChg chg="add mod">
          <ac:chgData name="Vanessa Reis" userId="52f5c992-c630-4a8f-a545-bf6c841bd153" providerId="ADAL" clId="{3D3E3E82-0EEA-438A-A106-B18127DBE963}" dt="2021-05-10T09:13:05.465" v="1709" actId="255"/>
          <ac:spMkLst>
            <pc:docMk/>
            <pc:sldMk cId="4192131561" sldId="482"/>
            <ac:spMk id="9" creationId="{34AE485B-ECD4-4C37-AD87-F958EFD7C0FC}"/>
          </ac:spMkLst>
        </pc:spChg>
        <pc:spChg chg="add mod">
          <ac:chgData name="Vanessa Reis" userId="52f5c992-c630-4a8f-a545-bf6c841bd153" providerId="ADAL" clId="{3D3E3E82-0EEA-438A-A106-B18127DBE963}" dt="2021-05-10T09:13:11.784" v="1710" actId="255"/>
          <ac:spMkLst>
            <pc:docMk/>
            <pc:sldMk cId="4192131561" sldId="482"/>
            <ac:spMk id="10" creationId="{3C055408-8319-4C55-A393-C27A4489D43A}"/>
          </ac:spMkLst>
        </pc:spChg>
        <pc:spChg chg="add mod">
          <ac:chgData name="Vanessa Reis" userId="52f5c992-c630-4a8f-a545-bf6c841bd153" providerId="ADAL" clId="{3D3E3E82-0EEA-438A-A106-B18127DBE963}" dt="2021-05-10T09:13:18.220" v="1711" actId="255"/>
          <ac:spMkLst>
            <pc:docMk/>
            <pc:sldMk cId="4192131561" sldId="482"/>
            <ac:spMk id="11" creationId="{ACC504A7-B3E9-4BA6-A15E-A7408087DEB2}"/>
          </ac:spMkLst>
        </pc:spChg>
        <pc:picChg chg="add mod">
          <ac:chgData name="Vanessa Reis" userId="52f5c992-c630-4a8f-a545-bf6c841bd153" providerId="ADAL" clId="{3D3E3E82-0EEA-438A-A106-B18127DBE963}" dt="2021-05-05T13:10:11.066" v="488" actId="1076"/>
          <ac:picMkLst>
            <pc:docMk/>
            <pc:sldMk cId="4192131561" sldId="482"/>
            <ac:picMk id="4" creationId="{3ADEC855-1570-4D44-9420-047F9CCDE318}"/>
          </ac:picMkLst>
        </pc:picChg>
        <pc:picChg chg="add mod">
          <ac:chgData name="Vanessa Reis" userId="52f5c992-c630-4a8f-a545-bf6c841bd153" providerId="ADAL" clId="{3D3E3E82-0EEA-438A-A106-B18127DBE963}" dt="2021-05-05T13:10:06.002" v="487" actId="1076"/>
          <ac:picMkLst>
            <pc:docMk/>
            <pc:sldMk cId="4192131561" sldId="482"/>
            <ac:picMk id="5" creationId="{23B73920-C05C-4038-8E48-62F1A70B2E36}"/>
          </ac:picMkLst>
        </pc:picChg>
        <pc:picChg chg="add mod">
          <ac:chgData name="Vanessa Reis" userId="52f5c992-c630-4a8f-a545-bf6c841bd153" providerId="ADAL" clId="{3D3E3E82-0EEA-438A-A106-B18127DBE963}" dt="2021-05-05T13:10:04.522" v="486" actId="1076"/>
          <ac:picMkLst>
            <pc:docMk/>
            <pc:sldMk cId="4192131561" sldId="482"/>
            <ac:picMk id="6" creationId="{913CFA0A-3D39-4E69-867A-383BEFA21B15}"/>
          </ac:picMkLst>
        </pc:picChg>
        <pc:picChg chg="add mod">
          <ac:chgData name="Vanessa Reis" userId="52f5c992-c630-4a8f-a545-bf6c841bd153" providerId="ADAL" clId="{3D3E3E82-0EEA-438A-A106-B18127DBE963}" dt="2021-05-05T13:19:52.076" v="703" actId="14100"/>
          <ac:picMkLst>
            <pc:docMk/>
            <pc:sldMk cId="4192131561" sldId="482"/>
            <ac:picMk id="12" creationId="{8C750C62-29C8-42C5-93B3-63008BE79D36}"/>
          </ac:picMkLst>
        </pc:picChg>
      </pc:sldChg>
      <pc:sldChg chg="addSp delSp modSp mod delAnim">
        <pc:chgData name="Vanessa Reis" userId="52f5c992-c630-4a8f-a545-bf6c841bd153" providerId="ADAL" clId="{3D3E3E82-0EEA-438A-A106-B18127DBE963}" dt="2021-05-10T09:21:53.078" v="1774" actId="1076"/>
        <pc:sldMkLst>
          <pc:docMk/>
          <pc:sldMk cId="1045219877" sldId="483"/>
        </pc:sldMkLst>
        <pc:spChg chg="del">
          <ac:chgData name="Vanessa Reis" userId="52f5c992-c630-4a8f-a545-bf6c841bd153" providerId="ADAL" clId="{3D3E3E82-0EEA-438A-A106-B18127DBE963}" dt="2021-05-05T13:34:50.547" v="1067" actId="478"/>
          <ac:spMkLst>
            <pc:docMk/>
            <pc:sldMk cId="1045219877" sldId="483"/>
            <ac:spMk id="6" creationId="{07CFC759-B03C-4490-9BFE-861395CE5D09}"/>
          </ac:spMkLst>
        </pc:spChg>
        <pc:spChg chg="add mod">
          <ac:chgData name="Vanessa Reis" userId="52f5c992-c630-4a8f-a545-bf6c841bd153" providerId="ADAL" clId="{3D3E3E82-0EEA-438A-A106-B18127DBE963}" dt="2021-05-10T09:21:53.078" v="1774" actId="1076"/>
          <ac:spMkLst>
            <pc:docMk/>
            <pc:sldMk cId="1045219877" sldId="483"/>
            <ac:spMk id="7" creationId="{735E5455-FE8E-4EF0-9EE8-90E515B9491D}"/>
          </ac:spMkLst>
        </pc:spChg>
        <pc:spChg chg="del">
          <ac:chgData name="Vanessa Reis" userId="52f5c992-c630-4a8f-a545-bf6c841bd153" providerId="ADAL" clId="{3D3E3E82-0EEA-438A-A106-B18127DBE963}" dt="2021-05-05T13:34:49.396" v="1066" actId="478"/>
          <ac:spMkLst>
            <pc:docMk/>
            <pc:sldMk cId="1045219877" sldId="483"/>
            <ac:spMk id="15" creationId="{CBEC008D-BB3A-4E5E-AEC9-004C4AECC5FB}"/>
          </ac:spMkLst>
        </pc:spChg>
        <pc:spChg chg="del">
          <ac:chgData name="Vanessa Reis" userId="52f5c992-c630-4a8f-a545-bf6c841bd153" providerId="ADAL" clId="{3D3E3E82-0EEA-438A-A106-B18127DBE963}" dt="2021-05-05T13:34:52.037" v="1069" actId="478"/>
          <ac:spMkLst>
            <pc:docMk/>
            <pc:sldMk cId="1045219877" sldId="483"/>
            <ac:spMk id="16" creationId="{A8852E87-37AF-4278-A0C5-89ED46B58467}"/>
          </ac:spMkLst>
        </pc:spChg>
        <pc:spChg chg="del">
          <ac:chgData name="Vanessa Reis" userId="52f5c992-c630-4a8f-a545-bf6c841bd153" providerId="ADAL" clId="{3D3E3E82-0EEA-438A-A106-B18127DBE963}" dt="2021-05-05T13:34:51.316" v="1068" actId="478"/>
          <ac:spMkLst>
            <pc:docMk/>
            <pc:sldMk cId="1045219877" sldId="483"/>
            <ac:spMk id="17" creationId="{4B5DBA01-1A8B-4470-BD1C-AC16D8D7C81E}"/>
          </ac:spMkLst>
        </pc:spChg>
        <pc:spChg chg="del mod">
          <ac:chgData name="Vanessa Reis" userId="52f5c992-c630-4a8f-a545-bf6c841bd153" providerId="ADAL" clId="{3D3E3E82-0EEA-438A-A106-B18127DBE963}" dt="2021-05-05T13:34:53.268" v="1071" actId="478"/>
          <ac:spMkLst>
            <pc:docMk/>
            <pc:sldMk cId="1045219877" sldId="483"/>
            <ac:spMk id="18" creationId="{D7646645-F7E8-4E5B-B8B5-BC62515FDD13}"/>
          </ac:spMkLst>
        </pc:spChg>
        <pc:picChg chg="add del mod">
          <ac:chgData name="Vanessa Reis" userId="52f5c992-c630-4a8f-a545-bf6c841bd153" providerId="ADAL" clId="{3D3E3E82-0EEA-438A-A106-B18127DBE963}" dt="2021-05-10T09:21:26.746" v="1773" actId="1076"/>
          <ac:picMkLst>
            <pc:docMk/>
            <pc:sldMk cId="1045219877" sldId="483"/>
            <ac:picMk id="3" creationId="{86B67946-2040-4B00-A231-792F00C02E20}"/>
          </ac:picMkLst>
        </pc:picChg>
        <pc:picChg chg="add del mod">
          <ac:chgData name="Vanessa Reis" userId="52f5c992-c630-4a8f-a545-bf6c841bd153" providerId="ADAL" clId="{3D3E3E82-0EEA-438A-A106-B18127DBE963}" dt="2021-05-10T09:21:22.266" v="1769"/>
          <ac:picMkLst>
            <pc:docMk/>
            <pc:sldMk cId="1045219877" sldId="483"/>
            <ac:picMk id="5" creationId="{499F60A7-F059-44E4-89F6-556ACF17B82D}"/>
          </ac:picMkLst>
        </pc:picChg>
      </pc:sldChg>
      <pc:sldChg chg="del">
        <pc:chgData name="Vanessa Reis" userId="52f5c992-c630-4a8f-a545-bf6c841bd153" providerId="ADAL" clId="{3D3E3E82-0EEA-438A-A106-B18127DBE963}" dt="2021-05-05T13:44:02.358" v="1126" actId="47"/>
        <pc:sldMkLst>
          <pc:docMk/>
          <pc:sldMk cId="1075675669" sldId="484"/>
        </pc:sldMkLst>
      </pc:sldChg>
      <pc:sldChg chg="del">
        <pc:chgData name="Vanessa Reis" userId="52f5c992-c630-4a8f-a545-bf6c841bd153" providerId="ADAL" clId="{3D3E3E82-0EEA-438A-A106-B18127DBE963}" dt="2021-05-05T13:44:06.623" v="1129" actId="47"/>
        <pc:sldMkLst>
          <pc:docMk/>
          <pc:sldMk cId="4209522552" sldId="485"/>
        </pc:sldMkLst>
      </pc:sldChg>
      <pc:sldChg chg="del">
        <pc:chgData name="Vanessa Reis" userId="52f5c992-c630-4a8f-a545-bf6c841bd153" providerId="ADAL" clId="{3D3E3E82-0EEA-438A-A106-B18127DBE963}" dt="2021-05-05T13:44:05.679" v="1128" actId="47"/>
        <pc:sldMkLst>
          <pc:docMk/>
          <pc:sldMk cId="3321693418" sldId="486"/>
        </pc:sldMkLst>
      </pc:sldChg>
      <pc:sldChg chg="addSp delSp modSp add mod delAnim modAnim">
        <pc:chgData name="Vanessa Reis" userId="52f5c992-c630-4a8f-a545-bf6c841bd153" providerId="ADAL" clId="{3D3E3E82-0EEA-438A-A106-B18127DBE963}" dt="2021-05-10T09:30:23.005" v="1822"/>
        <pc:sldMkLst>
          <pc:docMk/>
          <pc:sldMk cId="305395313" sldId="487"/>
        </pc:sldMkLst>
        <pc:spChg chg="del">
          <ac:chgData name="Vanessa Reis" userId="52f5c992-c630-4a8f-a545-bf6c841bd153" providerId="ADAL" clId="{3D3E3E82-0EEA-438A-A106-B18127DBE963}" dt="2021-05-05T13:16:55.975" v="658" actId="478"/>
          <ac:spMkLst>
            <pc:docMk/>
            <pc:sldMk cId="305395313" sldId="487"/>
            <ac:spMk id="3" creationId="{F70EAAB1-722D-41ED-B293-938060AAFB56}"/>
          </ac:spMkLst>
        </pc:spChg>
        <pc:spChg chg="del">
          <ac:chgData name="Vanessa Reis" userId="52f5c992-c630-4a8f-a545-bf6c841bd153" providerId="ADAL" clId="{3D3E3E82-0EEA-438A-A106-B18127DBE963}" dt="2021-05-05T13:16:45.016" v="653" actId="478"/>
          <ac:spMkLst>
            <pc:docMk/>
            <pc:sldMk cId="305395313" sldId="487"/>
            <ac:spMk id="7" creationId="{BBDE4806-85C9-49E5-A106-4A05F0FA69B1}"/>
          </ac:spMkLst>
        </pc:spChg>
        <pc:spChg chg="del">
          <ac:chgData name="Vanessa Reis" userId="52f5c992-c630-4a8f-a545-bf6c841bd153" providerId="ADAL" clId="{3D3E3E82-0EEA-438A-A106-B18127DBE963}" dt="2021-05-05T13:16:46.856" v="655" actId="478"/>
          <ac:spMkLst>
            <pc:docMk/>
            <pc:sldMk cId="305395313" sldId="487"/>
            <ac:spMk id="9" creationId="{34AE485B-ECD4-4C37-AD87-F958EFD7C0FC}"/>
          </ac:spMkLst>
        </pc:spChg>
        <pc:spChg chg="del">
          <ac:chgData name="Vanessa Reis" userId="52f5c992-c630-4a8f-a545-bf6c841bd153" providerId="ADAL" clId="{3D3E3E82-0EEA-438A-A106-B18127DBE963}" dt="2021-05-05T13:16:47.592" v="656" actId="478"/>
          <ac:spMkLst>
            <pc:docMk/>
            <pc:sldMk cId="305395313" sldId="487"/>
            <ac:spMk id="10" creationId="{3C055408-8319-4C55-A393-C27A4489D43A}"/>
          </ac:spMkLst>
        </pc:spChg>
        <pc:spChg chg="del">
          <ac:chgData name="Vanessa Reis" userId="52f5c992-c630-4a8f-a545-bf6c841bd153" providerId="ADAL" clId="{3D3E3E82-0EEA-438A-A106-B18127DBE963}" dt="2021-05-05T13:16:41.943" v="651" actId="478"/>
          <ac:spMkLst>
            <pc:docMk/>
            <pc:sldMk cId="305395313" sldId="487"/>
            <ac:spMk id="11" creationId="{ACC504A7-B3E9-4BA6-A15E-A7408087DEB2}"/>
          </ac:spMkLst>
        </pc:spChg>
        <pc:spChg chg="add mod">
          <ac:chgData name="Vanessa Reis" userId="52f5c992-c630-4a8f-a545-bf6c841bd153" providerId="ADAL" clId="{3D3E3E82-0EEA-438A-A106-B18127DBE963}" dt="2021-05-10T09:13:37.467" v="1712" actId="255"/>
          <ac:spMkLst>
            <pc:docMk/>
            <pc:sldMk cId="305395313" sldId="487"/>
            <ac:spMk id="12" creationId="{A0A63EBD-1DA1-4605-938B-407D8BF3F5E5}"/>
          </ac:spMkLst>
        </pc:spChg>
        <pc:spChg chg="add mod">
          <ac:chgData name="Vanessa Reis" userId="52f5c992-c630-4a8f-a545-bf6c841bd153" providerId="ADAL" clId="{3D3E3E82-0EEA-438A-A106-B18127DBE963}" dt="2021-05-10T09:13:55.903" v="1716" actId="1076"/>
          <ac:spMkLst>
            <pc:docMk/>
            <pc:sldMk cId="305395313" sldId="487"/>
            <ac:spMk id="13" creationId="{B51DF386-78CB-4FD3-9D2E-BDF6A1B4CB18}"/>
          </ac:spMkLst>
        </pc:spChg>
        <pc:spChg chg="add mod">
          <ac:chgData name="Vanessa Reis" userId="52f5c992-c630-4a8f-a545-bf6c841bd153" providerId="ADAL" clId="{3D3E3E82-0EEA-438A-A106-B18127DBE963}" dt="2021-05-10T09:14:03.385" v="1718" actId="255"/>
          <ac:spMkLst>
            <pc:docMk/>
            <pc:sldMk cId="305395313" sldId="487"/>
            <ac:spMk id="15" creationId="{3C56C2B0-5B5F-4123-84EA-0AA3BABE8B46}"/>
          </ac:spMkLst>
        </pc:spChg>
        <pc:picChg chg="del">
          <ac:chgData name="Vanessa Reis" userId="52f5c992-c630-4a8f-a545-bf6c841bd153" providerId="ADAL" clId="{3D3E3E82-0EEA-438A-A106-B18127DBE963}" dt="2021-05-05T13:16:43.302" v="652" actId="478"/>
          <ac:picMkLst>
            <pc:docMk/>
            <pc:sldMk cId="305395313" sldId="487"/>
            <ac:picMk id="4" creationId="{3ADEC855-1570-4D44-9420-047F9CCDE318}"/>
          </ac:picMkLst>
        </pc:picChg>
        <pc:picChg chg="del">
          <ac:chgData name="Vanessa Reis" userId="52f5c992-c630-4a8f-a545-bf6c841bd153" providerId="ADAL" clId="{3D3E3E82-0EEA-438A-A106-B18127DBE963}" dt="2021-05-05T13:16:45.591" v="654" actId="478"/>
          <ac:picMkLst>
            <pc:docMk/>
            <pc:sldMk cId="305395313" sldId="487"/>
            <ac:picMk id="5" creationId="{23B73920-C05C-4038-8E48-62F1A70B2E36}"/>
          </ac:picMkLst>
        </pc:picChg>
        <pc:picChg chg="del">
          <ac:chgData name="Vanessa Reis" userId="52f5c992-c630-4a8f-a545-bf6c841bd153" providerId="ADAL" clId="{3D3E3E82-0EEA-438A-A106-B18127DBE963}" dt="2021-05-05T13:16:48.279" v="657" actId="478"/>
          <ac:picMkLst>
            <pc:docMk/>
            <pc:sldMk cId="305395313" sldId="487"/>
            <ac:picMk id="6" creationId="{913CFA0A-3D39-4E69-867A-383BEFA21B15}"/>
          </ac:picMkLst>
        </pc:picChg>
        <pc:picChg chg="add mod">
          <ac:chgData name="Vanessa Reis" userId="52f5c992-c630-4a8f-a545-bf6c841bd153" providerId="ADAL" clId="{3D3E3E82-0EEA-438A-A106-B18127DBE963}" dt="2021-05-10T08:31:09.356" v="1246" actId="1036"/>
          <ac:picMkLst>
            <pc:docMk/>
            <pc:sldMk cId="305395313" sldId="487"/>
            <ac:picMk id="14" creationId="{1227A991-C8E8-4DAA-AB76-963FEAAE49E3}"/>
          </ac:picMkLst>
        </pc:picChg>
      </pc:sldChg>
      <pc:sldChg chg="addSp delSp modSp add mod delAnim modAnim">
        <pc:chgData name="Vanessa Reis" userId="52f5c992-c630-4a8f-a545-bf6c841bd153" providerId="ADAL" clId="{3D3E3E82-0EEA-438A-A106-B18127DBE963}" dt="2021-05-10T09:23:34.859" v="1791"/>
        <pc:sldMkLst>
          <pc:docMk/>
          <pc:sldMk cId="953676765" sldId="488"/>
        </pc:sldMkLst>
        <pc:spChg chg="add mod">
          <ac:chgData name="Vanessa Reis" userId="52f5c992-c630-4a8f-a545-bf6c841bd153" providerId="ADAL" clId="{3D3E3E82-0EEA-438A-A106-B18127DBE963}" dt="2021-05-05T13:20:23.590" v="711" actId="255"/>
          <ac:spMkLst>
            <pc:docMk/>
            <pc:sldMk cId="953676765" sldId="488"/>
            <ac:spMk id="6" creationId="{CE812F08-57DE-4B8C-98D6-2214946510C4}"/>
          </ac:spMkLst>
        </pc:spChg>
        <pc:spChg chg="add del mod">
          <ac:chgData name="Vanessa Reis" userId="52f5c992-c630-4a8f-a545-bf6c841bd153" providerId="ADAL" clId="{3D3E3E82-0EEA-438A-A106-B18127DBE963}" dt="2021-05-05T13:23:11.123" v="771" actId="478"/>
          <ac:spMkLst>
            <pc:docMk/>
            <pc:sldMk cId="953676765" sldId="488"/>
            <ac:spMk id="10" creationId="{D3B10C16-6C83-463A-B78E-C0A6A78F117A}"/>
          </ac:spMkLst>
        </pc:spChg>
        <pc:spChg chg="add mod">
          <ac:chgData name="Vanessa Reis" userId="52f5c992-c630-4a8f-a545-bf6c841bd153" providerId="ADAL" clId="{3D3E3E82-0EEA-438A-A106-B18127DBE963}" dt="2021-05-10T09:14:25.643" v="1719" actId="255"/>
          <ac:spMkLst>
            <pc:docMk/>
            <pc:sldMk cId="953676765" sldId="488"/>
            <ac:spMk id="11" creationId="{D0198136-677C-44E8-8657-EFCEA81B745F}"/>
          </ac:spMkLst>
        </pc:spChg>
        <pc:spChg chg="del">
          <ac:chgData name="Vanessa Reis" userId="52f5c992-c630-4a8f-a545-bf6c841bd153" providerId="ADAL" clId="{3D3E3E82-0EEA-438A-A106-B18127DBE963}" dt="2021-05-05T13:20:09.253" v="706" actId="478"/>
          <ac:spMkLst>
            <pc:docMk/>
            <pc:sldMk cId="953676765" sldId="488"/>
            <ac:spMk id="12" creationId="{A0A63EBD-1DA1-4605-938B-407D8BF3F5E5}"/>
          </ac:spMkLst>
        </pc:spChg>
        <pc:spChg chg="del">
          <ac:chgData name="Vanessa Reis" userId="52f5c992-c630-4a8f-a545-bf6c841bd153" providerId="ADAL" clId="{3D3E3E82-0EEA-438A-A106-B18127DBE963}" dt="2021-05-05T13:20:07.653" v="705" actId="478"/>
          <ac:spMkLst>
            <pc:docMk/>
            <pc:sldMk cId="953676765" sldId="488"/>
            <ac:spMk id="13" creationId="{B51DF386-78CB-4FD3-9D2E-BDF6A1B4CB18}"/>
          </ac:spMkLst>
        </pc:spChg>
        <pc:spChg chg="del">
          <ac:chgData name="Vanessa Reis" userId="52f5c992-c630-4a8f-a545-bf6c841bd153" providerId="ADAL" clId="{3D3E3E82-0EEA-438A-A106-B18127DBE963}" dt="2021-05-05T13:20:12.694" v="708" actId="478"/>
          <ac:spMkLst>
            <pc:docMk/>
            <pc:sldMk cId="953676765" sldId="488"/>
            <ac:spMk id="15" creationId="{3C56C2B0-5B5F-4123-84EA-0AA3BABE8B46}"/>
          </ac:spMkLst>
        </pc:spChg>
        <pc:spChg chg="add mod">
          <ac:chgData name="Vanessa Reis" userId="52f5c992-c630-4a8f-a545-bf6c841bd153" providerId="ADAL" clId="{3D3E3E82-0EEA-438A-A106-B18127DBE963}" dt="2021-05-10T09:14:25.643" v="1719" actId="255"/>
          <ac:spMkLst>
            <pc:docMk/>
            <pc:sldMk cId="953676765" sldId="488"/>
            <ac:spMk id="16" creationId="{5171F2E1-A07F-492F-9D1C-CFBACD3E39A6}"/>
          </ac:spMkLst>
        </pc:spChg>
        <pc:spChg chg="add mod">
          <ac:chgData name="Vanessa Reis" userId="52f5c992-c630-4a8f-a545-bf6c841bd153" providerId="ADAL" clId="{3D3E3E82-0EEA-438A-A106-B18127DBE963}" dt="2021-05-10T09:14:31.289" v="1720" actId="255"/>
          <ac:spMkLst>
            <pc:docMk/>
            <pc:sldMk cId="953676765" sldId="488"/>
            <ac:spMk id="17" creationId="{AC34B982-E396-4ED6-AF4A-788AD113946A}"/>
          </ac:spMkLst>
        </pc:spChg>
        <pc:picChg chg="add mod">
          <ac:chgData name="Vanessa Reis" userId="52f5c992-c630-4a8f-a545-bf6c841bd153" providerId="ADAL" clId="{3D3E3E82-0EEA-438A-A106-B18127DBE963}" dt="2021-05-05T13:23:16.378" v="774" actId="1076"/>
          <ac:picMkLst>
            <pc:docMk/>
            <pc:sldMk cId="953676765" sldId="488"/>
            <ac:picMk id="7" creationId="{9FE8B37E-0E7D-4BD4-BAC5-CDA298636DB7}"/>
          </ac:picMkLst>
        </pc:picChg>
        <pc:picChg chg="add mod">
          <ac:chgData name="Vanessa Reis" userId="52f5c992-c630-4a8f-a545-bf6c841bd153" providerId="ADAL" clId="{3D3E3E82-0EEA-438A-A106-B18127DBE963}" dt="2021-05-05T13:23:12.850" v="772" actId="1076"/>
          <ac:picMkLst>
            <pc:docMk/>
            <pc:sldMk cId="953676765" sldId="488"/>
            <ac:picMk id="8" creationId="{8F6BE51C-73A2-45C9-A4E3-05DFBB949A44}"/>
          </ac:picMkLst>
        </pc:picChg>
        <pc:picChg chg="add mod">
          <ac:chgData name="Vanessa Reis" userId="52f5c992-c630-4a8f-a545-bf6c841bd153" providerId="ADAL" clId="{3D3E3E82-0EEA-438A-A106-B18127DBE963}" dt="2021-05-05T13:23:13.946" v="773" actId="1076"/>
          <ac:picMkLst>
            <pc:docMk/>
            <pc:sldMk cId="953676765" sldId="488"/>
            <ac:picMk id="9" creationId="{69D87FC6-28B5-43F9-AC3A-E7753CFE6683}"/>
          </ac:picMkLst>
        </pc:picChg>
        <pc:picChg chg="del">
          <ac:chgData name="Vanessa Reis" userId="52f5c992-c630-4a8f-a545-bf6c841bd153" providerId="ADAL" clId="{3D3E3E82-0EEA-438A-A106-B18127DBE963}" dt="2021-05-05T13:20:09.989" v="707" actId="478"/>
          <ac:picMkLst>
            <pc:docMk/>
            <pc:sldMk cId="953676765" sldId="488"/>
            <ac:picMk id="14" creationId="{1227A991-C8E8-4DAA-AB76-963FEAAE49E3}"/>
          </ac:picMkLst>
        </pc:picChg>
      </pc:sldChg>
      <pc:sldChg chg="addSp delSp modSp add mod modAnim">
        <pc:chgData name="Vanessa Reis" userId="52f5c992-c630-4a8f-a545-bf6c841bd153" providerId="ADAL" clId="{3D3E3E82-0EEA-438A-A106-B18127DBE963}" dt="2021-05-10T09:30:37.156" v="1823"/>
        <pc:sldMkLst>
          <pc:docMk/>
          <pc:sldMk cId="2221914593" sldId="489"/>
        </pc:sldMkLst>
        <pc:spChg chg="del">
          <ac:chgData name="Vanessa Reis" userId="52f5c992-c630-4a8f-a545-bf6c841bd153" providerId="ADAL" clId="{3D3E3E82-0EEA-438A-A106-B18127DBE963}" dt="2021-05-05T13:22:58.771" v="769" actId="478"/>
          <ac:spMkLst>
            <pc:docMk/>
            <pc:sldMk cId="2221914593" sldId="489"/>
            <ac:spMk id="6" creationId="{CE812F08-57DE-4B8C-98D6-2214946510C4}"/>
          </ac:spMkLst>
        </pc:spChg>
        <pc:spChg chg="mod">
          <ac:chgData name="Vanessa Reis" userId="52f5c992-c630-4a8f-a545-bf6c841bd153" providerId="ADAL" clId="{3D3E3E82-0EEA-438A-A106-B18127DBE963}" dt="2021-05-10T09:14:43.209" v="1721" actId="255"/>
          <ac:spMkLst>
            <pc:docMk/>
            <pc:sldMk cId="2221914593" sldId="489"/>
            <ac:spMk id="10" creationId="{D3B10C16-6C83-463A-B78E-C0A6A78F117A}"/>
          </ac:spMkLst>
        </pc:spChg>
        <pc:picChg chg="add mod">
          <ac:chgData name="Vanessa Reis" userId="52f5c992-c630-4a8f-a545-bf6c841bd153" providerId="ADAL" clId="{3D3E3E82-0EEA-438A-A106-B18127DBE963}" dt="2021-05-10T09:20:03.951" v="1743" actId="1076"/>
          <ac:picMkLst>
            <pc:docMk/>
            <pc:sldMk cId="2221914593" sldId="489"/>
            <ac:picMk id="3" creationId="{93A05DEB-E406-4EE9-8CD6-3EC633EC9D1C}"/>
          </ac:picMkLst>
        </pc:picChg>
        <pc:picChg chg="del">
          <ac:chgData name="Vanessa Reis" userId="52f5c992-c630-4a8f-a545-bf6c841bd153" providerId="ADAL" clId="{3D3E3E82-0EEA-438A-A106-B18127DBE963}" dt="2021-05-05T13:22:55.683" v="766" actId="478"/>
          <ac:picMkLst>
            <pc:docMk/>
            <pc:sldMk cId="2221914593" sldId="489"/>
            <ac:picMk id="7" creationId="{9FE8B37E-0E7D-4BD4-BAC5-CDA298636DB7}"/>
          </ac:picMkLst>
        </pc:picChg>
        <pc:picChg chg="del">
          <ac:chgData name="Vanessa Reis" userId="52f5c992-c630-4a8f-a545-bf6c841bd153" providerId="ADAL" clId="{3D3E3E82-0EEA-438A-A106-B18127DBE963}" dt="2021-05-05T13:22:56.147" v="767" actId="478"/>
          <ac:picMkLst>
            <pc:docMk/>
            <pc:sldMk cId="2221914593" sldId="489"/>
            <ac:picMk id="8" creationId="{8F6BE51C-73A2-45C9-A4E3-05DFBB949A44}"/>
          </ac:picMkLst>
        </pc:picChg>
        <pc:picChg chg="del">
          <ac:chgData name="Vanessa Reis" userId="52f5c992-c630-4a8f-a545-bf6c841bd153" providerId="ADAL" clId="{3D3E3E82-0EEA-438A-A106-B18127DBE963}" dt="2021-05-05T13:22:56.947" v="768" actId="478"/>
          <ac:picMkLst>
            <pc:docMk/>
            <pc:sldMk cId="2221914593" sldId="489"/>
            <ac:picMk id="9" creationId="{69D87FC6-28B5-43F9-AC3A-E7753CFE6683}"/>
          </ac:picMkLst>
        </pc:picChg>
      </pc:sldChg>
      <pc:sldChg chg="addSp delSp modSp add mod">
        <pc:chgData name="Vanessa Reis" userId="52f5c992-c630-4a8f-a545-bf6c841bd153" providerId="ADAL" clId="{3D3E3E82-0EEA-438A-A106-B18127DBE963}" dt="2021-05-10T09:15:52.352" v="1725" actId="20577"/>
        <pc:sldMkLst>
          <pc:docMk/>
          <pc:sldMk cId="414736248" sldId="490"/>
        </pc:sldMkLst>
        <pc:spChg chg="add mod">
          <ac:chgData name="Vanessa Reis" userId="52f5c992-c630-4a8f-a545-bf6c841bd153" providerId="ADAL" clId="{3D3E3E82-0EEA-438A-A106-B18127DBE963}" dt="2021-05-10T09:15:52.352" v="1725" actId="20577"/>
          <ac:spMkLst>
            <pc:docMk/>
            <pc:sldMk cId="414736248" sldId="490"/>
            <ac:spMk id="3" creationId="{1BC2FFAE-8A33-4257-8E09-AB150B2BD2FF}"/>
          </ac:spMkLst>
        </pc:spChg>
        <pc:spChg chg="del">
          <ac:chgData name="Vanessa Reis" userId="52f5c992-c630-4a8f-a545-bf6c841bd153" providerId="ADAL" clId="{3D3E3E82-0EEA-438A-A106-B18127DBE963}" dt="2021-05-05T13:35:33.686" v="1080" actId="478"/>
          <ac:spMkLst>
            <pc:docMk/>
            <pc:sldMk cId="414736248" sldId="490"/>
            <ac:spMk id="7" creationId="{735E5455-FE8E-4EF0-9EE8-90E515B9491D}"/>
          </ac:spMkLst>
        </pc:spChg>
      </pc:sldChg>
      <pc:sldChg chg="addSp delSp modSp add mod">
        <pc:chgData name="Vanessa Reis" userId="52f5c992-c630-4a8f-a545-bf6c841bd153" providerId="ADAL" clId="{3D3E3E82-0EEA-438A-A106-B18127DBE963}" dt="2021-05-10T09:22:33.262" v="1783" actId="1076"/>
        <pc:sldMkLst>
          <pc:docMk/>
          <pc:sldMk cId="2227207202" sldId="491"/>
        </pc:sldMkLst>
        <pc:spChg chg="add del">
          <ac:chgData name="Vanessa Reis" userId="52f5c992-c630-4a8f-a545-bf6c841bd153" providerId="ADAL" clId="{3D3E3E82-0EEA-438A-A106-B18127DBE963}" dt="2021-05-10T08:49:51.122" v="1358" actId="22"/>
          <ac:spMkLst>
            <pc:docMk/>
            <pc:sldMk cId="2227207202" sldId="491"/>
            <ac:spMk id="14" creationId="{DD7B88B3-3E92-49FA-BB45-792527604CB5}"/>
          </ac:spMkLst>
        </pc:spChg>
        <pc:graphicFrameChg chg="add del mod">
          <ac:chgData name="Vanessa Reis" userId="52f5c992-c630-4a8f-a545-bf6c841bd153" providerId="ADAL" clId="{3D3E3E82-0EEA-438A-A106-B18127DBE963}" dt="2021-05-10T08:49:49.057" v="1355"/>
          <ac:graphicFrameMkLst>
            <pc:docMk/>
            <pc:sldMk cId="2227207202" sldId="491"/>
            <ac:graphicFrameMk id="2" creationId="{0C263DF9-4D3A-4BF9-89AA-49175794A3F9}"/>
          </ac:graphicFrameMkLst>
        </pc:graphicFrameChg>
        <pc:graphicFrameChg chg="add del mod">
          <ac:chgData name="Vanessa Reis" userId="52f5c992-c630-4a8f-a545-bf6c841bd153" providerId="ADAL" clId="{3D3E3E82-0EEA-438A-A106-B18127DBE963}" dt="2021-05-10T08:50:10.748" v="1364"/>
          <ac:graphicFrameMkLst>
            <pc:docMk/>
            <pc:sldMk cId="2227207202" sldId="491"/>
            <ac:graphicFrameMk id="4" creationId="{3936BCC5-5FEC-49C4-857F-BC2398CBB9CC}"/>
          </ac:graphicFrameMkLst>
        </pc:graphicFrameChg>
        <pc:graphicFrameChg chg="add mod modGraphic">
          <ac:chgData name="Vanessa Reis" userId="52f5c992-c630-4a8f-a545-bf6c841bd153" providerId="ADAL" clId="{3D3E3E82-0EEA-438A-A106-B18127DBE963}" dt="2021-05-10T08:50:32.111" v="1368" actId="1076"/>
          <ac:graphicFrameMkLst>
            <pc:docMk/>
            <pc:sldMk cId="2227207202" sldId="491"/>
            <ac:graphicFrameMk id="5" creationId="{F098F7B1-2B59-4CF1-8935-80EC538E06D3}"/>
          </ac:graphicFrameMkLst>
        </pc:graphicFrameChg>
        <pc:graphicFrameChg chg="del">
          <ac:chgData name="Vanessa Reis" userId="52f5c992-c630-4a8f-a545-bf6c841bd153" providerId="ADAL" clId="{3D3E3E82-0EEA-438A-A106-B18127DBE963}" dt="2021-05-10T08:49:39.345" v="1348" actId="478"/>
          <ac:graphicFrameMkLst>
            <pc:docMk/>
            <pc:sldMk cId="2227207202" sldId="491"/>
            <ac:graphicFrameMk id="11" creationId="{C2315137-0650-4097-992D-009EAEF882C8}"/>
          </ac:graphicFrameMkLst>
        </pc:graphicFrameChg>
        <pc:picChg chg="add mod">
          <ac:chgData name="Vanessa Reis" userId="52f5c992-c630-4a8f-a545-bf6c841bd153" providerId="ADAL" clId="{3D3E3E82-0EEA-438A-A106-B18127DBE963}" dt="2021-05-10T09:22:33.262" v="1783" actId="1076"/>
          <ac:picMkLst>
            <pc:docMk/>
            <pc:sldMk cId="2227207202" sldId="491"/>
            <ac:picMk id="25" creationId="{EA470D31-9E4E-4B43-B8B8-26C87F2BBAC9}"/>
          </ac:picMkLst>
        </pc:picChg>
        <pc:cxnChg chg="del">
          <ac:chgData name="Vanessa Reis" userId="52f5c992-c630-4a8f-a545-bf6c841bd153" providerId="ADAL" clId="{3D3E3E82-0EEA-438A-A106-B18127DBE963}" dt="2021-05-10T08:49:40.879" v="1349" actId="478"/>
          <ac:cxnSpMkLst>
            <pc:docMk/>
            <pc:sldMk cId="2227207202" sldId="491"/>
            <ac:cxnSpMk id="12" creationId="{991001BA-AD15-465C-BAF9-810733B7729C}"/>
          </ac:cxnSpMkLst>
        </pc:cxnChg>
        <pc:cxnChg chg="del">
          <ac:chgData name="Vanessa Reis" userId="52f5c992-c630-4a8f-a545-bf6c841bd153" providerId="ADAL" clId="{3D3E3E82-0EEA-438A-A106-B18127DBE963}" dt="2021-05-10T08:49:41.823" v="1350" actId="478"/>
          <ac:cxnSpMkLst>
            <pc:docMk/>
            <pc:sldMk cId="2227207202" sldId="491"/>
            <ac:cxnSpMk id="13" creationId="{7E521816-6FB0-486F-9160-89C280EBCC29}"/>
          </ac:cxnSpMkLst>
        </pc:cxnChg>
        <pc:cxnChg chg="del">
          <ac:chgData name="Vanessa Reis" userId="52f5c992-c630-4a8f-a545-bf6c841bd153" providerId="ADAL" clId="{3D3E3E82-0EEA-438A-A106-B18127DBE963}" dt="2021-05-10T08:49:43.695" v="1353" actId="478"/>
          <ac:cxnSpMkLst>
            <pc:docMk/>
            <pc:sldMk cId="2227207202" sldId="491"/>
            <ac:cxnSpMk id="15" creationId="{0C46D637-C05D-483A-AE94-355BDD21F269}"/>
          </ac:cxnSpMkLst>
        </pc:cxnChg>
        <pc:cxnChg chg="add mod">
          <ac:chgData name="Vanessa Reis" userId="52f5c992-c630-4a8f-a545-bf6c841bd153" providerId="ADAL" clId="{3D3E3E82-0EEA-438A-A106-B18127DBE963}" dt="2021-05-10T08:50:59.400" v="1372" actId="14100"/>
          <ac:cxnSpMkLst>
            <pc:docMk/>
            <pc:sldMk cId="2227207202" sldId="491"/>
            <ac:cxnSpMk id="16" creationId="{C42A6DF9-F85A-4EF4-AB1F-03259610F18F}"/>
          </ac:cxnSpMkLst>
        </pc:cxnChg>
        <pc:cxnChg chg="add mod">
          <ac:chgData name="Vanessa Reis" userId="52f5c992-c630-4a8f-a545-bf6c841bd153" providerId="ADAL" clId="{3D3E3E82-0EEA-438A-A106-B18127DBE963}" dt="2021-05-10T08:51:14.553" v="1375" actId="14100"/>
          <ac:cxnSpMkLst>
            <pc:docMk/>
            <pc:sldMk cId="2227207202" sldId="491"/>
            <ac:cxnSpMk id="17" creationId="{10CFFB21-A022-4E9F-BF9C-20FAFC7B5038}"/>
          </ac:cxnSpMkLst>
        </pc:cxnChg>
        <pc:cxnChg chg="del">
          <ac:chgData name="Vanessa Reis" userId="52f5c992-c630-4a8f-a545-bf6c841bd153" providerId="ADAL" clId="{3D3E3E82-0EEA-438A-A106-B18127DBE963}" dt="2021-05-10T08:49:42.527" v="1351" actId="478"/>
          <ac:cxnSpMkLst>
            <pc:docMk/>
            <pc:sldMk cId="2227207202" sldId="491"/>
            <ac:cxnSpMk id="18" creationId="{8BF29956-0FF7-40E4-8A28-29A908487D93}"/>
          </ac:cxnSpMkLst>
        </pc:cxnChg>
        <pc:cxnChg chg="add mod">
          <ac:chgData name="Vanessa Reis" userId="52f5c992-c630-4a8f-a545-bf6c841bd153" providerId="ADAL" clId="{3D3E3E82-0EEA-438A-A106-B18127DBE963}" dt="2021-05-10T08:51:32.410" v="1378" actId="14100"/>
          <ac:cxnSpMkLst>
            <pc:docMk/>
            <pc:sldMk cId="2227207202" sldId="491"/>
            <ac:cxnSpMk id="19" creationId="{A55002DD-5922-4D78-AA03-437047AFFDE2}"/>
          </ac:cxnSpMkLst>
        </pc:cxnChg>
        <pc:cxnChg chg="del">
          <ac:chgData name="Vanessa Reis" userId="52f5c992-c630-4a8f-a545-bf6c841bd153" providerId="ADAL" clId="{3D3E3E82-0EEA-438A-A106-B18127DBE963}" dt="2021-05-10T08:49:43.071" v="1352" actId="478"/>
          <ac:cxnSpMkLst>
            <pc:docMk/>
            <pc:sldMk cId="2227207202" sldId="491"/>
            <ac:cxnSpMk id="20" creationId="{96E314A3-51B4-42A1-A734-0E3FB73C74C7}"/>
          </ac:cxnSpMkLst>
        </pc:cxnChg>
        <pc:cxnChg chg="add mod">
          <ac:chgData name="Vanessa Reis" userId="52f5c992-c630-4a8f-a545-bf6c841bd153" providerId="ADAL" clId="{3D3E3E82-0EEA-438A-A106-B18127DBE963}" dt="2021-05-10T08:51:46.987" v="1380" actId="1076"/>
          <ac:cxnSpMkLst>
            <pc:docMk/>
            <pc:sldMk cId="2227207202" sldId="491"/>
            <ac:cxnSpMk id="21" creationId="{F259E009-B37A-431B-A053-A6AF4D29D0A0}"/>
          </ac:cxnSpMkLst>
        </pc:cxnChg>
        <pc:cxnChg chg="add mod">
          <ac:chgData name="Vanessa Reis" userId="52f5c992-c630-4a8f-a545-bf6c841bd153" providerId="ADAL" clId="{3D3E3E82-0EEA-438A-A106-B18127DBE963}" dt="2021-05-10T08:52:00.131" v="1383" actId="14100"/>
          <ac:cxnSpMkLst>
            <pc:docMk/>
            <pc:sldMk cId="2227207202" sldId="491"/>
            <ac:cxnSpMk id="22" creationId="{04DC518B-2DE2-4A93-B7F0-8F3EEDE58AEA}"/>
          </ac:cxnSpMkLst>
        </pc:cxnChg>
      </pc:sldChg>
      <pc:sldChg chg="addSp delSp modSp add mod delAnim modAnim">
        <pc:chgData name="Vanessa Reis" userId="52f5c992-c630-4a8f-a545-bf6c841bd153" providerId="ADAL" clId="{3D3E3E82-0EEA-438A-A106-B18127DBE963}" dt="2021-05-10T09:34:50.414" v="1846"/>
        <pc:sldMkLst>
          <pc:docMk/>
          <pc:sldMk cId="2343908020" sldId="492"/>
        </pc:sldMkLst>
        <pc:spChg chg="add mod">
          <ac:chgData name="Vanessa Reis" userId="52f5c992-c630-4a8f-a545-bf6c841bd153" providerId="ADAL" clId="{3D3E3E82-0EEA-438A-A106-B18127DBE963}" dt="2021-05-10T09:32:54.952" v="1837" actId="1076"/>
          <ac:spMkLst>
            <pc:docMk/>
            <pc:sldMk cId="2343908020" sldId="492"/>
            <ac:spMk id="14" creationId="{9D9CDB47-8B6B-4608-8D8D-CF9F83E66D8D}"/>
          </ac:spMkLst>
        </pc:spChg>
        <pc:spChg chg="add mod">
          <ac:chgData name="Vanessa Reis" userId="52f5c992-c630-4a8f-a545-bf6c841bd153" providerId="ADAL" clId="{3D3E3E82-0EEA-438A-A106-B18127DBE963}" dt="2021-05-10T09:32:54.952" v="1837" actId="1076"/>
          <ac:spMkLst>
            <pc:docMk/>
            <pc:sldMk cId="2343908020" sldId="492"/>
            <ac:spMk id="15" creationId="{F7F27444-B8ED-44EC-8CFC-4E7D26FA7732}"/>
          </ac:spMkLst>
        </pc:spChg>
        <pc:spChg chg="add mod">
          <ac:chgData name="Vanessa Reis" userId="52f5c992-c630-4a8f-a545-bf6c841bd153" providerId="ADAL" clId="{3D3E3E82-0EEA-438A-A106-B18127DBE963}" dt="2021-05-10T09:32:54.952" v="1837" actId="1076"/>
          <ac:spMkLst>
            <pc:docMk/>
            <pc:sldMk cId="2343908020" sldId="492"/>
            <ac:spMk id="18" creationId="{C7BCCB6F-4E1D-4284-B727-1E9F87268120}"/>
          </ac:spMkLst>
        </pc:spChg>
        <pc:spChg chg="add mod">
          <ac:chgData name="Vanessa Reis" userId="52f5c992-c630-4a8f-a545-bf6c841bd153" providerId="ADAL" clId="{3D3E3E82-0EEA-438A-A106-B18127DBE963}" dt="2021-05-10T09:32:54.952" v="1837" actId="1076"/>
          <ac:spMkLst>
            <pc:docMk/>
            <pc:sldMk cId="2343908020" sldId="492"/>
            <ac:spMk id="19" creationId="{668EDAFD-F667-41FB-B370-29EE19731777}"/>
          </ac:spMkLst>
        </pc:spChg>
        <pc:spChg chg="del">
          <ac:chgData name="Vanessa Reis" userId="52f5c992-c630-4a8f-a545-bf6c841bd153" providerId="ADAL" clId="{3D3E3E82-0EEA-438A-A106-B18127DBE963}" dt="2021-05-10T08:59:27.335" v="1433" actId="478"/>
          <ac:spMkLst>
            <pc:docMk/>
            <pc:sldMk cId="2343908020" sldId="492"/>
            <ac:spMk id="20" creationId="{B0933440-225A-4243-8930-A69AD9D14057}"/>
          </ac:spMkLst>
        </pc:spChg>
        <pc:spChg chg="del">
          <ac:chgData name="Vanessa Reis" userId="52f5c992-c630-4a8f-a545-bf6c841bd153" providerId="ADAL" clId="{3D3E3E82-0EEA-438A-A106-B18127DBE963}" dt="2021-05-10T08:59:27.879" v="1434" actId="478"/>
          <ac:spMkLst>
            <pc:docMk/>
            <pc:sldMk cId="2343908020" sldId="492"/>
            <ac:spMk id="21" creationId="{21D3C9FE-9425-4197-9F52-C67453FEBB35}"/>
          </ac:spMkLst>
        </pc:spChg>
        <pc:spChg chg="del">
          <ac:chgData name="Vanessa Reis" userId="52f5c992-c630-4a8f-a545-bf6c841bd153" providerId="ADAL" clId="{3D3E3E82-0EEA-438A-A106-B18127DBE963}" dt="2021-05-10T08:59:28.439" v="1435" actId="478"/>
          <ac:spMkLst>
            <pc:docMk/>
            <pc:sldMk cId="2343908020" sldId="492"/>
            <ac:spMk id="22" creationId="{78F05139-FC50-4BCB-BA92-478F647ED2BD}"/>
          </ac:spMkLst>
        </pc:spChg>
        <pc:spChg chg="del">
          <ac:chgData name="Vanessa Reis" userId="52f5c992-c630-4a8f-a545-bf6c841bd153" providerId="ADAL" clId="{3D3E3E82-0EEA-438A-A106-B18127DBE963}" dt="2021-05-10T08:59:29.047" v="1436" actId="478"/>
          <ac:spMkLst>
            <pc:docMk/>
            <pc:sldMk cId="2343908020" sldId="492"/>
            <ac:spMk id="23" creationId="{C4AA1631-9F60-4B2F-B0C5-D52799CCA50E}"/>
          </ac:spMkLst>
        </pc:spChg>
        <pc:spChg chg="del">
          <ac:chgData name="Vanessa Reis" userId="52f5c992-c630-4a8f-a545-bf6c841bd153" providerId="ADAL" clId="{3D3E3E82-0EEA-438A-A106-B18127DBE963}" dt="2021-05-10T08:59:29.556" v="1437" actId="478"/>
          <ac:spMkLst>
            <pc:docMk/>
            <pc:sldMk cId="2343908020" sldId="492"/>
            <ac:spMk id="24" creationId="{52964697-EB85-46C7-9EAD-2A9709412AC9}"/>
          </ac:spMkLst>
        </pc:spChg>
        <pc:spChg chg="del">
          <ac:chgData name="Vanessa Reis" userId="52f5c992-c630-4a8f-a545-bf6c841bd153" providerId="ADAL" clId="{3D3E3E82-0EEA-438A-A106-B18127DBE963}" dt="2021-05-10T08:59:30.055" v="1438" actId="478"/>
          <ac:spMkLst>
            <pc:docMk/>
            <pc:sldMk cId="2343908020" sldId="492"/>
            <ac:spMk id="25" creationId="{C59D3C7B-9BB5-4557-9EAA-8CF9DC5845D1}"/>
          </ac:spMkLst>
        </pc:spChg>
        <pc:spChg chg="del">
          <ac:chgData name="Vanessa Reis" userId="52f5c992-c630-4a8f-a545-bf6c841bd153" providerId="ADAL" clId="{3D3E3E82-0EEA-438A-A106-B18127DBE963}" dt="2021-05-10T08:59:30.983" v="1439" actId="478"/>
          <ac:spMkLst>
            <pc:docMk/>
            <pc:sldMk cId="2343908020" sldId="492"/>
            <ac:spMk id="26" creationId="{4A7D19E7-2045-456C-B001-6D405389759E}"/>
          </ac:spMkLst>
        </pc:spChg>
        <pc:spChg chg="del">
          <ac:chgData name="Vanessa Reis" userId="52f5c992-c630-4a8f-a545-bf6c841bd153" providerId="ADAL" clId="{3D3E3E82-0EEA-438A-A106-B18127DBE963}" dt="2021-05-10T08:59:31.431" v="1440" actId="478"/>
          <ac:spMkLst>
            <pc:docMk/>
            <pc:sldMk cId="2343908020" sldId="492"/>
            <ac:spMk id="27" creationId="{C49E4FBA-AF66-4293-85A9-D19AFAC30C1C}"/>
          </ac:spMkLst>
        </pc:spChg>
        <pc:spChg chg="del">
          <ac:chgData name="Vanessa Reis" userId="52f5c992-c630-4a8f-a545-bf6c841bd153" providerId="ADAL" clId="{3D3E3E82-0EEA-438A-A106-B18127DBE963}" dt="2021-05-10T08:59:32.103" v="1441" actId="478"/>
          <ac:spMkLst>
            <pc:docMk/>
            <pc:sldMk cId="2343908020" sldId="492"/>
            <ac:spMk id="28" creationId="{19607992-AAFE-457B-ACA8-1992F7C68176}"/>
          </ac:spMkLst>
        </pc:spChg>
        <pc:spChg chg="add mod">
          <ac:chgData name="Vanessa Reis" userId="52f5c992-c630-4a8f-a545-bf6c841bd153" providerId="ADAL" clId="{3D3E3E82-0EEA-438A-A106-B18127DBE963}" dt="2021-05-10T09:10:52.294" v="1702" actId="20577"/>
          <ac:spMkLst>
            <pc:docMk/>
            <pc:sldMk cId="2343908020" sldId="492"/>
            <ac:spMk id="29" creationId="{FCADD3B4-7C52-443D-917B-04229C2A8685}"/>
          </ac:spMkLst>
        </pc:spChg>
        <pc:spChg chg="add mod">
          <ac:chgData name="Vanessa Reis" userId="52f5c992-c630-4a8f-a545-bf6c841bd153" providerId="ADAL" clId="{3D3E3E82-0EEA-438A-A106-B18127DBE963}" dt="2021-05-10T09:10:49.590" v="1701" actId="20577"/>
          <ac:spMkLst>
            <pc:docMk/>
            <pc:sldMk cId="2343908020" sldId="492"/>
            <ac:spMk id="30" creationId="{2B2DCE43-5356-49D8-BA8B-D825F3CD3799}"/>
          </ac:spMkLst>
        </pc:spChg>
        <pc:spChg chg="add mod">
          <ac:chgData name="Vanessa Reis" userId="52f5c992-c630-4a8f-a545-bf6c841bd153" providerId="ADAL" clId="{3D3E3E82-0EEA-438A-A106-B18127DBE963}" dt="2021-05-10T09:04:35.829" v="1573" actId="1076"/>
          <ac:spMkLst>
            <pc:docMk/>
            <pc:sldMk cId="2343908020" sldId="492"/>
            <ac:spMk id="31" creationId="{0E889DD2-4BD7-4AE2-B194-0E1A1D75DBD6}"/>
          </ac:spMkLst>
        </pc:spChg>
        <pc:spChg chg="add del mod">
          <ac:chgData name="Vanessa Reis" userId="52f5c992-c630-4a8f-a545-bf6c841bd153" providerId="ADAL" clId="{3D3E3E82-0EEA-438A-A106-B18127DBE963}" dt="2021-05-10T09:08:54.309" v="1645" actId="478"/>
          <ac:spMkLst>
            <pc:docMk/>
            <pc:sldMk cId="2343908020" sldId="492"/>
            <ac:spMk id="32" creationId="{A4E0D493-0B67-40D8-9F12-ED10E0B450B1}"/>
          </ac:spMkLst>
        </pc:spChg>
        <pc:spChg chg="add mod">
          <ac:chgData name="Vanessa Reis" userId="52f5c992-c630-4a8f-a545-bf6c841bd153" providerId="ADAL" clId="{3D3E3E82-0EEA-438A-A106-B18127DBE963}" dt="2021-05-10T09:09:49.534" v="1697" actId="1076"/>
          <ac:spMkLst>
            <pc:docMk/>
            <pc:sldMk cId="2343908020" sldId="492"/>
            <ac:spMk id="33" creationId="{958C9B8F-B65A-4BED-9B51-881D4718441A}"/>
          </ac:spMkLst>
        </pc:spChg>
        <pc:spChg chg="add mod">
          <ac:chgData name="Vanessa Reis" userId="52f5c992-c630-4a8f-a545-bf6c841bd153" providerId="ADAL" clId="{3D3E3E82-0EEA-438A-A106-B18127DBE963}" dt="2021-05-10T09:09:49.534" v="1697" actId="1076"/>
          <ac:spMkLst>
            <pc:docMk/>
            <pc:sldMk cId="2343908020" sldId="492"/>
            <ac:spMk id="34" creationId="{1DAF8DBE-448A-43C8-9272-BA3305B9C6B0}"/>
          </ac:spMkLst>
        </pc:spChg>
        <pc:spChg chg="add mod">
          <ac:chgData name="Vanessa Reis" userId="52f5c992-c630-4a8f-a545-bf6c841bd153" providerId="ADAL" clId="{3D3E3E82-0EEA-438A-A106-B18127DBE963}" dt="2021-05-10T09:09:49.534" v="1697" actId="1076"/>
          <ac:spMkLst>
            <pc:docMk/>
            <pc:sldMk cId="2343908020" sldId="492"/>
            <ac:spMk id="35" creationId="{099BCBB9-4725-47DD-8BE6-99AEE1FA5637}"/>
          </ac:spMkLst>
        </pc:spChg>
        <pc:graphicFrameChg chg="del">
          <ac:chgData name="Vanessa Reis" userId="52f5c992-c630-4a8f-a545-bf6c841bd153" providerId="ADAL" clId="{3D3E3E82-0EEA-438A-A106-B18127DBE963}" dt="2021-05-10T08:59:24.982" v="1432" actId="478"/>
          <ac:graphicFrameMkLst>
            <pc:docMk/>
            <pc:sldMk cId="2343908020" sldId="492"/>
            <ac:graphicFrameMk id="17" creationId="{76E86F46-2AC9-4F3E-A03E-F7276CDCCD34}"/>
          </ac:graphicFrameMkLst>
        </pc:graphicFrameChg>
        <pc:picChg chg="add mod">
          <ac:chgData name="Vanessa Reis" userId="52f5c992-c630-4a8f-a545-bf6c841bd153" providerId="ADAL" clId="{3D3E3E82-0EEA-438A-A106-B18127DBE963}" dt="2021-05-10T09:19:31.495" v="1735" actId="1076"/>
          <ac:picMkLst>
            <pc:docMk/>
            <pc:sldMk cId="2343908020" sldId="492"/>
            <ac:picMk id="5" creationId="{78AFCE68-1B1B-443F-9063-5CB1BCA5C458}"/>
          </ac:picMkLst>
        </pc:picChg>
      </pc:sldChg>
    </pc:docChg>
  </pc:docChgLst>
  <pc:docChgLst>
    <pc:chgData name="Vanessa Reis" userId="52f5c992-c630-4a8f-a545-bf6c841bd153" providerId="ADAL" clId="{1F5DECE2-52F4-4789-9173-A5BCB3F2BEB4}"/>
    <pc:docChg chg="modSld">
      <pc:chgData name="Vanessa Reis" userId="52f5c992-c630-4a8f-a545-bf6c841bd153" providerId="ADAL" clId="{1F5DECE2-52F4-4789-9173-A5BCB3F2BEB4}" dt="2021-04-05T08:39:46.526" v="0"/>
      <pc:docMkLst>
        <pc:docMk/>
      </pc:docMkLst>
      <pc:sldChg chg="modCm">
        <pc:chgData name="Vanessa Reis" userId="52f5c992-c630-4a8f-a545-bf6c841bd153" providerId="ADAL" clId="{1F5DECE2-52F4-4789-9173-A5BCB3F2BEB4}" dt="2021-04-05T08:39:46.526" v="0"/>
        <pc:sldMkLst>
          <pc:docMk/>
          <pc:sldMk cId="3721410091" sldId="462"/>
        </pc:sldMkLst>
      </pc:sldChg>
    </pc:docChg>
  </pc:docChgLst>
  <pc:docChgLst>
    <pc:chgData name="Vanessa Reis" userId="52f5c992-c630-4a8f-a545-bf6c841bd153" providerId="ADAL" clId="{D57AD179-4414-4068-A2DF-FE765D8C1D12}"/>
    <pc:docChg chg="undo custSel addSld delSld modSld sldOrd">
      <pc:chgData name="Vanessa Reis" userId="52f5c992-c630-4a8f-a545-bf6c841bd153" providerId="ADAL" clId="{D57AD179-4414-4068-A2DF-FE765D8C1D12}" dt="2021-05-05T11:12:46.041" v="841" actId="47"/>
      <pc:docMkLst>
        <pc:docMk/>
      </pc:docMkLst>
      <pc:sldChg chg="modSp modAnim">
        <pc:chgData name="Vanessa Reis" userId="52f5c992-c630-4a8f-a545-bf6c841bd153" providerId="ADAL" clId="{D57AD179-4414-4068-A2DF-FE765D8C1D12}" dt="2021-05-05T09:56:03.750" v="15"/>
        <pc:sldMkLst>
          <pc:docMk/>
          <pc:sldMk cId="2553422687" sldId="434"/>
        </pc:sldMkLst>
        <pc:spChg chg="mod">
          <ac:chgData name="Vanessa Reis" userId="52f5c992-c630-4a8f-a545-bf6c841bd153" providerId="ADAL" clId="{D57AD179-4414-4068-A2DF-FE765D8C1D12}" dt="2021-05-05T09:56:03.750" v="15"/>
          <ac:spMkLst>
            <pc:docMk/>
            <pc:sldMk cId="2553422687" sldId="434"/>
            <ac:spMk id="15" creationId="{EA1B6770-AE7A-4CBD-BFB1-98C0705943AD}"/>
          </ac:spMkLst>
        </pc:spChg>
      </pc:sldChg>
      <pc:sldChg chg="modSp mod modAnim">
        <pc:chgData name="Vanessa Reis" userId="52f5c992-c630-4a8f-a545-bf6c841bd153" providerId="ADAL" clId="{D57AD179-4414-4068-A2DF-FE765D8C1D12}" dt="2021-05-05T09:55:34.170" v="10" actId="1076"/>
        <pc:sldMkLst>
          <pc:docMk/>
          <pc:sldMk cId="3721410091" sldId="462"/>
        </pc:sldMkLst>
        <pc:spChg chg="mod">
          <ac:chgData name="Vanessa Reis" userId="52f5c992-c630-4a8f-a545-bf6c841bd153" providerId="ADAL" clId="{D57AD179-4414-4068-A2DF-FE765D8C1D12}" dt="2021-05-05T09:55:34.170" v="10" actId="1076"/>
          <ac:spMkLst>
            <pc:docMk/>
            <pc:sldMk cId="3721410091" sldId="462"/>
            <ac:spMk id="7" creationId="{2D262D77-AA3E-4C7E-8A13-6015A4D5C33D}"/>
          </ac:spMkLst>
        </pc:spChg>
        <pc:spChg chg="mod">
          <ac:chgData name="Vanessa Reis" userId="52f5c992-c630-4a8f-a545-bf6c841bd153" providerId="ADAL" clId="{D57AD179-4414-4068-A2DF-FE765D8C1D12}" dt="2021-05-05T09:55:05.903" v="1" actId="20577"/>
          <ac:spMkLst>
            <pc:docMk/>
            <pc:sldMk cId="3721410091" sldId="462"/>
            <ac:spMk id="17" creationId="{883FBEF4-1CCB-486D-A1BF-9FF5A7435BA7}"/>
          </ac:spMkLst>
        </pc:spChg>
        <pc:picChg chg="mod">
          <ac:chgData name="Vanessa Reis" userId="52f5c992-c630-4a8f-a545-bf6c841bd153" providerId="ADAL" clId="{D57AD179-4414-4068-A2DF-FE765D8C1D12}" dt="2021-05-05T09:55:30.205" v="9" actId="1076"/>
          <ac:picMkLst>
            <pc:docMk/>
            <pc:sldMk cId="3721410091" sldId="462"/>
            <ac:picMk id="16" creationId="{37F9B8AA-4D44-4FA8-8766-97405EB5AF8E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01:40.123" v="79" actId="1076"/>
        <pc:sldMkLst>
          <pc:docMk/>
          <pc:sldMk cId="2434985858" sldId="463"/>
        </pc:sldMkLst>
        <pc:spChg chg="mod">
          <ac:chgData name="Vanessa Reis" userId="52f5c992-c630-4a8f-a545-bf6c841bd153" providerId="ADAL" clId="{D57AD179-4414-4068-A2DF-FE765D8C1D12}" dt="2021-05-05T09:56:36.979" v="20" actId="14100"/>
          <ac:spMkLst>
            <pc:docMk/>
            <pc:sldMk cId="2434985858" sldId="463"/>
            <ac:spMk id="3" creationId="{BB0FB348-6004-43C0-8C0A-4BE0198184EE}"/>
          </ac:spMkLst>
        </pc:spChg>
        <pc:spChg chg="add mod">
          <ac:chgData name="Vanessa Reis" userId="52f5c992-c630-4a8f-a545-bf6c841bd153" providerId="ADAL" clId="{D57AD179-4414-4068-A2DF-FE765D8C1D12}" dt="2021-05-05T09:59:34.961" v="56" actId="2085"/>
          <ac:spMkLst>
            <pc:docMk/>
            <pc:sldMk cId="2434985858" sldId="463"/>
            <ac:spMk id="6" creationId="{8131A860-C689-42B9-BA03-426C9AEF7BAE}"/>
          </ac:spMkLst>
        </pc:spChg>
        <pc:spChg chg="add mod">
          <ac:chgData name="Vanessa Reis" userId="52f5c992-c630-4a8f-a545-bf6c841bd153" providerId="ADAL" clId="{D57AD179-4414-4068-A2DF-FE765D8C1D12}" dt="2021-05-05T10:01:08.306" v="74" actId="1076"/>
          <ac:spMkLst>
            <pc:docMk/>
            <pc:sldMk cId="2434985858" sldId="463"/>
            <ac:spMk id="7" creationId="{31DC256E-DA14-45F3-9193-CB109D24AF58}"/>
          </ac:spMkLst>
        </pc:spChg>
        <pc:spChg chg="add mod">
          <ac:chgData name="Vanessa Reis" userId="52f5c992-c630-4a8f-a545-bf6c841bd153" providerId="ADAL" clId="{D57AD179-4414-4068-A2DF-FE765D8C1D12}" dt="2021-05-05T09:59:41.427" v="58" actId="2085"/>
          <ac:spMkLst>
            <pc:docMk/>
            <pc:sldMk cId="2434985858" sldId="463"/>
            <ac:spMk id="8" creationId="{81DBA426-657E-4D83-AEC2-4A131AD2F8D2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9" creationId="{E060530B-4198-4618-A69D-7C5C839A00B0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10" creationId="{E7B03E78-D0C8-499D-BDEE-FE5AA5F39472}"/>
          </ac:spMkLst>
        </pc:spChg>
        <pc:spChg chg="add del mod">
          <ac:chgData name="Vanessa Reis" userId="52f5c992-c630-4a8f-a545-bf6c841bd153" providerId="ADAL" clId="{D57AD179-4414-4068-A2DF-FE765D8C1D12}" dt="2021-05-05T10:00:33.645" v="68" actId="21"/>
          <ac:spMkLst>
            <pc:docMk/>
            <pc:sldMk cId="2434985858" sldId="463"/>
            <ac:spMk id="11" creationId="{7B23DD6F-9A4B-4C2C-9219-BEACEACA42BC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2" creationId="{CCEEF7B1-D034-46C5-8297-0E1D3679746D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3" creationId="{78BE48FF-5F90-43EF-8935-3B2F693DC41C}"/>
          </ac:spMkLst>
        </pc:spChg>
        <pc:spChg chg="add mod">
          <ac:chgData name="Vanessa Reis" userId="52f5c992-c630-4a8f-a545-bf6c841bd153" providerId="ADAL" clId="{D57AD179-4414-4068-A2DF-FE765D8C1D12}" dt="2021-05-05T10:00:40.020" v="71" actId="1076"/>
          <ac:spMkLst>
            <pc:docMk/>
            <pc:sldMk cId="2434985858" sldId="463"/>
            <ac:spMk id="14" creationId="{1A0001C3-741C-4CEB-8B25-A6AF9B9D237D}"/>
          </ac:spMkLst>
        </pc:spChg>
        <pc:spChg chg="add mod">
          <ac:chgData name="Vanessa Reis" userId="52f5c992-c630-4a8f-a545-bf6c841bd153" providerId="ADAL" clId="{D57AD179-4414-4068-A2DF-FE765D8C1D12}" dt="2021-05-05T10:01:18.354" v="75" actId="1076"/>
          <ac:spMkLst>
            <pc:docMk/>
            <pc:sldMk cId="2434985858" sldId="463"/>
            <ac:spMk id="16" creationId="{ED040E0E-C04D-4330-A0F6-C6C236441BBE}"/>
          </ac:spMkLst>
        </pc:spChg>
        <pc:spChg chg="del">
          <ac:chgData name="Vanessa Reis" userId="52f5c992-c630-4a8f-a545-bf6c841bd153" providerId="ADAL" clId="{D57AD179-4414-4068-A2DF-FE765D8C1D12}" dt="2021-05-05T09:56:21.395" v="17" actId="478"/>
          <ac:spMkLst>
            <pc:docMk/>
            <pc:sldMk cId="2434985858" sldId="463"/>
            <ac:spMk id="17" creationId="{5378BAE0-0F5F-445C-B718-34668B488ADF}"/>
          </ac:spMkLst>
        </pc:spChg>
        <pc:spChg chg="add mod">
          <ac:chgData name="Vanessa Reis" userId="52f5c992-c630-4a8f-a545-bf6c841bd153" providerId="ADAL" clId="{D57AD179-4414-4068-A2DF-FE765D8C1D12}" dt="2021-05-05T10:01:31.266" v="77" actId="20577"/>
          <ac:spMkLst>
            <pc:docMk/>
            <pc:sldMk cId="2434985858" sldId="463"/>
            <ac:spMk id="19" creationId="{1C13992F-72AA-4ADE-82B5-A22D18B3A137}"/>
          </ac:spMkLst>
        </pc:spChg>
        <pc:spChg chg="add mod">
          <ac:chgData name="Vanessa Reis" userId="52f5c992-c630-4a8f-a545-bf6c841bd153" providerId="ADAL" clId="{D57AD179-4414-4068-A2DF-FE765D8C1D12}" dt="2021-05-05T10:01:27.443" v="76" actId="20577"/>
          <ac:spMkLst>
            <pc:docMk/>
            <pc:sldMk cId="2434985858" sldId="463"/>
            <ac:spMk id="20" creationId="{92F8B696-E32C-43DF-9D28-FCC63D580BB1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1" creationId="{71531A42-7022-4C89-A535-E87A2B111445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2" creationId="{6F163A5C-67E0-4298-A16C-68A1510422C1}"/>
          </ac:spMkLst>
        </pc:spChg>
        <pc:spChg chg="add mod">
          <ac:chgData name="Vanessa Reis" userId="52f5c992-c630-4a8f-a545-bf6c841bd153" providerId="ADAL" clId="{D57AD179-4414-4068-A2DF-FE765D8C1D12}" dt="2021-05-05T10:01:40.123" v="79" actId="1076"/>
          <ac:spMkLst>
            <pc:docMk/>
            <pc:sldMk cId="2434985858" sldId="463"/>
            <ac:spMk id="23" creationId="{079A2519-482E-4478-BA9E-77369014EBBE}"/>
          </ac:spMkLst>
        </pc:spChg>
        <pc:graphicFrameChg chg="del">
          <ac:chgData name="Vanessa Reis" userId="52f5c992-c630-4a8f-a545-bf6c841bd153" providerId="ADAL" clId="{D57AD179-4414-4068-A2DF-FE765D8C1D12}" dt="2021-05-05T09:56:24.492" v="18" actId="478"/>
          <ac:graphicFrameMkLst>
            <pc:docMk/>
            <pc:sldMk cId="2434985858" sldId="463"/>
            <ac:graphicFrameMk id="15" creationId="{B0F7A689-4C20-4370-9DB7-B51A1642F90A}"/>
          </ac:graphicFrameMkLst>
        </pc:graphicFrameChg>
        <pc:picChg chg="del">
          <ac:chgData name="Vanessa Reis" userId="52f5c992-c630-4a8f-a545-bf6c841bd153" providerId="ADAL" clId="{D57AD179-4414-4068-A2DF-FE765D8C1D12}" dt="2021-05-05T09:56:18.316" v="16" actId="478"/>
          <ac:picMkLst>
            <pc:docMk/>
            <pc:sldMk cId="2434985858" sldId="463"/>
            <ac:picMk id="18" creationId="{E5226857-10FA-4D9F-AAF4-84BD30BEA04D}"/>
          </ac:picMkLst>
        </pc:picChg>
      </pc:sldChg>
      <pc:sldChg chg="modSp modAnim">
        <pc:chgData name="Vanessa Reis" userId="52f5c992-c630-4a8f-a545-bf6c841bd153" providerId="ADAL" clId="{D57AD179-4414-4068-A2DF-FE765D8C1D12}" dt="2021-05-05T10:20:52.154" v="311"/>
        <pc:sldMkLst>
          <pc:docMk/>
          <pc:sldMk cId="529724505" sldId="464"/>
        </pc:sldMkLst>
        <pc:spChg chg="mod">
          <ac:chgData name="Vanessa Reis" userId="52f5c992-c630-4a8f-a545-bf6c841bd153" providerId="ADAL" clId="{D57AD179-4414-4068-A2DF-FE765D8C1D12}" dt="2021-05-05T10:20:52.154" v="311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D57AD179-4414-4068-A2DF-FE765D8C1D12}" dt="2021-05-05T10:04:18.611" v="100" actId="207"/>
        <pc:sldMkLst>
          <pc:docMk/>
          <pc:sldMk cId="4148995779" sldId="465"/>
        </pc:sldMkLst>
        <pc:spChg chg="mod">
          <ac:chgData name="Vanessa Reis" userId="52f5c992-c630-4a8f-a545-bf6c841bd153" providerId="ADAL" clId="{D57AD179-4414-4068-A2DF-FE765D8C1D12}" dt="2021-05-05T10:02:47.661" v="91" actId="113"/>
          <ac:spMkLst>
            <pc:docMk/>
            <pc:sldMk cId="4148995779" sldId="465"/>
            <ac:spMk id="7" creationId="{8F7DB567-93AE-4A99-97CD-4F4BFA90916A}"/>
          </ac:spMkLst>
        </pc:spChg>
        <pc:spChg chg="del">
          <ac:chgData name="Vanessa Reis" userId="52f5c992-c630-4a8f-a545-bf6c841bd153" providerId="ADAL" clId="{D57AD179-4414-4068-A2DF-FE765D8C1D12}" dt="2021-05-05T10:02:17.219" v="80" actId="478"/>
          <ac:spMkLst>
            <pc:docMk/>
            <pc:sldMk cId="4148995779" sldId="465"/>
            <ac:spMk id="9" creationId="{E48AFE97-9FAE-4EEB-943D-473815C2A5E2}"/>
          </ac:spMkLst>
        </pc:spChg>
        <pc:spChg chg="del">
          <ac:chgData name="Vanessa Reis" userId="52f5c992-c630-4a8f-a545-bf6c841bd153" providerId="ADAL" clId="{D57AD179-4414-4068-A2DF-FE765D8C1D12}" dt="2021-05-05T10:02:19.043" v="81" actId="478"/>
          <ac:spMkLst>
            <pc:docMk/>
            <pc:sldMk cId="4148995779" sldId="465"/>
            <ac:spMk id="10" creationId="{1C85A2BC-D062-4D7E-99B9-BD109B170A82}"/>
          </ac:spMkLst>
        </pc:spChg>
        <pc:spChg chg="del">
          <ac:chgData name="Vanessa Reis" userId="52f5c992-c630-4a8f-a545-bf6c841bd153" providerId="ADAL" clId="{D57AD179-4414-4068-A2DF-FE765D8C1D12}" dt="2021-05-05T10:02:20.371" v="82" actId="478"/>
          <ac:spMkLst>
            <pc:docMk/>
            <pc:sldMk cId="4148995779" sldId="465"/>
            <ac:spMk id="11" creationId="{89993095-8095-4C16-94A9-B26E8612009A}"/>
          </ac:spMkLst>
        </pc:spChg>
        <pc:spChg chg="del">
          <ac:chgData name="Vanessa Reis" userId="52f5c992-c630-4a8f-a545-bf6c841bd153" providerId="ADAL" clId="{D57AD179-4414-4068-A2DF-FE765D8C1D12}" dt="2021-05-05T10:02:21.730" v="83" actId="478"/>
          <ac:spMkLst>
            <pc:docMk/>
            <pc:sldMk cId="4148995779" sldId="465"/>
            <ac:spMk id="12" creationId="{FD843B5D-A25E-44A5-89E0-8BC243D3EB43}"/>
          </ac:spMkLst>
        </pc:spChg>
        <pc:spChg chg="del">
          <ac:chgData name="Vanessa Reis" userId="52f5c992-c630-4a8f-a545-bf6c841bd153" providerId="ADAL" clId="{D57AD179-4414-4068-A2DF-FE765D8C1D12}" dt="2021-05-05T10:02:22.530" v="84" actId="478"/>
          <ac:spMkLst>
            <pc:docMk/>
            <pc:sldMk cId="4148995779" sldId="465"/>
            <ac:spMk id="13" creationId="{B4AC45DC-36E4-4182-B68A-C52DFECA2721}"/>
          </ac:spMkLst>
        </pc:spChg>
        <pc:spChg chg="del mod">
          <ac:chgData name="Vanessa Reis" userId="52f5c992-c630-4a8f-a545-bf6c841bd153" providerId="ADAL" clId="{D57AD179-4414-4068-A2DF-FE765D8C1D12}" dt="2021-05-05T10:02:25.251" v="87" actId="478"/>
          <ac:spMkLst>
            <pc:docMk/>
            <pc:sldMk cId="4148995779" sldId="465"/>
            <ac:spMk id="14" creationId="{10F8126C-E782-42B2-AD6A-2B953084ABB8}"/>
          </ac:spMkLst>
        </pc:spChg>
        <pc:spChg chg="del">
          <ac:chgData name="Vanessa Reis" userId="52f5c992-c630-4a8f-a545-bf6c841bd153" providerId="ADAL" clId="{D57AD179-4414-4068-A2DF-FE765D8C1D12}" dt="2021-05-05T10:02:23.410" v="85" actId="478"/>
          <ac:spMkLst>
            <pc:docMk/>
            <pc:sldMk cId="4148995779" sldId="465"/>
            <ac:spMk id="15" creationId="{C4E54465-9F68-4391-B9B6-39D10C996B58}"/>
          </ac:spMkLst>
        </pc:spChg>
        <pc:spChg chg="add mod">
          <ac:chgData name="Vanessa Reis" userId="52f5c992-c630-4a8f-a545-bf6c841bd153" providerId="ADAL" clId="{D57AD179-4414-4068-A2DF-FE765D8C1D12}" dt="2021-05-05T10:04:18.611" v="100" actId="207"/>
          <ac:spMkLst>
            <pc:docMk/>
            <pc:sldMk cId="4148995779" sldId="465"/>
            <ac:spMk id="16" creationId="{3AC06D31-6486-42D3-9B8E-FF72BB49C688}"/>
          </ac:spMkLst>
        </pc:spChg>
      </pc:sldChg>
      <pc:sldChg chg="addSp delSp modSp mod delAnim modAnim">
        <pc:chgData name="Vanessa Reis" userId="52f5c992-c630-4a8f-a545-bf6c841bd153" providerId="ADAL" clId="{D57AD179-4414-4068-A2DF-FE765D8C1D12}" dt="2021-05-05T10:39:35.289" v="450" actId="20577"/>
        <pc:sldMkLst>
          <pc:docMk/>
          <pc:sldMk cId="338255503" sldId="466"/>
        </pc:sldMkLst>
        <pc:spChg chg="add del mod">
          <ac:chgData name="Vanessa Reis" userId="52f5c992-c630-4a8f-a545-bf6c841bd153" providerId="ADAL" clId="{D57AD179-4414-4068-A2DF-FE765D8C1D12}" dt="2021-05-05T10:22:47.700" v="356"/>
          <ac:spMkLst>
            <pc:docMk/>
            <pc:sldMk cId="338255503" sldId="466"/>
            <ac:spMk id="4" creationId="{E7897B7B-5A62-4B12-B596-2911B0F9B0BA}"/>
          </ac:spMkLst>
        </pc:spChg>
        <pc:spChg chg="add mod">
          <ac:chgData name="Vanessa Reis" userId="52f5c992-c630-4a8f-a545-bf6c841bd153" providerId="ADAL" clId="{D57AD179-4414-4068-A2DF-FE765D8C1D12}" dt="2021-05-05T10:22:53.413" v="360" actId="1076"/>
          <ac:spMkLst>
            <pc:docMk/>
            <pc:sldMk cId="338255503" sldId="466"/>
            <ac:spMk id="6" creationId="{07CFC759-B03C-4490-9BFE-861395CE5D09}"/>
          </ac:spMkLst>
        </pc:spChg>
        <pc:spChg chg="add mod">
          <ac:chgData name="Vanessa Reis" userId="52f5c992-c630-4a8f-a545-bf6c841bd153" providerId="ADAL" clId="{D57AD179-4414-4068-A2DF-FE765D8C1D12}" dt="2021-05-05T10:39:34.924" v="449" actId="14100"/>
          <ac:spMkLst>
            <pc:docMk/>
            <pc:sldMk cId="338255503" sldId="466"/>
            <ac:spMk id="7" creationId="{0E1F8A5F-C55D-4D6E-A934-8027A5E9C199}"/>
          </ac:spMkLst>
        </pc:spChg>
        <pc:spChg chg="add mod">
          <ac:chgData name="Vanessa Reis" userId="52f5c992-c630-4a8f-a545-bf6c841bd153" providerId="ADAL" clId="{D57AD179-4414-4068-A2DF-FE765D8C1D12}" dt="2021-05-05T10:39:35.289" v="450" actId="20577"/>
          <ac:spMkLst>
            <pc:docMk/>
            <pc:sldMk cId="338255503" sldId="466"/>
            <ac:spMk id="8" creationId="{0ADD2544-2BA0-446C-90CF-757C69C052ED}"/>
          </ac:spMkLst>
        </pc:spChg>
        <pc:spChg chg="add mod">
          <ac:chgData name="Vanessa Reis" userId="52f5c992-c630-4a8f-a545-bf6c841bd153" providerId="ADAL" clId="{D57AD179-4414-4068-A2DF-FE765D8C1D12}" dt="2021-05-05T10:25:14.099" v="409" actId="1076"/>
          <ac:spMkLst>
            <pc:docMk/>
            <pc:sldMk cId="338255503" sldId="466"/>
            <ac:spMk id="9" creationId="{14E14E57-F81B-4E95-85B1-0416CDBFE97A}"/>
          </ac:spMkLst>
        </pc:spChg>
        <pc:spChg chg="add mod">
          <ac:chgData name="Vanessa Reis" userId="52f5c992-c630-4a8f-a545-bf6c841bd153" providerId="ADAL" clId="{D57AD179-4414-4068-A2DF-FE765D8C1D12}" dt="2021-05-05T10:25:37.492" v="413" actId="20577"/>
          <ac:spMkLst>
            <pc:docMk/>
            <pc:sldMk cId="338255503" sldId="466"/>
            <ac:spMk id="10" creationId="{FE4CF37B-32CB-4B6D-8008-BB6A7AB0D594}"/>
          </ac:spMkLst>
        </pc:spChg>
        <pc:spChg chg="add mod">
          <ac:chgData name="Vanessa Reis" userId="52f5c992-c630-4a8f-a545-bf6c841bd153" providerId="ADAL" clId="{D57AD179-4414-4068-A2DF-FE765D8C1D12}" dt="2021-05-05T10:25:35.108" v="412" actId="20577"/>
          <ac:spMkLst>
            <pc:docMk/>
            <pc:sldMk cId="338255503" sldId="466"/>
            <ac:spMk id="11" creationId="{EBB6CC0E-933A-448D-88AA-9563A2730CD7}"/>
          </ac:spMkLst>
        </pc:spChg>
        <pc:spChg chg="add mod">
          <ac:chgData name="Vanessa Reis" userId="52f5c992-c630-4a8f-a545-bf6c841bd153" providerId="ADAL" clId="{D57AD179-4414-4068-A2DF-FE765D8C1D12}" dt="2021-05-05T10:25:51.708" v="415" actId="1076"/>
          <ac:spMkLst>
            <pc:docMk/>
            <pc:sldMk cId="338255503" sldId="466"/>
            <ac:spMk id="12" creationId="{CE13AF93-9685-4087-991B-8933A8A9B1B6}"/>
          </ac:spMkLst>
        </pc:spChg>
        <pc:spChg chg="add mod">
          <ac:chgData name="Vanessa Reis" userId="52f5c992-c630-4a8f-a545-bf6c841bd153" providerId="ADAL" clId="{D57AD179-4414-4068-A2DF-FE765D8C1D12}" dt="2021-05-05T10:25:56.868" v="417" actId="20577"/>
          <ac:spMkLst>
            <pc:docMk/>
            <pc:sldMk cId="338255503" sldId="466"/>
            <ac:spMk id="13" creationId="{56DCAD64-659F-4D33-882B-018F6F0A13B4}"/>
          </ac:spMkLst>
        </pc:spChg>
        <pc:spChg chg="add mod">
          <ac:chgData name="Vanessa Reis" userId="52f5c992-c630-4a8f-a545-bf6c841bd153" providerId="ADAL" clId="{D57AD179-4414-4068-A2DF-FE765D8C1D12}" dt="2021-05-05T10:25:54.676" v="416" actId="20577"/>
          <ac:spMkLst>
            <pc:docMk/>
            <pc:sldMk cId="338255503" sldId="466"/>
            <ac:spMk id="14" creationId="{B576E6E8-8105-42A2-A4E9-BF2AF5EC61DB}"/>
          </ac:spMkLst>
        </pc:spChg>
        <pc:spChg chg="del">
          <ac:chgData name="Vanessa Reis" userId="52f5c992-c630-4a8f-a545-bf6c841bd153" providerId="ADAL" clId="{D57AD179-4414-4068-A2DF-FE765D8C1D12}" dt="2021-05-05T10:22:38.058" v="354" actId="478"/>
          <ac:spMkLst>
            <pc:docMk/>
            <pc:sldMk cId="338255503" sldId="466"/>
            <ac:spMk id="20" creationId="{46B134C5-4685-4E2E-A41A-D0C0B406F568}"/>
          </ac:spMkLst>
        </pc:spChg>
        <pc:picChg chg="add del">
          <ac:chgData name="Vanessa Reis" userId="52f5c992-c630-4a8f-a545-bf6c841bd153" providerId="ADAL" clId="{D57AD179-4414-4068-A2DF-FE765D8C1D12}" dt="2021-05-05T10:22:48.885" v="358"/>
          <ac:picMkLst>
            <pc:docMk/>
            <pc:sldMk cId="338255503" sldId="466"/>
            <ac:picMk id="2" creationId="{4D474EE1-B7F9-4370-ADCF-27D7883070B1}"/>
          </ac:picMkLst>
        </pc:picChg>
        <pc:picChg chg="del">
          <ac:chgData name="Vanessa Reis" userId="52f5c992-c630-4a8f-a545-bf6c841bd153" providerId="ADAL" clId="{D57AD179-4414-4068-A2DF-FE765D8C1D12}" dt="2021-05-05T10:24:15.251" v="400" actId="478"/>
          <ac:picMkLst>
            <pc:docMk/>
            <pc:sldMk cId="338255503" sldId="466"/>
            <ac:picMk id="5" creationId="{E0F4C509-3406-4FC4-96F4-6FD80D8DDE0A}"/>
          </ac:picMkLst>
        </pc:picChg>
      </pc:sldChg>
      <pc:sldChg chg="delSp modSp mod delAnim">
        <pc:chgData name="Vanessa Reis" userId="52f5c992-c630-4a8f-a545-bf6c841bd153" providerId="ADAL" clId="{D57AD179-4414-4068-A2DF-FE765D8C1D12}" dt="2021-05-05T10:22:19.441" v="353"/>
        <pc:sldMkLst>
          <pc:docMk/>
          <pc:sldMk cId="1150625299" sldId="467"/>
        </pc:sldMkLst>
        <pc:spChg chg="del">
          <ac:chgData name="Vanessa Reis" userId="52f5c992-c630-4a8f-a545-bf6c841bd153" providerId="ADAL" clId="{D57AD179-4414-4068-A2DF-FE765D8C1D12}" dt="2021-05-05T10:21:25.350" v="317" actId="478"/>
          <ac:spMkLst>
            <pc:docMk/>
            <pc:sldMk cId="1150625299" sldId="467"/>
            <ac:spMk id="10" creationId="{84698F31-B38D-4DC5-B387-BE5E3D2316D4}"/>
          </ac:spMkLst>
        </pc:spChg>
        <pc:spChg chg="mod">
          <ac:chgData name="Vanessa Reis" userId="52f5c992-c630-4a8f-a545-bf6c841bd153" providerId="ADAL" clId="{D57AD179-4414-4068-A2DF-FE765D8C1D12}" dt="2021-05-05T10:21:18.020" v="315" actId="20577"/>
          <ac:spMkLst>
            <pc:docMk/>
            <pc:sldMk cId="1150625299" sldId="467"/>
            <ac:spMk id="11" creationId="{3075A0D1-A0B8-4D85-A518-68FA17D7D050}"/>
          </ac:spMkLst>
        </pc:spChg>
        <pc:graphicFrameChg chg="mod modGraphic">
          <ac:chgData name="Vanessa Reis" userId="52f5c992-c630-4a8f-a545-bf6c841bd153" providerId="ADAL" clId="{D57AD179-4414-4068-A2DF-FE765D8C1D12}" dt="2021-05-05T10:22:19.441" v="353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del">
          <ac:chgData name="Vanessa Reis" userId="52f5c992-c630-4a8f-a545-bf6c841bd153" providerId="ADAL" clId="{D57AD179-4414-4068-A2DF-FE765D8C1D12}" dt="2021-05-05T10:21:23.542" v="316" actId="478"/>
          <ac:picMkLst>
            <pc:docMk/>
            <pc:sldMk cId="1150625299" sldId="467"/>
            <ac:picMk id="9" creationId="{1B9CE6AF-1D5C-4A53-9C8C-D28E2824D054}"/>
          </ac:picMkLst>
        </pc:picChg>
      </pc:sldChg>
      <pc:sldChg chg="del">
        <pc:chgData name="Vanessa Reis" userId="52f5c992-c630-4a8f-a545-bf6c841bd153" providerId="ADAL" clId="{D57AD179-4414-4068-A2DF-FE765D8C1D12}" dt="2021-05-05T11:12:46.041" v="841" actId="47"/>
        <pc:sldMkLst>
          <pc:docMk/>
          <pc:sldMk cId="3687675856" sldId="471"/>
        </pc:sldMkLst>
      </pc:sldChg>
      <pc:sldChg chg="del">
        <pc:chgData name="Vanessa Reis" userId="52f5c992-c630-4a8f-a545-bf6c841bd153" providerId="ADAL" clId="{D57AD179-4414-4068-A2DF-FE765D8C1D12}" dt="2021-05-05T11:12:39.534" v="837" actId="47"/>
        <pc:sldMkLst>
          <pc:docMk/>
          <pc:sldMk cId="930168936" sldId="472"/>
        </pc:sldMkLst>
      </pc:sldChg>
      <pc:sldChg chg="del">
        <pc:chgData name="Vanessa Reis" userId="52f5c992-c630-4a8f-a545-bf6c841bd153" providerId="ADAL" clId="{D57AD179-4414-4068-A2DF-FE765D8C1D12}" dt="2021-05-05T11:12:41.696" v="838" actId="47"/>
        <pc:sldMkLst>
          <pc:docMk/>
          <pc:sldMk cId="2530216839" sldId="474"/>
        </pc:sldMkLst>
      </pc:sldChg>
      <pc:sldChg chg="addSp delSp modSp mod delAnim modAnim">
        <pc:chgData name="Vanessa Reis" userId="52f5c992-c630-4a8f-a545-bf6c841bd153" providerId="ADAL" clId="{D57AD179-4414-4068-A2DF-FE765D8C1D12}" dt="2021-05-05T10:17:04.609" v="279" actId="113"/>
        <pc:sldMkLst>
          <pc:docMk/>
          <pc:sldMk cId="2448194585" sldId="475"/>
        </pc:sldMkLst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5" creationId="{CD663E91-D77E-410C-913F-121E48C0B003}"/>
          </ac:spMkLst>
        </pc:spChg>
        <pc:spChg chg="mod">
          <ac:chgData name="Vanessa Reis" userId="52f5c992-c630-4a8f-a545-bf6c841bd153" providerId="ADAL" clId="{D57AD179-4414-4068-A2DF-FE765D8C1D12}" dt="2021-05-05T10:15:32.070" v="265" actId="20577"/>
          <ac:spMkLst>
            <pc:docMk/>
            <pc:sldMk cId="2448194585" sldId="475"/>
            <ac:spMk id="18" creationId="{ACDC5664-2E37-45F4-973F-334070E45287}"/>
          </ac:spMkLst>
        </pc:spChg>
        <pc:spChg chg="add mod">
          <ac:chgData name="Vanessa Reis" userId="52f5c992-c630-4a8f-a545-bf6c841bd153" providerId="ADAL" clId="{D57AD179-4414-4068-A2DF-FE765D8C1D12}" dt="2021-05-05T10:16:03.078" v="269" actId="20577"/>
          <ac:spMkLst>
            <pc:docMk/>
            <pc:sldMk cId="2448194585" sldId="475"/>
            <ac:spMk id="19" creationId="{AC4A56FB-3F7D-437D-8D48-91462D0B9D19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0" creationId="{85C7E885-D523-4161-814E-C4D0697DAE96}"/>
          </ac:spMkLst>
        </pc:spChg>
        <pc:spChg chg="del">
          <ac:chgData name="Vanessa Reis" userId="52f5c992-c630-4a8f-a545-bf6c841bd153" providerId="ADAL" clId="{D57AD179-4414-4068-A2DF-FE765D8C1D12}" dt="2021-05-05T10:12:45.751" v="231" actId="478"/>
          <ac:spMkLst>
            <pc:docMk/>
            <pc:sldMk cId="2448194585" sldId="475"/>
            <ac:spMk id="21" creationId="{598A6515-5D65-40A0-B28F-17D2717C4199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2" creationId="{228B6AC7-091A-4F1B-B7EE-1C310D7AB9D5}"/>
          </ac:spMkLst>
        </pc:spChg>
        <pc:spChg chg="add mod">
          <ac:chgData name="Vanessa Reis" userId="52f5c992-c630-4a8f-a545-bf6c841bd153" providerId="ADAL" clId="{D57AD179-4414-4068-A2DF-FE765D8C1D12}" dt="2021-05-05T10:16:24.022" v="272" actId="20577"/>
          <ac:spMkLst>
            <pc:docMk/>
            <pc:sldMk cId="2448194585" sldId="475"/>
            <ac:spMk id="23" creationId="{D1D8E5A4-CA4B-477F-BDF5-9DACEC7129A3}"/>
          </ac:spMkLst>
        </pc:spChg>
        <pc:spChg chg="add mod">
          <ac:chgData name="Vanessa Reis" userId="52f5c992-c630-4a8f-a545-bf6c841bd153" providerId="ADAL" clId="{D57AD179-4414-4068-A2DF-FE765D8C1D12}" dt="2021-05-05T10:17:04.609" v="279" actId="113"/>
          <ac:spMkLst>
            <pc:docMk/>
            <pc:sldMk cId="2448194585" sldId="475"/>
            <ac:spMk id="24" creationId="{B40FD3BA-8041-422A-992D-6281E402FAD7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7" creationId="{4B96F259-A71C-471B-96BB-CC4B110BB425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8" creationId="{C58129FE-20C2-44D5-8BD7-F1ACD9E6F81C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29" creationId="{1590CC53-A8E5-4FB3-893A-A30FF5C3AFCD}"/>
          </ac:spMkLst>
        </pc:spChg>
        <pc:spChg chg="del">
          <ac:chgData name="Vanessa Reis" userId="52f5c992-c630-4a8f-a545-bf6c841bd153" providerId="ADAL" clId="{D57AD179-4414-4068-A2DF-FE765D8C1D12}" dt="2021-05-05T10:12:43.899" v="229" actId="478"/>
          <ac:spMkLst>
            <pc:docMk/>
            <pc:sldMk cId="2448194585" sldId="475"/>
            <ac:spMk id="30" creationId="{BC83CA32-E5CA-4D17-B9A6-FB0A39CE165D}"/>
          </ac:spMkLst>
        </pc:spChg>
        <pc:spChg chg="del">
          <ac:chgData name="Vanessa Reis" userId="52f5c992-c630-4a8f-a545-bf6c841bd153" providerId="ADAL" clId="{D57AD179-4414-4068-A2DF-FE765D8C1D12}" dt="2021-05-05T10:12:27.473" v="224" actId="478"/>
          <ac:spMkLst>
            <pc:docMk/>
            <pc:sldMk cId="2448194585" sldId="475"/>
            <ac:spMk id="31" creationId="{B43A54DF-6D7C-4A0A-845C-3D5BB8FCD5E0}"/>
          </ac:spMkLst>
        </pc:spChg>
        <pc:spChg chg="del">
          <ac:chgData name="Vanessa Reis" userId="52f5c992-c630-4a8f-a545-bf6c841bd153" providerId="ADAL" clId="{D57AD179-4414-4068-A2DF-FE765D8C1D12}" dt="2021-05-05T10:12:32.248" v="228" actId="478"/>
          <ac:spMkLst>
            <pc:docMk/>
            <pc:sldMk cId="2448194585" sldId="475"/>
            <ac:spMk id="32" creationId="{A3A20137-AB6D-49C5-9161-7F82FBF8DFE2}"/>
          </ac:spMkLst>
        </pc:spChg>
        <pc:spChg chg="del">
          <ac:chgData name="Vanessa Reis" userId="52f5c992-c630-4a8f-a545-bf6c841bd153" providerId="ADAL" clId="{D57AD179-4414-4068-A2DF-FE765D8C1D12}" dt="2021-05-05T10:12:29.494" v="225" actId="478"/>
          <ac:spMkLst>
            <pc:docMk/>
            <pc:sldMk cId="2448194585" sldId="475"/>
            <ac:spMk id="33" creationId="{C801373D-47E5-4FA5-B88C-B62792DCA3A3}"/>
          </ac:spMkLst>
        </pc:spChg>
        <pc:spChg chg="del mod">
          <ac:chgData name="Vanessa Reis" userId="52f5c992-c630-4a8f-a545-bf6c841bd153" providerId="ADAL" clId="{D57AD179-4414-4068-A2DF-FE765D8C1D12}" dt="2021-05-05T10:12:31.207" v="227" actId="478"/>
          <ac:spMkLst>
            <pc:docMk/>
            <pc:sldMk cId="2448194585" sldId="475"/>
            <ac:spMk id="34" creationId="{D6BE4F2A-30D1-4CB4-8D46-4B0A0845A977}"/>
          </ac:spMkLst>
        </pc:spChg>
        <pc:picChg chg="add mod">
          <ac:chgData name="Vanessa Reis" userId="52f5c992-c630-4a8f-a545-bf6c841bd153" providerId="ADAL" clId="{D57AD179-4414-4068-A2DF-FE765D8C1D12}" dt="2021-05-05T10:13:21.365" v="260" actId="1076"/>
          <ac:picMkLst>
            <pc:docMk/>
            <pc:sldMk cId="2448194585" sldId="475"/>
            <ac:picMk id="16" creationId="{61FE34EC-5B1E-47B2-8947-86DDE523E2DE}"/>
          </ac:picMkLst>
        </pc:picChg>
        <pc:picChg chg="add mod">
          <ac:chgData name="Vanessa Reis" userId="52f5c992-c630-4a8f-a545-bf6c841bd153" providerId="ADAL" clId="{D57AD179-4414-4068-A2DF-FE765D8C1D12}" dt="2021-05-05T10:14:28.965" v="263" actId="1076"/>
          <ac:picMkLst>
            <pc:docMk/>
            <pc:sldMk cId="2448194585" sldId="475"/>
            <ac:picMk id="17" creationId="{7283B8B9-B350-4322-AE56-58CF2DF0381A}"/>
          </ac:picMkLst>
        </pc:picChg>
        <pc:picChg chg="del">
          <ac:chgData name="Vanessa Reis" userId="52f5c992-c630-4a8f-a545-bf6c841bd153" providerId="ADAL" clId="{D57AD179-4414-4068-A2DF-FE765D8C1D12}" dt="2021-05-05T10:12:44.790" v="230" actId="478"/>
          <ac:picMkLst>
            <pc:docMk/>
            <pc:sldMk cId="2448194585" sldId="475"/>
            <ac:picMk id="35" creationId="{307208B8-91C9-4044-9D7F-97BEF6A460C9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11:49.461" v="223" actId="20577"/>
        <pc:sldMkLst>
          <pc:docMk/>
          <pc:sldMk cId="4130587763" sldId="476"/>
        </pc:sldMkLst>
        <pc:spChg chg="del">
          <ac:chgData name="Vanessa Reis" userId="52f5c992-c630-4a8f-a545-bf6c841bd153" providerId="ADAL" clId="{D57AD179-4414-4068-A2DF-FE765D8C1D12}" dt="2021-05-05T10:07:51.601" v="148" actId="478"/>
          <ac:spMkLst>
            <pc:docMk/>
            <pc:sldMk cId="4130587763" sldId="476"/>
            <ac:spMk id="2" creationId="{A10FA263-247A-4A09-ABE7-553E502782D9}"/>
          </ac:spMkLst>
        </pc:spChg>
        <pc:spChg chg="mod">
          <ac:chgData name="Vanessa Reis" userId="52f5c992-c630-4a8f-a545-bf6c841bd153" providerId="ADAL" clId="{D57AD179-4414-4068-A2DF-FE765D8C1D12}" dt="2021-05-05T10:08:13.729" v="153" actId="1076"/>
          <ac:spMkLst>
            <pc:docMk/>
            <pc:sldMk cId="4130587763" sldId="476"/>
            <ac:spMk id="7" creationId="{8F7DB567-93AE-4A99-97CD-4F4BFA90916A}"/>
          </ac:spMkLst>
        </pc:spChg>
        <pc:spChg chg="add mod">
          <ac:chgData name="Vanessa Reis" userId="52f5c992-c630-4a8f-a545-bf6c841bd153" providerId="ADAL" clId="{D57AD179-4414-4068-A2DF-FE765D8C1D12}" dt="2021-05-05T10:10:06.674" v="182" actId="1076"/>
          <ac:spMkLst>
            <pc:docMk/>
            <pc:sldMk cId="4130587763" sldId="476"/>
            <ac:spMk id="12" creationId="{B7E5A52F-FC26-4BE3-A2D8-12D0CACFFCE8}"/>
          </ac:spMkLst>
        </pc:spChg>
        <pc:spChg chg="add mod">
          <ac:chgData name="Vanessa Reis" userId="52f5c992-c630-4a8f-a545-bf6c841bd153" providerId="ADAL" clId="{D57AD179-4414-4068-A2DF-FE765D8C1D12}" dt="2021-05-05T10:10:17.731" v="185" actId="20577"/>
          <ac:spMkLst>
            <pc:docMk/>
            <pc:sldMk cId="4130587763" sldId="476"/>
            <ac:spMk id="13" creationId="{85695CB6-BA48-4DD9-B876-E620DC173911}"/>
          </ac:spMkLst>
        </pc:spChg>
        <pc:spChg chg="add mod">
          <ac:chgData name="Vanessa Reis" userId="52f5c992-c630-4a8f-a545-bf6c841bd153" providerId="ADAL" clId="{D57AD179-4414-4068-A2DF-FE765D8C1D12}" dt="2021-05-05T10:10:27.859" v="188" actId="20577"/>
          <ac:spMkLst>
            <pc:docMk/>
            <pc:sldMk cId="4130587763" sldId="476"/>
            <ac:spMk id="14" creationId="{FCBC3DE7-8750-4685-B397-052F8649268E}"/>
          </ac:spMkLst>
        </pc:spChg>
        <pc:spChg chg="add mod">
          <ac:chgData name="Vanessa Reis" userId="52f5c992-c630-4a8f-a545-bf6c841bd153" providerId="ADAL" clId="{D57AD179-4414-4068-A2DF-FE765D8C1D12}" dt="2021-05-05T10:11:04.571" v="204" actId="1076"/>
          <ac:spMkLst>
            <pc:docMk/>
            <pc:sldMk cId="4130587763" sldId="476"/>
            <ac:spMk id="15" creationId="{F80245BF-63BF-4DDF-AC00-E88EE70D69C2}"/>
          </ac:spMkLst>
        </pc:spChg>
        <pc:spChg chg="del">
          <ac:chgData name="Vanessa Reis" userId="52f5c992-c630-4a8f-a545-bf6c841bd153" providerId="ADAL" clId="{D57AD179-4414-4068-A2DF-FE765D8C1D12}" dt="2021-05-05T10:07:53.489" v="150" actId="478"/>
          <ac:spMkLst>
            <pc:docMk/>
            <pc:sldMk cId="4130587763" sldId="476"/>
            <ac:spMk id="16" creationId="{17722272-062F-4585-AC67-47E5F9984CFF}"/>
          </ac:spMkLst>
        </pc:spChg>
        <pc:spChg chg="del mod">
          <ac:chgData name="Vanessa Reis" userId="52f5c992-c630-4a8f-a545-bf6c841bd153" providerId="ADAL" clId="{D57AD179-4414-4068-A2DF-FE765D8C1D12}" dt="2021-05-05T10:07:54.577" v="151" actId="478"/>
          <ac:spMkLst>
            <pc:docMk/>
            <pc:sldMk cId="4130587763" sldId="476"/>
            <ac:spMk id="17" creationId="{435551D3-B7CA-4FFE-BA9D-67675EED9FE0}"/>
          </ac:spMkLst>
        </pc:spChg>
        <pc:spChg chg="add mod">
          <ac:chgData name="Vanessa Reis" userId="52f5c992-c630-4a8f-a545-bf6c841bd153" providerId="ADAL" clId="{D57AD179-4414-4068-A2DF-FE765D8C1D12}" dt="2021-05-05T10:11:19.956" v="211" actId="20577"/>
          <ac:spMkLst>
            <pc:docMk/>
            <pc:sldMk cId="4130587763" sldId="476"/>
            <ac:spMk id="18" creationId="{F376AF25-A1B7-4FCB-B377-222DECD125E1}"/>
          </ac:spMkLst>
        </pc:spChg>
        <pc:spChg chg="add mod">
          <ac:chgData name="Vanessa Reis" userId="52f5c992-c630-4a8f-a545-bf6c841bd153" providerId="ADAL" clId="{D57AD179-4414-4068-A2DF-FE765D8C1D12}" dt="2021-05-05T10:11:49.461" v="223" actId="20577"/>
          <ac:spMkLst>
            <pc:docMk/>
            <pc:sldMk cId="4130587763" sldId="476"/>
            <ac:spMk id="19" creationId="{631A650F-44E3-4734-A2E4-32E60C09AD21}"/>
          </ac:spMkLst>
        </pc:spChg>
        <pc:picChg chg="del">
          <ac:chgData name="Vanessa Reis" userId="52f5c992-c630-4a8f-a545-bf6c841bd153" providerId="ADAL" clId="{D57AD179-4414-4068-A2DF-FE765D8C1D12}" dt="2021-05-05T10:09:25.778" v="172" actId="478"/>
          <ac:picMkLst>
            <pc:docMk/>
            <pc:sldMk cId="4130587763" sldId="476"/>
            <ac:picMk id="8" creationId="{A68901F6-02DA-49FE-B425-80C8582B49BA}"/>
          </ac:picMkLst>
        </pc:picChg>
        <pc:picChg chg="add mod">
          <ac:chgData name="Vanessa Reis" userId="52f5c992-c630-4a8f-a545-bf6c841bd153" providerId="ADAL" clId="{D57AD179-4414-4068-A2DF-FE765D8C1D12}" dt="2021-05-05T10:09:31.217" v="174" actId="1076"/>
          <ac:picMkLst>
            <pc:docMk/>
            <pc:sldMk cId="4130587763" sldId="476"/>
            <ac:picMk id="9" creationId="{52BE554D-D662-49CC-9C23-68A9C0D55BBB}"/>
          </ac:picMkLst>
        </pc:picChg>
        <pc:picChg chg="add mod">
          <ac:chgData name="Vanessa Reis" userId="52f5c992-c630-4a8f-a545-bf6c841bd153" providerId="ADAL" clId="{D57AD179-4414-4068-A2DF-FE765D8C1D12}" dt="2021-05-05T10:09:38.225" v="177" actId="1076"/>
          <ac:picMkLst>
            <pc:docMk/>
            <pc:sldMk cId="4130587763" sldId="476"/>
            <ac:picMk id="10" creationId="{DFB0245F-679B-457C-BEF6-5CB71184E0A4}"/>
          </ac:picMkLst>
        </pc:picChg>
        <pc:picChg chg="add mod">
          <ac:chgData name="Vanessa Reis" userId="52f5c992-c630-4a8f-a545-bf6c841bd153" providerId="ADAL" clId="{D57AD179-4414-4068-A2DF-FE765D8C1D12}" dt="2021-05-05T10:09:32.761" v="175" actId="1076"/>
          <ac:picMkLst>
            <pc:docMk/>
            <pc:sldMk cId="4130587763" sldId="476"/>
            <ac:picMk id="11" creationId="{2978D51D-FC73-4EC1-BC9C-E9A739AF76C1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0:43:57.759" v="520"/>
        <pc:sldMkLst>
          <pc:docMk/>
          <pc:sldMk cId="2970216070" sldId="477"/>
        </pc:sldMkLst>
        <pc:spChg chg="add mod">
          <ac:chgData name="Vanessa Reis" userId="52f5c992-c630-4a8f-a545-bf6c841bd153" providerId="ADAL" clId="{D57AD179-4414-4068-A2DF-FE765D8C1D12}" dt="2021-05-05T10:41:15.458" v="481" actId="255"/>
          <ac:spMkLst>
            <pc:docMk/>
            <pc:sldMk cId="2970216070" sldId="477"/>
            <ac:spMk id="5" creationId="{87C7E327-F8A3-48E4-884C-E8387D5B2A35}"/>
          </ac:spMkLst>
        </pc:spChg>
        <pc:spChg chg="add mod">
          <ac:chgData name="Vanessa Reis" userId="52f5c992-c630-4a8f-a545-bf6c841bd153" providerId="ADAL" clId="{D57AD179-4414-4068-A2DF-FE765D8C1D12}" dt="2021-05-05T10:43:31.208" v="513" actId="207"/>
          <ac:spMkLst>
            <pc:docMk/>
            <pc:sldMk cId="2970216070" sldId="477"/>
            <ac:spMk id="8" creationId="{A2C0328F-5EC3-46CE-BB95-79D6D8A7CAAB}"/>
          </ac:spMkLst>
        </pc:spChg>
        <pc:spChg chg="add del mod">
          <ac:chgData name="Vanessa Reis" userId="52f5c992-c630-4a8f-a545-bf6c841bd153" providerId="ADAL" clId="{D57AD179-4414-4068-A2DF-FE765D8C1D12}" dt="2021-05-05T10:43:35.871" v="515" actId="21"/>
          <ac:spMkLst>
            <pc:docMk/>
            <pc:sldMk cId="2970216070" sldId="477"/>
            <ac:spMk id="9" creationId="{9FF24624-F378-464D-A36B-62791664A9AC}"/>
          </ac:spMkLst>
        </pc:spChg>
        <pc:spChg chg="add mod">
          <ac:chgData name="Vanessa Reis" userId="52f5c992-c630-4a8f-a545-bf6c841bd153" providerId="ADAL" clId="{D57AD179-4414-4068-A2DF-FE765D8C1D12}" dt="2021-05-05T10:43:57.759" v="520"/>
          <ac:spMkLst>
            <pc:docMk/>
            <pc:sldMk cId="2970216070" sldId="477"/>
            <ac:spMk id="10" creationId="{2699255F-D48D-463C-8CAA-19E0B43D9406}"/>
          </ac:spMkLst>
        </pc:spChg>
        <pc:spChg chg="del">
          <ac:chgData name="Vanessa Reis" userId="52f5c992-c630-4a8f-a545-bf6c841bd153" providerId="ADAL" clId="{D57AD179-4414-4068-A2DF-FE765D8C1D12}" dt="2021-05-05T10:40:56.058" v="476" actId="478"/>
          <ac:spMkLst>
            <pc:docMk/>
            <pc:sldMk cId="2970216070" sldId="477"/>
            <ac:spMk id="21" creationId="{5ACD7469-A7A8-46B5-9E0C-EAE73E8D293E}"/>
          </ac:spMkLst>
        </pc:spChg>
        <pc:spChg chg="del">
          <ac:chgData name="Vanessa Reis" userId="52f5c992-c630-4a8f-a545-bf6c841bd153" providerId="ADAL" clId="{D57AD179-4414-4068-A2DF-FE765D8C1D12}" dt="2021-05-05T10:40:57.529" v="477" actId="478"/>
          <ac:spMkLst>
            <pc:docMk/>
            <pc:sldMk cId="2970216070" sldId="477"/>
            <ac:spMk id="22" creationId="{02B1705F-2BF7-4E4F-8B94-6FD70B478607}"/>
          </ac:spMkLst>
        </pc:spChg>
        <pc:picChg chg="del">
          <ac:chgData name="Vanessa Reis" userId="52f5c992-c630-4a8f-a545-bf6c841bd153" providerId="ADAL" clId="{D57AD179-4414-4068-A2DF-FE765D8C1D12}" dt="2021-05-05T10:40:59.847" v="478" actId="478"/>
          <ac:picMkLst>
            <pc:docMk/>
            <pc:sldMk cId="2970216070" sldId="477"/>
            <ac:picMk id="4" creationId="{1569D231-C0B0-422D-9171-233444E2837C}"/>
          </ac:picMkLst>
        </pc:picChg>
        <pc:picChg chg="add mod">
          <ac:chgData name="Vanessa Reis" userId="52f5c992-c630-4a8f-a545-bf6c841bd153" providerId="ADAL" clId="{D57AD179-4414-4068-A2DF-FE765D8C1D12}" dt="2021-05-05T10:41:36.366" v="484" actId="1076"/>
          <ac:picMkLst>
            <pc:docMk/>
            <pc:sldMk cId="2970216070" sldId="477"/>
            <ac:picMk id="6" creationId="{170EFBE2-3420-481A-93DC-3D6D33EC1158}"/>
          </ac:picMkLst>
        </pc:picChg>
        <pc:picChg chg="add mod">
          <ac:chgData name="Vanessa Reis" userId="52f5c992-c630-4a8f-a545-bf6c841bd153" providerId="ADAL" clId="{D57AD179-4414-4068-A2DF-FE765D8C1D12}" dt="2021-05-05T10:41:51.389" v="489" actId="14100"/>
          <ac:picMkLst>
            <pc:docMk/>
            <pc:sldMk cId="2970216070" sldId="477"/>
            <ac:picMk id="7" creationId="{0AD7A0E2-53C6-4F09-B450-B7A2ED905DCB}"/>
          </ac:picMkLst>
        </pc:picChg>
      </pc:sldChg>
      <pc:sldChg chg="addSp delSp modSp mod delAnim modAnim">
        <pc:chgData name="Vanessa Reis" userId="52f5c992-c630-4a8f-a545-bf6c841bd153" providerId="ADAL" clId="{D57AD179-4414-4068-A2DF-FE765D8C1D12}" dt="2021-05-05T11:04:36.006" v="811" actId="20577"/>
        <pc:sldMkLst>
          <pc:docMk/>
          <pc:sldMk cId="4148925268" sldId="478"/>
        </pc:sldMkLst>
        <pc:spChg chg="add del mod">
          <ac:chgData name="Vanessa Reis" userId="52f5c992-c630-4a8f-a545-bf6c841bd153" providerId="ADAL" clId="{D57AD179-4414-4068-A2DF-FE765D8C1D12}" dt="2021-05-05T10:55:54.891" v="717" actId="478"/>
          <ac:spMkLst>
            <pc:docMk/>
            <pc:sldMk cId="4148925268" sldId="478"/>
            <ac:spMk id="4" creationId="{6C9DE8BD-A88B-4968-A8C7-2D0C41612C5C}"/>
          </ac:spMkLst>
        </pc:spChg>
        <pc:spChg chg="add del mod">
          <ac:chgData name="Vanessa Reis" userId="52f5c992-c630-4a8f-a545-bf6c841bd153" providerId="ADAL" clId="{D57AD179-4414-4068-A2DF-FE765D8C1D12}" dt="2021-05-05T10:55:40.780" v="712" actId="478"/>
          <ac:spMkLst>
            <pc:docMk/>
            <pc:sldMk cId="4148925268" sldId="478"/>
            <ac:spMk id="7" creationId="{29BB17DD-8992-496E-A539-C1424988895B}"/>
          </ac:spMkLst>
        </pc:spChg>
        <pc:spChg chg="add del mod">
          <ac:chgData name="Vanessa Reis" userId="52f5c992-c630-4a8f-a545-bf6c841bd153" providerId="ADAL" clId="{D57AD179-4414-4068-A2DF-FE765D8C1D12}" dt="2021-05-05T10:55:42.429" v="714" actId="478"/>
          <ac:spMkLst>
            <pc:docMk/>
            <pc:sldMk cId="4148925268" sldId="478"/>
            <ac:spMk id="8" creationId="{29EA87FD-83A3-46D6-B6F1-323372A6C067}"/>
          </ac:spMkLst>
        </pc:spChg>
        <pc:spChg chg="add mod">
          <ac:chgData name="Vanessa Reis" userId="52f5c992-c630-4a8f-a545-bf6c841bd153" providerId="ADAL" clId="{D57AD179-4414-4068-A2DF-FE765D8C1D12}" dt="2021-05-05T10:58:35.293" v="776" actId="20577"/>
          <ac:spMkLst>
            <pc:docMk/>
            <pc:sldMk cId="4148925268" sldId="478"/>
            <ac:spMk id="9" creationId="{116B9A71-2F36-425D-88F4-062F61F47C9C}"/>
          </ac:spMkLst>
        </pc:spChg>
        <pc:spChg chg="add del mod">
          <ac:chgData name="Vanessa Reis" userId="52f5c992-c630-4a8f-a545-bf6c841bd153" providerId="ADAL" clId="{D57AD179-4414-4068-A2DF-FE765D8C1D12}" dt="2021-05-05T10:57:37.211" v="747" actId="478"/>
          <ac:spMkLst>
            <pc:docMk/>
            <pc:sldMk cId="4148925268" sldId="478"/>
            <ac:spMk id="10" creationId="{D4140A7E-7B78-4E4E-AA14-711F33A76C20}"/>
          </ac:spMkLst>
        </pc:spChg>
        <pc:spChg chg="add del mod">
          <ac:chgData name="Vanessa Reis" userId="52f5c992-c630-4a8f-a545-bf6c841bd153" providerId="ADAL" clId="{D57AD179-4414-4068-A2DF-FE765D8C1D12}" dt="2021-05-05T10:57:36.571" v="746" actId="478"/>
          <ac:spMkLst>
            <pc:docMk/>
            <pc:sldMk cId="4148925268" sldId="478"/>
            <ac:spMk id="11" creationId="{EC71EC11-EEEB-4324-A8D2-9D045981B70E}"/>
          </ac:spMkLst>
        </pc:spChg>
        <pc:spChg chg="add mod">
          <ac:chgData name="Vanessa Reis" userId="52f5c992-c630-4a8f-a545-bf6c841bd153" providerId="ADAL" clId="{D57AD179-4414-4068-A2DF-FE765D8C1D12}" dt="2021-05-05T11:01:46.344" v="806" actId="20577"/>
          <ac:spMkLst>
            <pc:docMk/>
            <pc:sldMk cId="4148925268" sldId="478"/>
            <ac:spMk id="12" creationId="{92A0F26A-BDF4-4CBB-A33C-0F8242807437}"/>
          </ac:spMkLst>
        </pc:spChg>
        <pc:spChg chg="add mod">
          <ac:chgData name="Vanessa Reis" userId="52f5c992-c630-4a8f-a545-bf6c841bd153" providerId="ADAL" clId="{D57AD179-4414-4068-A2DF-FE765D8C1D12}" dt="2021-05-05T11:04:25.479" v="807" actId="20577"/>
          <ac:spMkLst>
            <pc:docMk/>
            <pc:sldMk cId="4148925268" sldId="478"/>
            <ac:spMk id="13" creationId="{E477ACE4-A140-46C5-B4D1-2CBF3CE5EF8F}"/>
          </ac:spMkLst>
        </pc:spChg>
        <pc:spChg chg="add mod">
          <ac:chgData name="Vanessa Reis" userId="52f5c992-c630-4a8f-a545-bf6c841bd153" providerId="ADAL" clId="{D57AD179-4414-4068-A2DF-FE765D8C1D12}" dt="2021-05-05T11:04:30.615" v="809" actId="20577"/>
          <ac:spMkLst>
            <pc:docMk/>
            <pc:sldMk cId="4148925268" sldId="478"/>
            <ac:spMk id="14" creationId="{A226282D-942B-4B52-82E5-181B3E07604B}"/>
          </ac:spMkLst>
        </pc:spChg>
        <pc:spChg chg="add mod">
          <ac:chgData name="Vanessa Reis" userId="52f5c992-c630-4a8f-a545-bf6c841bd153" providerId="ADAL" clId="{D57AD179-4414-4068-A2DF-FE765D8C1D12}" dt="2021-05-05T11:04:34.086" v="810" actId="20577"/>
          <ac:spMkLst>
            <pc:docMk/>
            <pc:sldMk cId="4148925268" sldId="478"/>
            <ac:spMk id="15" creationId="{FF4D4DBC-B432-4963-9198-C893F62F7D68}"/>
          </ac:spMkLst>
        </pc:spChg>
        <pc:spChg chg="add mod">
          <ac:chgData name="Vanessa Reis" userId="52f5c992-c630-4a8f-a545-bf6c841bd153" providerId="ADAL" clId="{D57AD179-4414-4068-A2DF-FE765D8C1D12}" dt="2021-05-05T11:04:36.006" v="811" actId="20577"/>
          <ac:spMkLst>
            <pc:docMk/>
            <pc:sldMk cId="4148925268" sldId="478"/>
            <ac:spMk id="16" creationId="{1ED9B613-2EBD-48B7-98D2-017E36D5C343}"/>
          </ac:spMkLst>
        </pc:spChg>
        <pc:spChg chg="del">
          <ac:chgData name="Vanessa Reis" userId="52f5c992-c630-4a8f-a545-bf6c841bd153" providerId="ADAL" clId="{D57AD179-4414-4068-A2DF-FE765D8C1D12}" dt="2021-05-05T10:51:43.038" v="609" actId="478"/>
          <ac:spMkLst>
            <pc:docMk/>
            <pc:sldMk cId="4148925268" sldId="478"/>
            <ac:spMk id="21" creationId="{5ACD7469-A7A8-46B5-9E0C-EAE73E8D293E}"/>
          </ac:spMkLst>
        </pc:spChg>
        <pc:picChg chg="del">
          <ac:chgData name="Vanessa Reis" userId="52f5c992-c630-4a8f-a545-bf6c841bd153" providerId="ADAL" clId="{D57AD179-4414-4068-A2DF-FE765D8C1D12}" dt="2021-05-05T10:51:41.308" v="608" actId="478"/>
          <ac:picMkLst>
            <pc:docMk/>
            <pc:sldMk cId="4148925268" sldId="478"/>
            <ac:picMk id="3" creationId="{C48FEAB9-CE56-404D-BDEB-587B3D59860E}"/>
          </ac:picMkLst>
        </pc:picChg>
        <pc:picChg chg="add del mod">
          <ac:chgData name="Vanessa Reis" userId="52f5c992-c630-4a8f-a545-bf6c841bd153" providerId="ADAL" clId="{D57AD179-4414-4068-A2DF-FE765D8C1D12}" dt="2021-05-05T10:55:39.307" v="711" actId="478"/>
          <ac:picMkLst>
            <pc:docMk/>
            <pc:sldMk cId="4148925268" sldId="478"/>
            <ac:picMk id="5" creationId="{C08A3401-A77E-4AF2-BBE0-6938AE766EE0}"/>
          </ac:picMkLst>
        </pc:picChg>
        <pc:picChg chg="add del mod">
          <ac:chgData name="Vanessa Reis" userId="52f5c992-c630-4a8f-a545-bf6c841bd153" providerId="ADAL" clId="{D57AD179-4414-4068-A2DF-FE765D8C1D12}" dt="2021-05-05T10:55:41.355" v="713" actId="478"/>
          <ac:picMkLst>
            <pc:docMk/>
            <pc:sldMk cId="4148925268" sldId="478"/>
            <ac:picMk id="6" creationId="{DB7678A2-7702-4DCD-9915-87FFD04B8EE1}"/>
          </ac:picMkLst>
        </pc:picChg>
      </pc:sldChg>
      <pc:sldChg chg="del">
        <pc:chgData name="Vanessa Reis" userId="52f5c992-c630-4a8f-a545-bf6c841bd153" providerId="ADAL" clId="{D57AD179-4414-4068-A2DF-FE765D8C1D12}" dt="2021-05-05T11:12:44.470" v="840" actId="47"/>
        <pc:sldMkLst>
          <pc:docMk/>
          <pc:sldMk cId="1123299861" sldId="479"/>
        </pc:sldMkLst>
      </pc:sldChg>
      <pc:sldChg chg="del">
        <pc:chgData name="Vanessa Reis" userId="52f5c992-c630-4a8f-a545-bf6c841bd153" providerId="ADAL" clId="{D57AD179-4414-4068-A2DF-FE765D8C1D12}" dt="2021-05-05T11:12:43.033" v="839" actId="47"/>
        <pc:sldMkLst>
          <pc:docMk/>
          <pc:sldMk cId="1975372083" sldId="480"/>
        </pc:sldMkLst>
      </pc:sldChg>
      <pc:sldChg chg="addSp delSp modSp add mod modAnim">
        <pc:chgData name="Vanessa Reis" userId="52f5c992-c630-4a8f-a545-bf6c841bd153" providerId="ADAL" clId="{D57AD179-4414-4068-A2DF-FE765D8C1D12}" dt="2021-05-05T10:07:20.818" v="146" actId="20577"/>
        <pc:sldMkLst>
          <pc:docMk/>
          <pc:sldMk cId="3081270721" sldId="481"/>
        </pc:sldMkLst>
        <pc:spChg chg="add mod">
          <ac:chgData name="Vanessa Reis" userId="52f5c992-c630-4a8f-a545-bf6c841bd153" providerId="ADAL" clId="{D57AD179-4414-4068-A2DF-FE765D8C1D12}" dt="2021-05-05T10:07:20.818" v="146" actId="20577"/>
          <ac:spMkLst>
            <pc:docMk/>
            <pc:sldMk cId="3081270721" sldId="481"/>
            <ac:spMk id="6" creationId="{0B470542-2997-410B-8AAE-B042FE50A46B}"/>
          </ac:spMkLst>
        </pc:spChg>
        <pc:spChg chg="mod">
          <ac:chgData name="Vanessa Reis" userId="52f5c992-c630-4a8f-a545-bf6c841bd153" providerId="ADAL" clId="{D57AD179-4414-4068-A2DF-FE765D8C1D12}" dt="2021-05-05T10:05:19.297" v="120" actId="20577"/>
          <ac:spMkLst>
            <pc:docMk/>
            <pc:sldMk cId="3081270721" sldId="481"/>
            <ac:spMk id="7" creationId="{8F7DB567-93AE-4A99-97CD-4F4BFA90916A}"/>
          </ac:spMkLst>
        </pc:spChg>
        <pc:spChg chg="del">
          <ac:chgData name="Vanessa Reis" userId="52f5c992-c630-4a8f-a545-bf6c841bd153" providerId="ADAL" clId="{D57AD179-4414-4068-A2DF-FE765D8C1D12}" dt="2021-05-05T10:04:50.898" v="102" actId="478"/>
          <ac:spMkLst>
            <pc:docMk/>
            <pc:sldMk cId="3081270721" sldId="481"/>
            <ac:spMk id="16" creationId="{3AC06D31-6486-42D3-9B8E-FF72BB49C688}"/>
          </ac:spMkLst>
        </pc:spChg>
        <pc:graphicFrameChg chg="add mod modGraphic">
          <ac:chgData name="Vanessa Reis" userId="52f5c992-c630-4a8f-a545-bf6c841bd153" providerId="ADAL" clId="{D57AD179-4414-4068-A2DF-FE765D8C1D12}" dt="2021-05-05T10:06:23.792" v="130" actId="1076"/>
          <ac:graphicFrameMkLst>
            <pc:docMk/>
            <pc:sldMk cId="3081270721" sldId="481"/>
            <ac:graphicFrameMk id="4" creationId="{E04ED952-0E78-4E1A-AC6E-27E0C47335E3}"/>
          </ac:graphicFrameMkLst>
        </pc:graphicFrameChg>
      </pc:sldChg>
      <pc:sldChg chg="addSp delSp modSp add mod delAnim">
        <pc:chgData name="Vanessa Reis" userId="52f5c992-c630-4a8f-a545-bf6c841bd153" providerId="ADAL" clId="{D57AD179-4414-4068-A2DF-FE765D8C1D12}" dt="2021-05-05T10:19:30.213" v="308" actId="207"/>
        <pc:sldMkLst>
          <pc:docMk/>
          <pc:sldMk cId="4192131561" sldId="482"/>
        </pc:sldMkLst>
        <pc:spChg chg="add mod">
          <ac:chgData name="Vanessa Reis" userId="52f5c992-c630-4a8f-a545-bf6c841bd153" providerId="ADAL" clId="{D57AD179-4414-4068-A2DF-FE765D8C1D12}" dt="2021-05-05T10:19:30.213" v="308" actId="207"/>
          <ac:spMkLst>
            <pc:docMk/>
            <pc:sldMk cId="4192131561" sldId="482"/>
            <ac:spMk id="8" creationId="{1092F30F-E450-4130-A1D5-9666C2145C1D}"/>
          </ac:spMkLst>
        </pc:spChg>
        <pc:spChg chg="del">
          <ac:chgData name="Vanessa Reis" userId="52f5c992-c630-4a8f-a545-bf6c841bd153" providerId="ADAL" clId="{D57AD179-4414-4068-A2DF-FE765D8C1D12}" dt="2021-05-05T10:18:54.183" v="301" actId="478"/>
          <ac:spMkLst>
            <pc:docMk/>
            <pc:sldMk cId="4192131561" sldId="482"/>
            <ac:spMk id="18" creationId="{ACDC5664-2E37-45F4-973F-334070E45287}"/>
          </ac:spMkLst>
        </pc:spChg>
        <pc:spChg chg="del mod">
          <ac:chgData name="Vanessa Reis" userId="52f5c992-c630-4a8f-a545-bf6c841bd153" providerId="ADAL" clId="{D57AD179-4414-4068-A2DF-FE765D8C1D12}" dt="2021-05-05T10:18:24.248" v="299" actId="478"/>
          <ac:spMkLst>
            <pc:docMk/>
            <pc:sldMk cId="4192131561" sldId="482"/>
            <ac:spMk id="19" creationId="{AC4A56FB-3F7D-437D-8D48-91462D0B9D19}"/>
          </ac:spMkLst>
        </pc:spChg>
        <pc:spChg chg="del">
          <ac:chgData name="Vanessa Reis" userId="52f5c992-c630-4a8f-a545-bf6c841bd153" providerId="ADAL" clId="{D57AD179-4414-4068-A2DF-FE765D8C1D12}" dt="2021-05-05T10:18:26.903" v="300" actId="478"/>
          <ac:spMkLst>
            <pc:docMk/>
            <pc:sldMk cId="4192131561" sldId="482"/>
            <ac:spMk id="23" creationId="{D1D8E5A4-CA4B-477F-BDF5-9DACEC7129A3}"/>
          </ac:spMkLst>
        </pc:spChg>
        <pc:spChg chg="del mod">
          <ac:chgData name="Vanessa Reis" userId="52f5c992-c630-4a8f-a545-bf6c841bd153" providerId="ADAL" clId="{D57AD179-4414-4068-A2DF-FE765D8C1D12}" dt="2021-05-05T10:17:54.070" v="296" actId="478"/>
          <ac:spMkLst>
            <pc:docMk/>
            <pc:sldMk cId="4192131561" sldId="482"/>
            <ac:spMk id="24" creationId="{B40FD3BA-8041-422A-992D-6281E402FAD7}"/>
          </ac:spMkLst>
        </pc:spChg>
        <pc:picChg chg="del">
          <ac:chgData name="Vanessa Reis" userId="52f5c992-c630-4a8f-a545-bf6c841bd153" providerId="ADAL" clId="{D57AD179-4414-4068-A2DF-FE765D8C1D12}" dt="2021-05-05T10:18:11.430" v="297" actId="478"/>
          <ac:picMkLst>
            <pc:docMk/>
            <pc:sldMk cId="4192131561" sldId="482"/>
            <ac:picMk id="16" creationId="{61FE34EC-5B1E-47B2-8947-86DDE523E2DE}"/>
          </ac:picMkLst>
        </pc:picChg>
        <pc:picChg chg="del">
          <ac:chgData name="Vanessa Reis" userId="52f5c992-c630-4a8f-a545-bf6c841bd153" providerId="ADAL" clId="{D57AD179-4414-4068-A2DF-FE765D8C1D12}" dt="2021-05-05T10:18:12.150" v="298" actId="478"/>
          <ac:picMkLst>
            <pc:docMk/>
            <pc:sldMk cId="4192131561" sldId="482"/>
            <ac:picMk id="17" creationId="{7283B8B9-B350-4322-AE56-58CF2DF0381A}"/>
          </ac:picMkLst>
        </pc:picChg>
      </pc:sldChg>
      <pc:sldChg chg="addSp delSp modSp add mod delAnim modAnim">
        <pc:chgData name="Vanessa Reis" userId="52f5c992-c630-4a8f-a545-bf6c841bd153" providerId="ADAL" clId="{D57AD179-4414-4068-A2DF-FE765D8C1D12}" dt="2021-05-05T10:40:42.746" v="475" actId="20577"/>
        <pc:sldMkLst>
          <pc:docMk/>
          <pc:sldMk cId="1045219877" sldId="483"/>
        </pc:sldMkLst>
        <pc:spChg chg="del">
          <ac:chgData name="Vanessa Reis" userId="52f5c992-c630-4a8f-a545-bf6c841bd153" providerId="ADAL" clId="{D57AD179-4414-4068-A2DF-FE765D8C1D12}" dt="2021-05-05T10:39:43.672" v="452" actId="478"/>
          <ac:spMkLst>
            <pc:docMk/>
            <pc:sldMk cId="1045219877" sldId="483"/>
            <ac:spMk id="7" creationId="{0E1F8A5F-C55D-4D6E-A934-8027A5E9C199}"/>
          </ac:spMkLst>
        </pc:spChg>
        <pc:spChg chg="del">
          <ac:chgData name="Vanessa Reis" userId="52f5c992-c630-4a8f-a545-bf6c841bd153" providerId="ADAL" clId="{D57AD179-4414-4068-A2DF-FE765D8C1D12}" dt="2021-05-05T10:39:48.231" v="457" actId="478"/>
          <ac:spMkLst>
            <pc:docMk/>
            <pc:sldMk cId="1045219877" sldId="483"/>
            <ac:spMk id="8" creationId="{0ADD2544-2BA0-446C-90CF-757C69C052ED}"/>
          </ac:spMkLst>
        </pc:spChg>
        <pc:spChg chg="del">
          <ac:chgData name="Vanessa Reis" userId="52f5c992-c630-4a8f-a545-bf6c841bd153" providerId="ADAL" clId="{D57AD179-4414-4068-A2DF-FE765D8C1D12}" dt="2021-05-05T10:39:44.473" v="453" actId="478"/>
          <ac:spMkLst>
            <pc:docMk/>
            <pc:sldMk cId="1045219877" sldId="483"/>
            <ac:spMk id="9" creationId="{14E14E57-F81B-4E95-85B1-0416CDBFE97A}"/>
          </ac:spMkLst>
        </pc:spChg>
        <pc:spChg chg="del mod">
          <ac:chgData name="Vanessa Reis" userId="52f5c992-c630-4a8f-a545-bf6c841bd153" providerId="ADAL" clId="{D57AD179-4414-4068-A2DF-FE765D8C1D12}" dt="2021-05-05T10:39:46.088" v="455" actId="478"/>
          <ac:spMkLst>
            <pc:docMk/>
            <pc:sldMk cId="1045219877" sldId="483"/>
            <ac:spMk id="10" creationId="{FE4CF37B-32CB-4B6D-8008-BB6A7AB0D594}"/>
          </ac:spMkLst>
        </pc:spChg>
        <pc:spChg chg="del">
          <ac:chgData name="Vanessa Reis" userId="52f5c992-c630-4a8f-a545-bf6c841bd153" providerId="ADAL" clId="{D57AD179-4414-4068-A2DF-FE765D8C1D12}" dt="2021-05-05T10:39:46.888" v="456" actId="478"/>
          <ac:spMkLst>
            <pc:docMk/>
            <pc:sldMk cId="1045219877" sldId="483"/>
            <ac:spMk id="11" creationId="{EBB6CC0E-933A-448D-88AA-9563A2730CD7}"/>
          </ac:spMkLst>
        </pc:spChg>
        <pc:spChg chg="del">
          <ac:chgData name="Vanessa Reis" userId="52f5c992-c630-4a8f-a545-bf6c841bd153" providerId="ADAL" clId="{D57AD179-4414-4068-A2DF-FE765D8C1D12}" dt="2021-05-05T10:39:48.856" v="458" actId="478"/>
          <ac:spMkLst>
            <pc:docMk/>
            <pc:sldMk cId="1045219877" sldId="483"/>
            <ac:spMk id="12" creationId="{CE13AF93-9685-4087-991B-8933A8A9B1B6}"/>
          </ac:spMkLst>
        </pc:spChg>
        <pc:spChg chg="del mod">
          <ac:chgData name="Vanessa Reis" userId="52f5c992-c630-4a8f-a545-bf6c841bd153" providerId="ADAL" clId="{D57AD179-4414-4068-A2DF-FE765D8C1D12}" dt="2021-05-05T10:39:50.344" v="460" actId="478"/>
          <ac:spMkLst>
            <pc:docMk/>
            <pc:sldMk cId="1045219877" sldId="483"/>
            <ac:spMk id="13" creationId="{56DCAD64-659F-4D33-882B-018F6F0A13B4}"/>
          </ac:spMkLst>
        </pc:spChg>
        <pc:spChg chg="del">
          <ac:chgData name="Vanessa Reis" userId="52f5c992-c630-4a8f-a545-bf6c841bd153" providerId="ADAL" clId="{D57AD179-4414-4068-A2DF-FE765D8C1D12}" dt="2021-05-05T10:39:50.824" v="461" actId="478"/>
          <ac:spMkLst>
            <pc:docMk/>
            <pc:sldMk cId="1045219877" sldId="483"/>
            <ac:spMk id="14" creationId="{B576E6E8-8105-42A2-A4E9-BF2AF5EC61DB}"/>
          </ac:spMkLst>
        </pc:spChg>
        <pc:spChg chg="add mod">
          <ac:chgData name="Vanessa Reis" userId="52f5c992-c630-4a8f-a545-bf6c841bd153" providerId="ADAL" clId="{D57AD179-4414-4068-A2DF-FE765D8C1D12}" dt="2021-05-05T10:40:42.746" v="475" actId="20577"/>
          <ac:spMkLst>
            <pc:docMk/>
            <pc:sldMk cId="1045219877" sldId="483"/>
            <ac:spMk id="15" creationId="{CBEC008D-BB3A-4E5E-AEC9-004C4AECC5FB}"/>
          </ac:spMkLst>
        </pc:spChg>
        <pc:spChg chg="add mod">
          <ac:chgData name="Vanessa Reis" userId="52f5c992-c630-4a8f-a545-bf6c841bd153" providerId="ADAL" clId="{D57AD179-4414-4068-A2DF-FE765D8C1D12}" dt="2021-05-05T10:40:28.823" v="471" actId="1036"/>
          <ac:spMkLst>
            <pc:docMk/>
            <pc:sldMk cId="1045219877" sldId="483"/>
            <ac:spMk id="16" creationId="{A8852E87-37AF-4278-A0C5-89ED46B58467}"/>
          </ac:spMkLst>
        </pc:spChg>
        <pc:spChg chg="add mod">
          <ac:chgData name="Vanessa Reis" userId="52f5c992-c630-4a8f-a545-bf6c841bd153" providerId="ADAL" clId="{D57AD179-4414-4068-A2DF-FE765D8C1D12}" dt="2021-05-05T10:40:35.718" v="472" actId="20577"/>
          <ac:spMkLst>
            <pc:docMk/>
            <pc:sldMk cId="1045219877" sldId="483"/>
            <ac:spMk id="17" creationId="{4B5DBA01-1A8B-4470-BD1C-AC16D8D7C81E}"/>
          </ac:spMkLst>
        </pc:spChg>
        <pc:spChg chg="add mod">
          <ac:chgData name="Vanessa Reis" userId="52f5c992-c630-4a8f-a545-bf6c841bd153" providerId="ADAL" clId="{D57AD179-4414-4068-A2DF-FE765D8C1D12}" dt="2021-05-05T10:40:37.543" v="473" actId="20577"/>
          <ac:spMkLst>
            <pc:docMk/>
            <pc:sldMk cId="1045219877" sldId="483"/>
            <ac:spMk id="18" creationId="{D7646645-F7E8-4E5B-B8B5-BC62515FDD13}"/>
          </ac:spMkLst>
        </pc:spChg>
      </pc:sldChg>
      <pc:sldChg chg="addSp delSp modSp add mod delAnim">
        <pc:chgData name="Vanessa Reis" userId="52f5c992-c630-4a8f-a545-bf6c841bd153" providerId="ADAL" clId="{D57AD179-4414-4068-A2DF-FE765D8C1D12}" dt="2021-05-05T10:46:40.061" v="555" actId="207"/>
        <pc:sldMkLst>
          <pc:docMk/>
          <pc:sldMk cId="1075675669" sldId="484"/>
        </pc:sldMkLst>
        <pc:spChg chg="del">
          <ac:chgData name="Vanessa Reis" userId="52f5c992-c630-4a8f-a545-bf6c841bd153" providerId="ADAL" clId="{D57AD179-4414-4068-A2DF-FE765D8C1D12}" dt="2021-05-05T10:44:30.505" v="526" actId="478"/>
          <ac:spMkLst>
            <pc:docMk/>
            <pc:sldMk cId="1075675669" sldId="484"/>
            <ac:spMk id="5" creationId="{87C7E327-F8A3-48E4-884C-E8387D5B2A35}"/>
          </ac:spMkLst>
        </pc:spChg>
        <pc:spChg chg="del">
          <ac:chgData name="Vanessa Reis" userId="52f5c992-c630-4a8f-a545-bf6c841bd153" providerId="ADAL" clId="{D57AD179-4414-4068-A2DF-FE765D8C1D12}" dt="2021-05-05T10:44:16.602" v="523" actId="478"/>
          <ac:spMkLst>
            <pc:docMk/>
            <pc:sldMk cId="1075675669" sldId="484"/>
            <ac:spMk id="8" creationId="{A2C0328F-5EC3-46CE-BB95-79D6D8A7CAAB}"/>
          </ac:spMkLst>
        </pc:spChg>
        <pc:spChg chg="add mod">
          <ac:chgData name="Vanessa Reis" userId="52f5c992-c630-4a8f-a545-bf6c841bd153" providerId="ADAL" clId="{D57AD179-4414-4068-A2DF-FE765D8C1D12}" dt="2021-05-05T10:45:09.740" v="537" actId="113"/>
          <ac:spMkLst>
            <pc:docMk/>
            <pc:sldMk cId="1075675669" sldId="484"/>
            <ac:spMk id="9" creationId="{C7A34186-39E7-4B27-8409-8DEF36077359}"/>
          </ac:spMkLst>
        </pc:spChg>
        <pc:spChg chg="del">
          <ac:chgData name="Vanessa Reis" userId="52f5c992-c630-4a8f-a545-bf6c841bd153" providerId="ADAL" clId="{D57AD179-4414-4068-A2DF-FE765D8C1D12}" dt="2021-05-05T10:44:19.275" v="525" actId="478"/>
          <ac:spMkLst>
            <pc:docMk/>
            <pc:sldMk cId="1075675669" sldId="484"/>
            <ac:spMk id="10" creationId="{2699255F-D48D-463C-8CAA-19E0B43D9406}"/>
          </ac:spMkLst>
        </pc:spChg>
        <pc:spChg chg="add mod">
          <ac:chgData name="Vanessa Reis" userId="52f5c992-c630-4a8f-a545-bf6c841bd153" providerId="ADAL" clId="{D57AD179-4414-4068-A2DF-FE765D8C1D12}" dt="2021-05-05T10:46:40.061" v="555" actId="207"/>
          <ac:spMkLst>
            <pc:docMk/>
            <pc:sldMk cId="1075675669" sldId="484"/>
            <ac:spMk id="11" creationId="{664B16F1-50D0-48FC-833A-6C6DBBA4C906}"/>
          </ac:spMkLst>
        </pc:spChg>
        <pc:spChg chg="add mod">
          <ac:chgData name="Vanessa Reis" userId="52f5c992-c630-4a8f-a545-bf6c841bd153" providerId="ADAL" clId="{D57AD179-4414-4068-A2DF-FE765D8C1D12}" dt="2021-05-05T10:45:55.162" v="545" actId="1076"/>
          <ac:spMkLst>
            <pc:docMk/>
            <pc:sldMk cId="1075675669" sldId="484"/>
            <ac:spMk id="12" creationId="{CA14956C-BC9B-4127-A4A6-4A41B016C7C7}"/>
          </ac:spMkLst>
        </pc:spChg>
        <pc:picChg chg="del">
          <ac:chgData name="Vanessa Reis" userId="52f5c992-c630-4a8f-a545-bf6c841bd153" providerId="ADAL" clId="{D57AD179-4414-4068-A2DF-FE765D8C1D12}" dt="2021-05-05T10:44:15.289" v="522" actId="478"/>
          <ac:picMkLst>
            <pc:docMk/>
            <pc:sldMk cId="1075675669" sldId="484"/>
            <ac:picMk id="6" creationId="{170EFBE2-3420-481A-93DC-3D6D33EC1158}"/>
          </ac:picMkLst>
        </pc:picChg>
        <pc:picChg chg="del">
          <ac:chgData name="Vanessa Reis" userId="52f5c992-c630-4a8f-a545-bf6c841bd153" providerId="ADAL" clId="{D57AD179-4414-4068-A2DF-FE765D8C1D12}" dt="2021-05-05T10:44:17.225" v="524" actId="478"/>
          <ac:picMkLst>
            <pc:docMk/>
            <pc:sldMk cId="1075675669" sldId="484"/>
            <ac:picMk id="7" creationId="{0AD7A0E2-53C6-4F09-B450-B7A2ED905DCB}"/>
          </ac:picMkLst>
        </pc:picChg>
      </pc:sldChg>
      <pc:sldChg chg="addSp delSp modSp add mod modAnim">
        <pc:chgData name="Vanessa Reis" userId="52f5c992-c630-4a8f-a545-bf6c841bd153" providerId="ADAL" clId="{D57AD179-4414-4068-A2DF-FE765D8C1D12}" dt="2021-05-05T10:51:22.956" v="607" actId="1076"/>
        <pc:sldMkLst>
          <pc:docMk/>
          <pc:sldMk cId="4209522552" sldId="485"/>
        </pc:sldMkLst>
        <pc:spChg chg="add mod">
          <ac:chgData name="Vanessa Reis" userId="52f5c992-c630-4a8f-a545-bf6c841bd153" providerId="ADAL" clId="{D57AD179-4414-4068-A2DF-FE765D8C1D12}" dt="2021-05-05T10:47:22.109" v="562" actId="255"/>
          <ac:spMkLst>
            <pc:docMk/>
            <pc:sldMk cId="4209522552" sldId="485"/>
            <ac:spMk id="5" creationId="{833825D7-2857-49E7-A745-CCACC0953EB4}"/>
          </ac:spMkLst>
        </pc:spChg>
        <pc:spChg chg="add mod">
          <ac:chgData name="Vanessa Reis" userId="52f5c992-c630-4a8f-a545-bf6c841bd153" providerId="ADAL" clId="{D57AD179-4414-4068-A2DF-FE765D8C1D12}" dt="2021-05-05T10:51:22.956" v="607" actId="1076"/>
          <ac:spMkLst>
            <pc:docMk/>
            <pc:sldMk cId="4209522552" sldId="485"/>
            <ac:spMk id="8" creationId="{2CA8CC81-8C38-4F31-BC3B-33A2556584E9}"/>
          </ac:spMkLst>
        </pc:spChg>
        <pc:spChg chg="del">
          <ac:chgData name="Vanessa Reis" userId="52f5c992-c630-4a8f-a545-bf6c841bd153" providerId="ADAL" clId="{D57AD179-4414-4068-A2DF-FE765D8C1D12}" dt="2021-05-05T10:47:00.140" v="559" actId="478"/>
          <ac:spMkLst>
            <pc:docMk/>
            <pc:sldMk cId="4209522552" sldId="485"/>
            <ac:spMk id="9" creationId="{C7A34186-39E7-4B27-8409-8DEF36077359}"/>
          </ac:spMkLst>
        </pc:spChg>
        <pc:spChg chg="del">
          <ac:chgData name="Vanessa Reis" userId="52f5c992-c630-4a8f-a545-bf6c841bd153" providerId="ADAL" clId="{D57AD179-4414-4068-A2DF-FE765D8C1D12}" dt="2021-05-05T10:46:56.828" v="557" actId="478"/>
          <ac:spMkLst>
            <pc:docMk/>
            <pc:sldMk cId="4209522552" sldId="485"/>
            <ac:spMk id="11" creationId="{664B16F1-50D0-48FC-833A-6C6DBBA4C906}"/>
          </ac:spMkLst>
        </pc:spChg>
        <pc:spChg chg="del">
          <ac:chgData name="Vanessa Reis" userId="52f5c992-c630-4a8f-a545-bf6c841bd153" providerId="ADAL" clId="{D57AD179-4414-4068-A2DF-FE765D8C1D12}" dt="2021-05-05T10:46:58.396" v="558" actId="478"/>
          <ac:spMkLst>
            <pc:docMk/>
            <pc:sldMk cId="4209522552" sldId="485"/>
            <ac:spMk id="12" creationId="{CA14956C-BC9B-4127-A4A6-4A41B016C7C7}"/>
          </ac:spMkLst>
        </pc:spChg>
        <pc:graphicFrameChg chg="add mod modGraphic">
          <ac:chgData name="Vanessa Reis" userId="52f5c992-c630-4a8f-a545-bf6c841bd153" providerId="ADAL" clId="{D57AD179-4414-4068-A2DF-FE765D8C1D12}" dt="2021-05-05T10:47:59.435" v="572" actId="1076"/>
          <ac:graphicFrameMkLst>
            <pc:docMk/>
            <pc:sldMk cId="4209522552" sldId="485"/>
            <ac:graphicFrameMk id="6" creationId="{CB438781-44AF-44EE-BC09-62D933E9DD34}"/>
          </ac:graphicFrameMkLst>
        </pc:graphicFrameChg>
        <pc:picChg chg="add mod ord">
          <ac:chgData name="Vanessa Reis" userId="52f5c992-c630-4a8f-a545-bf6c841bd153" providerId="ADAL" clId="{D57AD179-4414-4068-A2DF-FE765D8C1D12}" dt="2021-05-05T10:48:33.654" v="579" actId="167"/>
          <ac:picMkLst>
            <pc:docMk/>
            <pc:sldMk cId="4209522552" sldId="485"/>
            <ac:picMk id="7" creationId="{5563A64B-67E8-4F94-9768-9936994F6E3D}"/>
          </ac:picMkLst>
        </pc:picChg>
      </pc:sldChg>
      <pc:sldChg chg="add ord">
        <pc:chgData name="Vanessa Reis" userId="52f5c992-c630-4a8f-a545-bf6c841bd153" providerId="ADAL" clId="{D57AD179-4414-4068-A2DF-FE765D8C1D12}" dt="2021-05-05T11:06:48.713" v="813"/>
        <pc:sldMkLst>
          <pc:docMk/>
          <pc:sldMk cId="3321693418" sldId="486"/>
        </pc:sldMkLst>
      </pc:sldChg>
      <pc:sldChg chg="addSp delSp modSp add del mod delAnim">
        <pc:chgData name="Vanessa Reis" userId="52f5c992-c630-4a8f-a545-bf6c841bd153" providerId="ADAL" clId="{D57AD179-4414-4068-A2DF-FE765D8C1D12}" dt="2021-05-05T11:12:38.130" v="836" actId="47"/>
        <pc:sldMkLst>
          <pc:docMk/>
          <pc:sldMk cId="1787726959" sldId="487"/>
        </pc:sldMkLst>
        <pc:spChg chg="add mod">
          <ac:chgData name="Vanessa Reis" userId="52f5c992-c630-4a8f-a545-bf6c841bd153" providerId="ADAL" clId="{D57AD179-4414-4068-A2DF-FE765D8C1D12}" dt="2021-05-05T11:12:26.649" v="834" actId="1076"/>
          <ac:spMkLst>
            <pc:docMk/>
            <pc:sldMk cId="1787726959" sldId="487"/>
            <ac:spMk id="8" creationId="{30A1E4D4-04D0-48B3-AA92-3DABDBF4F1E5}"/>
          </ac:spMkLst>
        </pc:spChg>
        <pc:spChg chg="del">
          <ac:chgData name="Vanessa Reis" userId="52f5c992-c630-4a8f-a545-bf6c841bd153" providerId="ADAL" clId="{D57AD179-4414-4068-A2DF-FE765D8C1D12}" dt="2021-05-05T11:10:05.283" v="815" actId="478"/>
          <ac:spMkLst>
            <pc:docMk/>
            <pc:sldMk cId="1787726959" sldId="487"/>
            <ac:spMk id="9" creationId="{116B9A71-2F36-425D-88F4-062F61F47C9C}"/>
          </ac:spMkLst>
        </pc:spChg>
        <pc:spChg chg="add mod">
          <ac:chgData name="Vanessa Reis" userId="52f5c992-c630-4a8f-a545-bf6c841bd153" providerId="ADAL" clId="{D57AD179-4414-4068-A2DF-FE765D8C1D12}" dt="2021-05-05T11:12:30.280" v="835" actId="1076"/>
          <ac:spMkLst>
            <pc:docMk/>
            <pc:sldMk cId="1787726959" sldId="487"/>
            <ac:spMk id="10" creationId="{C27CB33D-9BC0-4E72-B3DD-A8CFDFDEB174}"/>
          </ac:spMkLst>
        </pc:spChg>
        <pc:spChg chg="del">
          <ac:chgData name="Vanessa Reis" userId="52f5c992-c630-4a8f-a545-bf6c841bd153" providerId="ADAL" clId="{D57AD179-4414-4068-A2DF-FE765D8C1D12}" dt="2021-05-05T11:10:07.396" v="816" actId="478"/>
          <ac:spMkLst>
            <pc:docMk/>
            <pc:sldMk cId="1787726959" sldId="487"/>
            <ac:spMk id="12" creationId="{92A0F26A-BDF4-4CBB-A33C-0F8242807437}"/>
          </ac:spMkLst>
        </pc:spChg>
        <pc:spChg chg="del">
          <ac:chgData name="Vanessa Reis" userId="52f5c992-c630-4a8f-a545-bf6c841bd153" providerId="ADAL" clId="{D57AD179-4414-4068-A2DF-FE765D8C1D12}" dt="2021-05-05T11:10:08.948" v="817" actId="478"/>
          <ac:spMkLst>
            <pc:docMk/>
            <pc:sldMk cId="1787726959" sldId="487"/>
            <ac:spMk id="13" creationId="{E477ACE4-A140-46C5-B4D1-2CBF3CE5EF8F}"/>
          </ac:spMkLst>
        </pc:spChg>
        <pc:spChg chg="del">
          <ac:chgData name="Vanessa Reis" userId="52f5c992-c630-4a8f-a545-bf6c841bd153" providerId="ADAL" clId="{D57AD179-4414-4068-A2DF-FE765D8C1D12}" dt="2021-05-05T11:10:10.324" v="818" actId="478"/>
          <ac:spMkLst>
            <pc:docMk/>
            <pc:sldMk cId="1787726959" sldId="487"/>
            <ac:spMk id="14" creationId="{A226282D-942B-4B52-82E5-181B3E07604B}"/>
          </ac:spMkLst>
        </pc:spChg>
        <pc:spChg chg="del mod">
          <ac:chgData name="Vanessa Reis" userId="52f5c992-c630-4a8f-a545-bf6c841bd153" providerId="ADAL" clId="{D57AD179-4414-4068-A2DF-FE765D8C1D12}" dt="2021-05-05T11:10:12.819" v="820" actId="478"/>
          <ac:spMkLst>
            <pc:docMk/>
            <pc:sldMk cId="1787726959" sldId="487"/>
            <ac:spMk id="15" creationId="{FF4D4DBC-B432-4963-9198-C893F62F7D68}"/>
          </ac:spMkLst>
        </pc:spChg>
        <pc:spChg chg="del">
          <ac:chgData name="Vanessa Reis" userId="52f5c992-c630-4a8f-a545-bf6c841bd153" providerId="ADAL" clId="{D57AD179-4414-4068-A2DF-FE765D8C1D12}" dt="2021-05-05T11:10:14.996" v="821" actId="478"/>
          <ac:spMkLst>
            <pc:docMk/>
            <pc:sldMk cId="1787726959" sldId="487"/>
            <ac:spMk id="16" creationId="{1ED9B613-2EBD-48B7-98D2-017E36D5C343}"/>
          </ac:spMkLst>
        </pc:spChg>
      </pc:sldChg>
    </pc:docChg>
  </pc:docChgLst>
  <pc:docChgLst>
    <pc:chgData name="Vanessa Reis" userId="52f5c992-c630-4a8f-a545-bf6c841bd153" providerId="ADAL" clId="{74F1A747-4957-4D2D-98CD-302F9FB61239}"/>
    <pc:docChg chg="undo custSel addSld delSld modSld sldOrd">
      <pc:chgData name="Vanessa Reis" userId="52f5c992-c630-4a8f-a545-bf6c841bd153" providerId="ADAL" clId="{74F1A747-4957-4D2D-98CD-302F9FB61239}" dt="2021-04-08T10:39:43.104" v="4942" actId="20577"/>
      <pc:docMkLst>
        <pc:docMk/>
      </pc:docMkLst>
      <pc:sldChg chg="modSp mod">
        <pc:chgData name="Vanessa Reis" userId="52f5c992-c630-4a8f-a545-bf6c841bd153" providerId="ADAL" clId="{74F1A747-4957-4D2D-98CD-302F9FB61239}" dt="2021-04-07T13:35:13.474" v="221" actId="255"/>
        <pc:sldMkLst>
          <pc:docMk/>
          <pc:sldMk cId="2553422687" sldId="434"/>
        </pc:sldMkLst>
        <pc:spChg chg="mod">
          <ac:chgData name="Vanessa Reis" userId="52f5c992-c630-4a8f-a545-bf6c841bd153" providerId="ADAL" clId="{74F1A747-4957-4D2D-98CD-302F9FB61239}" dt="2021-04-07T13:35:13.474" v="221" actId="255"/>
          <ac:spMkLst>
            <pc:docMk/>
            <pc:sldMk cId="2553422687" sldId="434"/>
            <ac:spMk id="15" creationId="{EA1B6770-AE7A-4CBD-BFB1-98C0705943AD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5:26.922" v="4928" actId="114"/>
        <pc:sldMkLst>
          <pc:docMk/>
          <pc:sldMk cId="3721410091" sldId="462"/>
        </pc:sldMkLst>
        <pc:spChg chg="add mod">
          <ac:chgData name="Vanessa Reis" userId="52f5c992-c630-4a8f-a545-bf6c841bd153" providerId="ADAL" clId="{74F1A747-4957-4D2D-98CD-302F9FB61239}" dt="2021-04-07T13:34:26.346" v="163" actId="114"/>
          <ac:spMkLst>
            <pc:docMk/>
            <pc:sldMk cId="3721410091" sldId="462"/>
            <ac:spMk id="7" creationId="{2D262D77-AA3E-4C7E-8A13-6015A4D5C33D}"/>
          </ac:spMkLst>
        </pc:spChg>
        <pc:spChg chg="add del">
          <ac:chgData name="Vanessa Reis" userId="52f5c992-c630-4a8f-a545-bf6c841bd153" providerId="ADAL" clId="{74F1A747-4957-4D2D-98CD-302F9FB61239}" dt="2021-04-07T13:32:33.731" v="111" actId="478"/>
          <ac:spMkLst>
            <pc:docMk/>
            <pc:sldMk cId="3721410091" sldId="462"/>
            <ac:spMk id="8" creationId="{76AB9197-DB76-4CA8-8C3B-9406F04BC5EC}"/>
          </ac:spMkLst>
        </pc:spChg>
        <pc:spChg chg="mod">
          <ac:chgData name="Vanessa Reis" userId="52f5c992-c630-4a8f-a545-bf6c841bd153" providerId="ADAL" clId="{74F1A747-4957-4D2D-98CD-302F9FB61239}" dt="2021-04-07T16:25:26.922" v="4928" actId="114"/>
          <ac:spMkLst>
            <pc:docMk/>
            <pc:sldMk cId="3721410091" sldId="462"/>
            <ac:spMk id="17" creationId="{883FBEF4-1CCB-486D-A1BF-9FF5A7435BA7}"/>
          </ac:spMkLst>
        </pc:spChg>
      </pc:sldChg>
      <pc:sldChg chg="addSp delSp modSp mod modAnim">
        <pc:chgData name="Vanessa Reis" userId="52f5c992-c630-4a8f-a545-bf6c841bd153" providerId="ADAL" clId="{74F1A747-4957-4D2D-98CD-302F9FB61239}" dt="2021-04-07T16:28:20.362" v="4932" actId="114"/>
        <pc:sldMkLst>
          <pc:docMk/>
          <pc:sldMk cId="2434985858" sldId="463"/>
        </pc:sldMkLst>
        <pc:spChg chg="mod">
          <ac:chgData name="Vanessa Reis" userId="52f5c992-c630-4a8f-a545-bf6c841bd153" providerId="ADAL" clId="{74F1A747-4957-4D2D-98CD-302F9FB61239}" dt="2021-04-07T15:44:14.028" v="3380" actId="790"/>
          <ac:spMkLst>
            <pc:docMk/>
            <pc:sldMk cId="2434985858" sldId="463"/>
            <ac:spMk id="3" creationId="{BB0FB348-6004-43C0-8C0A-4BE0198184EE}"/>
          </ac:spMkLst>
        </pc:spChg>
        <pc:spChg chg="del mod">
          <ac:chgData name="Vanessa Reis" userId="52f5c992-c630-4a8f-a545-bf6c841bd153" providerId="ADAL" clId="{74F1A747-4957-4D2D-98CD-302F9FB61239}" dt="2021-04-07T13:39:13.193" v="275" actId="478"/>
          <ac:spMkLst>
            <pc:docMk/>
            <pc:sldMk cId="2434985858" sldId="463"/>
            <ac:spMk id="5" creationId="{B79F370B-66BB-4FA0-99EF-A425C815BEB3}"/>
          </ac:spMkLst>
        </pc:spChg>
        <pc:spChg chg="add del">
          <ac:chgData name="Vanessa Reis" userId="52f5c992-c630-4a8f-a545-bf6c841bd153" providerId="ADAL" clId="{74F1A747-4957-4D2D-98CD-302F9FB61239}" dt="2021-04-07T13:36:26.024" v="254"/>
          <ac:spMkLst>
            <pc:docMk/>
            <pc:sldMk cId="2434985858" sldId="463"/>
            <ac:spMk id="14" creationId="{21A926DC-4A2D-4742-853F-4000E3AEF601}"/>
          </ac:spMkLst>
        </pc:spChg>
        <pc:spChg chg="add del">
          <ac:chgData name="Vanessa Reis" userId="52f5c992-c630-4a8f-a545-bf6c841bd153" providerId="ADAL" clId="{74F1A747-4957-4D2D-98CD-302F9FB61239}" dt="2021-04-07T13:39:34.752" v="278"/>
          <ac:spMkLst>
            <pc:docMk/>
            <pc:sldMk cId="2434985858" sldId="463"/>
            <ac:spMk id="16" creationId="{0EC83EB9-F170-4DBB-9EA0-42EC55CFB748}"/>
          </ac:spMkLst>
        </pc:spChg>
        <pc:spChg chg="add mod">
          <ac:chgData name="Vanessa Reis" userId="52f5c992-c630-4a8f-a545-bf6c841bd153" providerId="ADAL" clId="{74F1A747-4957-4D2D-98CD-302F9FB61239}" dt="2021-04-07T13:43:59.128" v="329" actId="1076"/>
          <ac:spMkLst>
            <pc:docMk/>
            <pc:sldMk cId="2434985858" sldId="463"/>
            <ac:spMk id="17" creationId="{5378BAE0-0F5F-445C-B718-34668B488AD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19" creationId="{D65C5C6D-0CF3-4259-8410-D0AC6409A3C1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0" creationId="{AA98ADBD-F192-4B5A-8E21-9E3EEF909665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1" creationId="{186662D6-35BA-48D2-BA43-BC14C22B754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2" creationId="{093311B4-9712-4659-A34E-E4FB8566CC50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3" creationId="{A4A8CED3-2F28-4681-8C4D-1EA79B051B98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4" creationId="{6EFA19EB-0F0C-4402-8C62-23DFFD7C221F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5" creationId="{E7DE0BFE-DFB7-4B83-974F-0080A351992C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6" creationId="{9CF19EB4-59E1-42E5-B3A9-18D373056F8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7" creationId="{4A4C83CB-7C6D-46AC-9A47-E85D69372CA4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8" creationId="{F2850F12-161F-41FB-ACF3-ED09B4B0F2C2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29" creationId="{B3974FF5-0E3C-4BD3-B08C-6DE523F1F1C7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0" creationId="{7E9EE2FF-C6A8-4054-980F-453373B07CF9}"/>
          </ac:spMkLst>
        </pc:spChg>
        <pc:spChg chg="add del">
          <ac:chgData name="Vanessa Reis" userId="52f5c992-c630-4a8f-a545-bf6c841bd153" providerId="ADAL" clId="{74F1A747-4957-4D2D-98CD-302F9FB61239}" dt="2021-04-07T13:42:25.142" v="304"/>
          <ac:spMkLst>
            <pc:docMk/>
            <pc:sldMk cId="2434985858" sldId="463"/>
            <ac:spMk id="31" creationId="{2182D04A-CA6B-47DE-BD66-0B5D1AF778F5}"/>
          </ac:spMkLst>
        </pc:spChg>
        <pc:spChg chg="add del">
          <ac:chgData name="Vanessa Reis" userId="52f5c992-c630-4a8f-a545-bf6c841bd153" providerId="ADAL" clId="{74F1A747-4957-4D2D-98CD-302F9FB61239}" dt="2021-04-07T13:42:29.247" v="306" actId="478"/>
          <ac:spMkLst>
            <pc:docMk/>
            <pc:sldMk cId="2434985858" sldId="463"/>
            <ac:spMk id="32" creationId="{C80376A5-D112-4393-9B86-D22D096A7F49}"/>
          </ac:spMkLst>
        </pc:spChg>
        <pc:spChg chg="add del mod">
          <ac:chgData name="Vanessa Reis" userId="52f5c992-c630-4a8f-a545-bf6c841bd153" providerId="ADAL" clId="{74F1A747-4957-4D2D-98CD-302F9FB61239}" dt="2021-04-07T13:43:36.547" v="322" actId="21"/>
          <ac:spMkLst>
            <pc:docMk/>
            <pc:sldMk cId="2434985858" sldId="463"/>
            <ac:spMk id="33" creationId="{ED92793A-8497-4850-B500-16E09F93DC55}"/>
          </ac:spMkLst>
        </pc:spChg>
        <pc:grpChg chg="del">
          <ac:chgData name="Vanessa Reis" userId="52f5c992-c630-4a8f-a545-bf6c841bd153" providerId="ADAL" clId="{74F1A747-4957-4D2D-98CD-302F9FB61239}" dt="2021-04-07T13:35:28.115" v="223" actId="478"/>
          <ac:grpSpMkLst>
            <pc:docMk/>
            <pc:sldMk cId="2434985858" sldId="463"/>
            <ac:grpSpMk id="4" creationId="{B3ED5DB0-D810-4880-B075-DD253829F462}"/>
          </ac:grpSpMkLst>
        </pc:grpChg>
        <pc:grpChg chg="del">
          <ac:chgData name="Vanessa Reis" userId="52f5c992-c630-4a8f-a545-bf6c841bd153" providerId="ADAL" clId="{74F1A747-4957-4D2D-98CD-302F9FB61239}" dt="2021-04-07T13:35:28.947" v="224" actId="478"/>
          <ac:grpSpMkLst>
            <pc:docMk/>
            <pc:sldMk cId="2434985858" sldId="463"/>
            <ac:grpSpMk id="6" creationId="{905687CD-CE2D-47AA-A03A-A93988731EC3}"/>
          </ac:grpSpMkLst>
        </pc:grpChg>
        <pc:grpChg chg="del">
          <ac:chgData name="Vanessa Reis" userId="52f5c992-c630-4a8f-a545-bf6c841bd153" providerId="ADAL" clId="{74F1A747-4957-4D2D-98CD-302F9FB61239}" dt="2021-04-07T13:35:27.411" v="222" actId="478"/>
          <ac:grpSpMkLst>
            <pc:docMk/>
            <pc:sldMk cId="2434985858" sldId="463"/>
            <ac:grpSpMk id="7" creationId="{AA8BC329-FE6A-49C8-AB11-175B12F50DA3}"/>
          </ac:grpSpMkLst>
        </pc:grpChg>
        <pc:graphicFrameChg chg="add del">
          <ac:chgData name="Vanessa Reis" userId="52f5c992-c630-4a8f-a545-bf6c841bd153" providerId="ADAL" clId="{74F1A747-4957-4D2D-98CD-302F9FB61239}" dt="2021-04-07T13:36:24.171" v="252"/>
          <ac:graphicFrameMkLst>
            <pc:docMk/>
            <pc:sldMk cId="2434985858" sldId="463"/>
            <ac:graphicFrameMk id="2" creationId="{FCCC2C92-38B0-4189-80BD-674DD4FC8914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28:20.362" v="4932" actId="114"/>
          <ac:graphicFrameMkLst>
            <pc:docMk/>
            <pc:sldMk cId="2434985858" sldId="463"/>
            <ac:graphicFrameMk id="15" creationId="{B0F7A689-4C20-4370-9DB7-B51A1642F90A}"/>
          </ac:graphicFrameMkLst>
        </pc:graphicFrameChg>
        <pc:picChg chg="add mod">
          <ac:chgData name="Vanessa Reis" userId="52f5c992-c630-4a8f-a545-bf6c841bd153" providerId="ADAL" clId="{74F1A747-4957-4D2D-98CD-302F9FB61239}" dt="2021-04-07T13:44:14.760" v="333" actId="1076"/>
          <ac:picMkLst>
            <pc:docMk/>
            <pc:sldMk cId="2434985858" sldId="463"/>
            <ac:picMk id="18" creationId="{E5226857-10FA-4D9F-AAF4-84BD30BEA04D}"/>
          </ac:picMkLst>
        </pc:picChg>
      </pc:sldChg>
      <pc:sldChg chg="modSp">
        <pc:chgData name="Vanessa Reis" userId="52f5c992-c630-4a8f-a545-bf6c841bd153" providerId="ADAL" clId="{74F1A747-4957-4D2D-98CD-302F9FB61239}" dt="2021-04-07T16:32:33.417" v="4936" actId="20577"/>
        <pc:sldMkLst>
          <pc:docMk/>
          <pc:sldMk cId="529724505" sldId="464"/>
        </pc:sldMkLst>
        <pc:spChg chg="mod">
          <ac:chgData name="Vanessa Reis" userId="52f5c992-c630-4a8f-a545-bf6c841bd153" providerId="ADAL" clId="{74F1A747-4957-4D2D-98CD-302F9FB61239}" dt="2021-04-07T16:32:33.417" v="4936" actId="20577"/>
          <ac:spMkLst>
            <pc:docMk/>
            <pc:sldMk cId="529724505" sldId="464"/>
            <ac:spMk id="3" creationId="{5C07CFBE-6F5E-4FD7-A7A1-3803DFF72667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28:44.705" v="4933" actId="207"/>
        <pc:sldMkLst>
          <pc:docMk/>
          <pc:sldMk cId="4148995779" sldId="465"/>
        </pc:sldMkLst>
        <pc:spChg chg="del">
          <ac:chgData name="Vanessa Reis" userId="52f5c992-c630-4a8f-a545-bf6c841bd153" providerId="ADAL" clId="{74F1A747-4957-4D2D-98CD-302F9FB61239}" dt="2021-04-07T13:44:36.578" v="338" actId="478"/>
          <ac:spMkLst>
            <pc:docMk/>
            <pc:sldMk cId="4148995779" sldId="465"/>
            <ac:spMk id="2" creationId="{CFC9E3E3-7690-4F70-8B55-D1B4B4705636}"/>
          </ac:spMkLst>
        </pc:spChg>
        <pc:spChg chg="del">
          <ac:chgData name="Vanessa Reis" userId="52f5c992-c630-4a8f-a545-bf6c841bd153" providerId="ADAL" clId="{74F1A747-4957-4D2D-98CD-302F9FB61239}" dt="2021-04-07T13:44:33.954" v="337" actId="478"/>
          <ac:spMkLst>
            <pc:docMk/>
            <pc:sldMk cId="4148995779" sldId="465"/>
            <ac:spMk id="3" creationId="{3DF1FE29-D6CD-47A4-A20E-81E17F3FA254}"/>
          </ac:spMkLst>
        </pc:spChg>
        <pc:spChg chg="del">
          <ac:chgData name="Vanessa Reis" userId="52f5c992-c630-4a8f-a545-bf6c841bd153" providerId="ADAL" clId="{74F1A747-4957-4D2D-98CD-302F9FB61239}" dt="2021-04-07T13:44:31.634" v="336" actId="478"/>
          <ac:spMkLst>
            <pc:docMk/>
            <pc:sldMk cId="4148995779" sldId="465"/>
            <ac:spMk id="4" creationId="{6769A92A-3278-404D-AA75-72F0B314A3DD}"/>
          </ac:spMkLst>
        </pc:spChg>
        <pc:spChg chg="del">
          <ac:chgData name="Vanessa Reis" userId="52f5c992-c630-4a8f-a545-bf6c841bd153" providerId="ADAL" clId="{74F1A747-4957-4D2D-98CD-302F9FB61239}" dt="2021-04-07T13:44:27.795" v="334" actId="478"/>
          <ac:spMkLst>
            <pc:docMk/>
            <pc:sldMk cId="4148995779" sldId="465"/>
            <ac:spMk id="6" creationId="{5AA7BB7E-55EA-4F74-80A5-C9F09F5922D0}"/>
          </ac:spMkLst>
        </pc:spChg>
        <pc:spChg chg="add mod">
          <ac:chgData name="Vanessa Reis" userId="52f5c992-c630-4a8f-a545-bf6c841bd153" providerId="ADAL" clId="{74F1A747-4957-4D2D-98CD-302F9FB61239}" dt="2021-04-07T16:28:44.705" v="4933" actId="207"/>
          <ac:spMkLst>
            <pc:docMk/>
            <pc:sldMk cId="4148995779" sldId="465"/>
            <ac:spMk id="7" creationId="{8F7DB567-93AE-4A99-97CD-4F4BFA90916A}"/>
          </ac:spMkLst>
        </pc:spChg>
        <pc:spChg chg="add del">
          <ac:chgData name="Vanessa Reis" userId="52f5c992-c630-4a8f-a545-bf6c841bd153" providerId="ADAL" clId="{74F1A747-4957-4D2D-98CD-302F9FB61239}" dt="2021-04-07T13:45:23.757" v="345"/>
          <ac:spMkLst>
            <pc:docMk/>
            <pc:sldMk cId="4148995779" sldId="465"/>
            <ac:spMk id="8" creationId="{499FE70A-1504-4ED0-8B0D-B6949C791462}"/>
          </ac:spMkLst>
        </pc:spChg>
        <pc:spChg chg="add mod">
          <ac:chgData name="Vanessa Reis" userId="52f5c992-c630-4a8f-a545-bf6c841bd153" providerId="ADAL" clId="{74F1A747-4957-4D2D-98CD-302F9FB61239}" dt="2021-04-07T13:46:00.993" v="359" actId="1076"/>
          <ac:spMkLst>
            <pc:docMk/>
            <pc:sldMk cId="4148995779" sldId="465"/>
            <ac:spMk id="9" creationId="{E48AFE97-9FAE-4EEB-943D-473815C2A5E2}"/>
          </ac:spMkLst>
        </pc:spChg>
        <pc:spChg chg="add mod">
          <ac:chgData name="Vanessa Reis" userId="52f5c992-c630-4a8f-a545-bf6c841bd153" providerId="ADAL" clId="{74F1A747-4957-4D2D-98CD-302F9FB61239}" dt="2021-04-07T13:47:48.067" v="378" actId="20577"/>
          <ac:spMkLst>
            <pc:docMk/>
            <pc:sldMk cId="4148995779" sldId="465"/>
            <ac:spMk id="10" creationId="{1C85A2BC-D062-4D7E-99B9-BD109B170A82}"/>
          </ac:spMkLst>
        </pc:spChg>
        <pc:spChg chg="add mod">
          <ac:chgData name="Vanessa Reis" userId="52f5c992-c630-4a8f-a545-bf6c841bd153" providerId="ADAL" clId="{74F1A747-4957-4D2D-98CD-302F9FB61239}" dt="2021-04-07T13:47:53.475" v="379" actId="20577"/>
          <ac:spMkLst>
            <pc:docMk/>
            <pc:sldMk cId="4148995779" sldId="465"/>
            <ac:spMk id="11" creationId="{89993095-8095-4C16-94A9-B26E8612009A}"/>
          </ac:spMkLst>
        </pc:spChg>
        <pc:spChg chg="add mod">
          <ac:chgData name="Vanessa Reis" userId="52f5c992-c630-4a8f-a545-bf6c841bd153" providerId="ADAL" clId="{74F1A747-4957-4D2D-98CD-302F9FB61239}" dt="2021-04-07T13:48:01.955" v="380" actId="20577"/>
          <ac:spMkLst>
            <pc:docMk/>
            <pc:sldMk cId="4148995779" sldId="465"/>
            <ac:spMk id="12" creationId="{FD843B5D-A25E-44A5-89E0-8BC243D3EB43}"/>
          </ac:spMkLst>
        </pc:spChg>
        <pc:spChg chg="add mod">
          <ac:chgData name="Vanessa Reis" userId="52f5c992-c630-4a8f-a545-bf6c841bd153" providerId="ADAL" clId="{74F1A747-4957-4D2D-98CD-302F9FB61239}" dt="2021-04-07T13:48:14.964" v="381" actId="20577"/>
          <ac:spMkLst>
            <pc:docMk/>
            <pc:sldMk cId="4148995779" sldId="465"/>
            <ac:spMk id="13" creationId="{B4AC45DC-36E4-4182-B68A-C52DFECA2721}"/>
          </ac:spMkLst>
        </pc:spChg>
        <pc:spChg chg="add mod">
          <ac:chgData name="Vanessa Reis" userId="52f5c992-c630-4a8f-a545-bf6c841bd153" providerId="ADAL" clId="{74F1A747-4957-4D2D-98CD-302F9FB61239}" dt="2021-04-07T13:48:25.892" v="383" actId="20577"/>
          <ac:spMkLst>
            <pc:docMk/>
            <pc:sldMk cId="4148995779" sldId="465"/>
            <ac:spMk id="14" creationId="{10F8126C-E782-42B2-AD6A-2B953084ABB8}"/>
          </ac:spMkLst>
        </pc:spChg>
        <pc:spChg chg="add mod">
          <ac:chgData name="Vanessa Reis" userId="52f5c992-c630-4a8f-a545-bf6c841bd153" providerId="ADAL" clId="{74F1A747-4957-4D2D-98CD-302F9FB61239}" dt="2021-04-07T13:48:21.524" v="382" actId="20577"/>
          <ac:spMkLst>
            <pc:docMk/>
            <pc:sldMk cId="4148995779" sldId="465"/>
            <ac:spMk id="15" creationId="{C4E54465-9F68-4391-B9B6-39D10C996B58}"/>
          </ac:spMkLst>
        </pc:spChg>
        <pc:graphicFrameChg chg="del">
          <ac:chgData name="Vanessa Reis" userId="52f5c992-c630-4a8f-a545-bf6c841bd153" providerId="ADAL" clId="{74F1A747-4957-4D2D-98CD-302F9FB61239}" dt="2021-04-07T13:44:29.338" v="335" actId="478"/>
          <ac:graphicFrameMkLst>
            <pc:docMk/>
            <pc:sldMk cId="4148995779" sldId="465"/>
            <ac:graphicFrameMk id="5" creationId="{E34C7ACD-204C-43DB-849C-DDED87DDF53C}"/>
          </ac:graphicFrameMkLst>
        </pc:graphicFrameChg>
      </pc:sldChg>
      <pc:sldChg chg="addSp delSp modSp mod delAnim modAnim">
        <pc:chgData name="Vanessa Reis" userId="52f5c992-c630-4a8f-a545-bf6c841bd153" providerId="ADAL" clId="{74F1A747-4957-4D2D-98CD-302F9FB61239}" dt="2021-04-07T16:17:08.122" v="4893"/>
        <pc:sldMkLst>
          <pc:docMk/>
          <pc:sldMk cId="338255503" sldId="466"/>
        </pc:sldMkLst>
        <pc:spChg chg="del">
          <ac:chgData name="Vanessa Reis" userId="52f5c992-c630-4a8f-a545-bf6c841bd153" providerId="ADAL" clId="{74F1A747-4957-4D2D-98CD-302F9FB61239}" dt="2021-04-07T14:55:25.281" v="979" actId="478"/>
          <ac:spMkLst>
            <pc:docMk/>
            <pc:sldMk cId="338255503" sldId="466"/>
            <ac:spMk id="2" creationId="{16B38F33-8EFA-4773-870A-4F0B7AA4ADC3}"/>
          </ac:spMkLst>
        </pc:spChg>
        <pc:spChg chg="del">
          <ac:chgData name="Vanessa Reis" userId="52f5c992-c630-4a8f-a545-bf6c841bd153" providerId="ADAL" clId="{74F1A747-4957-4D2D-98CD-302F9FB61239}" dt="2021-04-07T14:55:26.742" v="980" actId="478"/>
          <ac:spMkLst>
            <pc:docMk/>
            <pc:sldMk cId="338255503" sldId="466"/>
            <ac:spMk id="3" creationId="{3E133AE7-6E36-4A49-AD2F-C3D6370A77D8}"/>
          </ac:spMkLst>
        </pc:spChg>
        <pc:spChg chg="del">
          <ac:chgData name="Vanessa Reis" userId="52f5c992-c630-4a8f-a545-bf6c841bd153" providerId="ADAL" clId="{74F1A747-4957-4D2D-98CD-302F9FB61239}" dt="2021-04-07T14:55:27.905" v="981" actId="478"/>
          <ac:spMkLst>
            <pc:docMk/>
            <pc:sldMk cId="338255503" sldId="466"/>
            <ac:spMk id="4" creationId="{6854E251-BF20-4F28-B29E-C939BB45F47F}"/>
          </ac:spMkLst>
        </pc:spChg>
        <pc:spChg chg="del">
          <ac:chgData name="Vanessa Reis" userId="52f5c992-c630-4a8f-a545-bf6c841bd153" providerId="ADAL" clId="{74F1A747-4957-4D2D-98CD-302F9FB61239}" dt="2021-04-07T14:55:28.977" v="982" actId="478"/>
          <ac:spMkLst>
            <pc:docMk/>
            <pc:sldMk cId="338255503" sldId="466"/>
            <ac:spMk id="5" creationId="{8EBC5053-30A9-4E57-8705-D476C4F1DA93}"/>
          </ac:spMkLst>
        </pc:spChg>
        <pc:spChg chg="del mod">
          <ac:chgData name="Vanessa Reis" userId="52f5c992-c630-4a8f-a545-bf6c841bd153" providerId="ADAL" clId="{74F1A747-4957-4D2D-98CD-302F9FB61239}" dt="2021-04-07T14:55:30.223" v="984" actId="478"/>
          <ac:spMkLst>
            <pc:docMk/>
            <pc:sldMk cId="338255503" sldId="466"/>
            <ac:spMk id="6" creationId="{1590193F-3338-4313-B0A3-BA259DC306A3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7" creationId="{81E428EA-C8CA-421E-BEFE-3CB3CB90ABA8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8" creationId="{2F320A34-46C0-4416-BA68-0D24F9A0F1B2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9" creationId="{973CACAC-444E-4363-B728-701F741C75AC}"/>
          </ac:spMkLst>
        </pc:spChg>
        <pc:spChg chg="del">
          <ac:chgData name="Vanessa Reis" userId="52f5c992-c630-4a8f-a545-bf6c841bd153" providerId="ADAL" clId="{74F1A747-4957-4D2D-98CD-302F9FB61239}" dt="2021-04-07T14:55:34.163" v="985" actId="478"/>
          <ac:spMkLst>
            <pc:docMk/>
            <pc:sldMk cId="338255503" sldId="466"/>
            <ac:spMk id="10" creationId="{2CF69DE3-14F3-4C73-8A74-B04E140216BD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1" creationId="{74293B8A-F27E-46D6-9826-AB5EAB91A52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3" creationId="{E37C8B2B-A604-4E4D-B8C5-0E351B5A90A9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4" creationId="{267C36F6-A401-4123-B0B2-9A2A20B55E6E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5" creationId="{0985E249-F63C-447C-9222-6517EA69FE6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6" creationId="{469F1ECB-FC74-4C76-AEB5-726BC140AFA5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7" creationId="{6A6152A2-C77E-4D3B-9C8E-DFA38C129F03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8" creationId="{8896721B-7D80-47BD-94DF-FC186526A27C}"/>
          </ac:spMkLst>
        </pc:spChg>
        <pc:spChg chg="add del mod">
          <ac:chgData name="Vanessa Reis" userId="52f5c992-c630-4a8f-a545-bf6c841bd153" providerId="ADAL" clId="{74F1A747-4957-4D2D-98CD-302F9FB61239}" dt="2021-04-07T14:56:22.945" v="988" actId="478"/>
          <ac:spMkLst>
            <pc:docMk/>
            <pc:sldMk cId="338255503" sldId="466"/>
            <ac:spMk id="19" creationId="{B03AF40C-03D0-49E8-8C37-7F70BA7A2FD9}"/>
          </ac:spMkLst>
        </pc:spChg>
        <pc:spChg chg="add mod">
          <ac:chgData name="Vanessa Reis" userId="52f5c992-c630-4a8f-a545-bf6c841bd153" providerId="ADAL" clId="{74F1A747-4957-4D2D-98CD-302F9FB61239}" dt="2021-04-07T15:18:29.820" v="2051" actId="1076"/>
          <ac:spMkLst>
            <pc:docMk/>
            <pc:sldMk cId="338255503" sldId="466"/>
            <ac:spMk id="20" creationId="{46B134C5-4685-4E2E-A41A-D0C0B406F568}"/>
          </ac:spMkLst>
        </pc:spChg>
        <pc:spChg chg="add del mod">
          <ac:chgData name="Vanessa Reis" userId="52f5c992-c630-4a8f-a545-bf6c841bd153" providerId="ADAL" clId="{74F1A747-4957-4D2D-98CD-302F9FB61239}" dt="2021-04-07T15:18:21.494" v="2049" actId="478"/>
          <ac:spMkLst>
            <pc:docMk/>
            <pc:sldMk cId="338255503" sldId="466"/>
            <ac:spMk id="21" creationId="{5ACD7469-A7A8-46B5-9E0C-EAE73E8D293E}"/>
          </ac:spMkLst>
        </pc:spChg>
        <pc:spChg chg="add del mod">
          <ac:chgData name="Vanessa Reis" userId="52f5c992-c630-4a8f-a545-bf6c841bd153" providerId="ADAL" clId="{74F1A747-4957-4D2D-98CD-302F9FB61239}" dt="2021-04-07T15:18:23.126" v="2050" actId="478"/>
          <ac:spMkLst>
            <pc:docMk/>
            <pc:sldMk cId="338255503" sldId="466"/>
            <ac:spMk id="22" creationId="{02B1705F-2BF7-4E4F-8B94-6FD70B478607}"/>
          </ac:spMkLst>
        </pc:spChg>
        <pc:picChg chg="add del mod">
          <ac:chgData name="Vanessa Reis" userId="52f5c992-c630-4a8f-a545-bf6c841bd153" providerId="ADAL" clId="{74F1A747-4957-4D2D-98CD-302F9FB61239}" dt="2021-04-07T16:12:21.527" v="4850" actId="478"/>
          <ac:picMkLst>
            <pc:docMk/>
            <pc:sldMk cId="338255503" sldId="466"/>
            <ac:picMk id="3" creationId="{DF88FCA1-243B-46EF-B431-A2ED0609C331}"/>
          </ac:picMkLst>
        </pc:picChg>
        <pc:picChg chg="add mod">
          <ac:chgData name="Vanessa Reis" userId="52f5c992-c630-4a8f-a545-bf6c841bd153" providerId="ADAL" clId="{74F1A747-4957-4D2D-98CD-302F9FB61239}" dt="2021-04-07T16:12:49.415" v="4855" actId="1076"/>
          <ac:picMkLst>
            <pc:docMk/>
            <pc:sldMk cId="338255503" sldId="466"/>
            <ac:picMk id="5" creationId="{E0F4C509-3406-4FC4-96F4-6FD80D8DDE0A}"/>
          </ac:picMkLst>
        </pc:picChg>
        <pc:picChg chg="del mod">
          <ac:chgData name="Vanessa Reis" userId="52f5c992-c630-4a8f-a545-bf6c841bd153" providerId="ADAL" clId="{74F1A747-4957-4D2D-98CD-302F9FB61239}" dt="2021-04-07T15:17:42.613" v="2044" actId="478"/>
          <ac:picMkLst>
            <pc:docMk/>
            <pc:sldMk cId="338255503" sldId="466"/>
            <ac:picMk id="12" creationId="{3977CEBB-3A91-4832-9612-9C61C6EB86CC}"/>
          </ac:picMkLst>
        </pc:picChg>
      </pc:sldChg>
      <pc:sldChg chg="addSp delSp modSp mod delAnim modAnim">
        <pc:chgData name="Vanessa Reis" userId="52f5c992-c630-4a8f-a545-bf6c841bd153" providerId="ADAL" clId="{74F1A747-4957-4D2D-98CD-302F9FB61239}" dt="2021-04-07T16:33:23.642" v="4937" actId="114"/>
        <pc:sldMkLst>
          <pc:docMk/>
          <pc:sldMk cId="1150625299" sldId="467"/>
        </pc:sldMkLst>
        <pc:spChg chg="del">
          <ac:chgData name="Vanessa Reis" userId="52f5c992-c630-4a8f-a545-bf6c841bd153" providerId="ADAL" clId="{74F1A747-4957-4D2D-98CD-302F9FB61239}" dt="2021-04-07T14:50:14.541" v="912" actId="478"/>
          <ac:spMkLst>
            <pc:docMk/>
            <pc:sldMk cId="1150625299" sldId="467"/>
            <ac:spMk id="2" creationId="{4CA75E9B-DF91-493F-842A-50C29262152D}"/>
          </ac:spMkLst>
        </pc:spChg>
        <pc:spChg chg="del">
          <ac:chgData name="Vanessa Reis" userId="52f5c992-c630-4a8f-a545-bf6c841bd153" providerId="ADAL" clId="{74F1A747-4957-4D2D-98CD-302F9FB61239}" dt="2021-04-07T14:50:11.455" v="910" actId="478"/>
          <ac:spMkLst>
            <pc:docMk/>
            <pc:sldMk cId="1150625299" sldId="467"/>
            <ac:spMk id="3" creationId="{AF58B80A-050B-4F6E-9BEC-781F64C0A463}"/>
          </ac:spMkLst>
        </pc:spChg>
        <pc:spChg chg="del">
          <ac:chgData name="Vanessa Reis" userId="52f5c992-c630-4a8f-a545-bf6c841bd153" providerId="ADAL" clId="{74F1A747-4957-4D2D-98CD-302F9FB61239}" dt="2021-04-07T14:50:15.565" v="913" actId="478"/>
          <ac:spMkLst>
            <pc:docMk/>
            <pc:sldMk cId="1150625299" sldId="467"/>
            <ac:spMk id="4" creationId="{7896F2CB-59D2-4688-831B-D2CDFD8CBF37}"/>
          </ac:spMkLst>
        </pc:spChg>
        <pc:spChg chg="add mod">
          <ac:chgData name="Vanessa Reis" userId="52f5c992-c630-4a8f-a545-bf6c841bd153" providerId="ADAL" clId="{74F1A747-4957-4D2D-98CD-302F9FB61239}" dt="2021-04-07T14:58:29.346" v="996" actId="1076"/>
          <ac:spMkLst>
            <pc:docMk/>
            <pc:sldMk cId="1150625299" sldId="467"/>
            <ac:spMk id="10" creationId="{84698F31-B38D-4DC5-B387-BE5E3D2316D4}"/>
          </ac:spMkLst>
        </pc:spChg>
        <pc:spChg chg="add mod">
          <ac:chgData name="Vanessa Reis" userId="52f5c992-c630-4a8f-a545-bf6c841bd153" providerId="ADAL" clId="{74F1A747-4957-4D2D-98CD-302F9FB61239}" dt="2021-04-07T14:57:05.641" v="992" actId="1076"/>
          <ac:spMkLst>
            <pc:docMk/>
            <pc:sldMk cId="1150625299" sldId="467"/>
            <ac:spMk id="11" creationId="{3075A0D1-A0B8-4D85-A518-68FA17D7D050}"/>
          </ac:spMkLst>
        </pc:spChg>
        <pc:graphicFrameChg chg="del">
          <ac:chgData name="Vanessa Reis" userId="52f5c992-c630-4a8f-a545-bf6c841bd153" providerId="ADAL" clId="{74F1A747-4957-4D2D-98CD-302F9FB61239}" dt="2021-04-07T14:50:12.814" v="911" actId="478"/>
          <ac:graphicFrameMkLst>
            <pc:docMk/>
            <pc:sldMk cId="1150625299" sldId="467"/>
            <ac:graphicFrameMk id="5" creationId="{06CAA847-AEFA-4D90-9B51-B3FF154038F0}"/>
          </ac:graphicFrameMkLst>
        </pc:graphicFrameChg>
        <pc:graphicFrameChg chg="add mod modGraphic">
          <ac:chgData name="Vanessa Reis" userId="52f5c992-c630-4a8f-a545-bf6c841bd153" providerId="ADAL" clId="{74F1A747-4957-4D2D-98CD-302F9FB61239}" dt="2021-04-07T16:33:23.642" v="4937" actId="114"/>
          <ac:graphicFrameMkLst>
            <pc:docMk/>
            <pc:sldMk cId="1150625299" sldId="467"/>
            <ac:graphicFrameMk id="8" creationId="{96171E0F-61EA-444B-A639-07ED04D281D5}"/>
          </ac:graphicFrameMkLst>
        </pc:graphicFrameChg>
        <pc:picChg chg="del">
          <ac:chgData name="Vanessa Reis" userId="52f5c992-c630-4a8f-a545-bf6c841bd153" providerId="ADAL" clId="{74F1A747-4957-4D2D-98CD-302F9FB61239}" dt="2021-04-07T14:54:57.490" v="973" actId="21"/>
          <ac:picMkLst>
            <pc:docMk/>
            <pc:sldMk cId="1150625299" sldId="467"/>
            <ac:picMk id="7" creationId="{74D0B19E-2D43-4FE1-AA5D-8971C9E32629}"/>
          </ac:picMkLst>
        </pc:picChg>
        <pc:picChg chg="add mod">
          <ac:chgData name="Vanessa Reis" userId="52f5c992-c630-4a8f-a545-bf6c841bd153" providerId="ADAL" clId="{74F1A747-4957-4D2D-98CD-302F9FB61239}" dt="2021-04-07T14:57:22.529" v="995" actId="1037"/>
          <ac:picMkLst>
            <pc:docMk/>
            <pc:sldMk cId="1150625299" sldId="467"/>
            <ac:picMk id="9" creationId="{1B9CE6AF-1D5C-4A53-9C8C-D28E2824D054}"/>
          </ac:picMkLst>
        </pc:picChg>
      </pc:sldChg>
      <pc:sldChg chg="del">
        <pc:chgData name="Vanessa Reis" userId="52f5c992-c630-4a8f-a545-bf6c841bd153" providerId="ADAL" clId="{74F1A747-4957-4D2D-98CD-302F9FB61239}" dt="2021-04-07T15:19:39.079" v="2060" actId="47"/>
        <pc:sldMkLst>
          <pc:docMk/>
          <pc:sldMk cId="3716760684" sldId="468"/>
        </pc:sldMkLst>
      </pc:sldChg>
      <pc:sldChg chg="del">
        <pc:chgData name="Vanessa Reis" userId="52f5c992-c630-4a8f-a545-bf6c841bd153" providerId="ADAL" clId="{74F1A747-4957-4D2D-98CD-302F9FB61239}" dt="2021-04-07T15:19:40.176" v="2061" actId="47"/>
        <pc:sldMkLst>
          <pc:docMk/>
          <pc:sldMk cId="1901677455" sldId="469"/>
        </pc:sldMkLst>
      </pc:sldChg>
      <pc:sldChg chg="del">
        <pc:chgData name="Vanessa Reis" userId="52f5c992-c630-4a8f-a545-bf6c841bd153" providerId="ADAL" clId="{74F1A747-4957-4D2D-98CD-302F9FB61239}" dt="2021-04-07T15:19:41.309" v="2062" actId="47"/>
        <pc:sldMkLst>
          <pc:docMk/>
          <pc:sldMk cId="1467816270" sldId="470"/>
        </pc:sldMkLst>
      </pc:sldChg>
      <pc:sldChg chg="modSp">
        <pc:chgData name="Vanessa Reis" userId="52f5c992-c630-4a8f-a545-bf6c841bd153" providerId="ADAL" clId="{74F1A747-4957-4D2D-98CD-302F9FB61239}" dt="2021-04-07T15:31:15.762" v="3013" actId="20577"/>
        <pc:sldMkLst>
          <pc:docMk/>
          <pc:sldMk cId="3687675856" sldId="471"/>
        </pc:sldMkLst>
        <pc:spChg chg="mod">
          <ac:chgData name="Vanessa Reis" userId="52f5c992-c630-4a8f-a545-bf6c841bd153" providerId="ADAL" clId="{74F1A747-4957-4D2D-98CD-302F9FB61239}" dt="2021-04-07T15:31:15.762" v="3013" actId="20577"/>
          <ac:spMkLst>
            <pc:docMk/>
            <pc:sldMk cId="3687675856" sldId="471"/>
            <ac:spMk id="6" creationId="{2F905194-8A39-42A0-9650-698E8BFAEBEE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8T10:39:43.104" v="4942" actId="20577"/>
        <pc:sldMkLst>
          <pc:docMk/>
          <pc:sldMk cId="930168936" sldId="472"/>
        </pc:sldMkLst>
        <pc:spChg chg="add mod">
          <ac:chgData name="Vanessa Reis" userId="52f5c992-c630-4a8f-a545-bf6c841bd153" providerId="ADAL" clId="{74F1A747-4957-4D2D-98CD-302F9FB61239}" dt="2021-04-07T15:44:35.253" v="3382" actId="1076"/>
          <ac:spMkLst>
            <pc:docMk/>
            <pc:sldMk cId="930168936" sldId="472"/>
            <ac:spMk id="2" creationId="{15582E26-FEE0-445D-B4A3-606A5C6BDFE4}"/>
          </ac:spMkLst>
        </pc:spChg>
        <pc:spChg chg="add mod">
          <ac:chgData name="Vanessa Reis" userId="52f5c992-c630-4a8f-a545-bf6c841bd153" providerId="ADAL" clId="{74F1A747-4957-4D2D-98CD-302F9FB61239}" dt="2021-04-08T10:39:43.104" v="4942" actId="20577"/>
          <ac:spMkLst>
            <pc:docMk/>
            <pc:sldMk cId="930168936" sldId="472"/>
            <ac:spMk id="4" creationId="{27CAD8DF-1F5B-4C4B-8277-4FC0738AD6AF}"/>
          </ac:spMkLst>
        </pc:spChg>
        <pc:spChg chg="add mod">
          <ac:chgData name="Vanessa Reis" userId="52f5c992-c630-4a8f-a545-bf6c841bd153" providerId="ADAL" clId="{74F1A747-4957-4D2D-98CD-302F9FB61239}" dt="2021-04-07T15:47:26.229" v="3445" actId="1076"/>
          <ac:spMkLst>
            <pc:docMk/>
            <pc:sldMk cId="930168936" sldId="472"/>
            <ac:spMk id="5" creationId="{10EDDD70-0B91-4BC1-B593-0124D23C230C}"/>
          </ac:spMkLst>
        </pc:spChg>
        <pc:spChg chg="mod">
          <ac:chgData name="Vanessa Reis" userId="52f5c992-c630-4a8f-a545-bf6c841bd153" providerId="ADAL" clId="{74F1A747-4957-4D2D-98CD-302F9FB61239}" dt="2021-04-07T15:31:54.755" v="3041" actId="20577"/>
          <ac:spMkLst>
            <pc:docMk/>
            <pc:sldMk cId="930168936" sldId="472"/>
            <ac:spMk id="6" creationId="{0B5466AD-3F4F-460E-AF44-1C518803EE4A}"/>
          </ac:spMkLst>
        </pc:spChg>
        <pc:spChg chg="del">
          <ac:chgData name="Vanessa Reis" userId="52f5c992-c630-4a8f-a545-bf6c841bd153" providerId="ADAL" clId="{74F1A747-4957-4D2D-98CD-302F9FB61239}" dt="2021-04-07T15:31:39.202" v="3015" actId="478"/>
          <ac:spMkLst>
            <pc:docMk/>
            <pc:sldMk cId="930168936" sldId="472"/>
            <ac:spMk id="7" creationId="{3151B042-7F2C-43ED-BC99-BABBB7D6F4CE}"/>
          </ac:spMkLst>
        </pc:spChg>
        <pc:spChg chg="del">
          <ac:chgData name="Vanessa Reis" userId="52f5c992-c630-4a8f-a545-bf6c841bd153" providerId="ADAL" clId="{74F1A747-4957-4D2D-98CD-302F9FB61239}" dt="2021-04-07T15:31:37.715" v="3014" actId="478"/>
          <ac:spMkLst>
            <pc:docMk/>
            <pc:sldMk cId="930168936" sldId="472"/>
            <ac:spMk id="8" creationId="{CA8CA4FF-0581-4EFB-91ED-280C7D5F99C1}"/>
          </ac:spMkLst>
        </pc:spChg>
        <pc:spChg chg="add mod">
          <ac:chgData name="Vanessa Reis" userId="52f5c992-c630-4a8f-a545-bf6c841bd153" providerId="ADAL" clId="{74F1A747-4957-4D2D-98CD-302F9FB61239}" dt="2021-04-07T15:38:24.192" v="3097" actId="1037"/>
          <ac:spMkLst>
            <pc:docMk/>
            <pc:sldMk cId="930168936" sldId="472"/>
            <ac:spMk id="9" creationId="{514F396C-096D-43A7-8572-777D7A86D994}"/>
          </ac:spMkLst>
        </pc:spChg>
        <pc:spChg chg="add mod">
          <ac:chgData name="Vanessa Reis" userId="52f5c992-c630-4a8f-a545-bf6c841bd153" providerId="ADAL" clId="{74F1A747-4957-4D2D-98CD-302F9FB61239}" dt="2021-04-07T15:45:05.695" v="3413" actId="20577"/>
          <ac:spMkLst>
            <pc:docMk/>
            <pc:sldMk cId="930168936" sldId="472"/>
            <ac:spMk id="11" creationId="{1C991597-1CC3-42B6-A8F7-A824B443EE79}"/>
          </ac:spMkLst>
        </pc:spChg>
        <pc:spChg chg="add mod">
          <ac:chgData name="Vanessa Reis" userId="52f5c992-c630-4a8f-a545-bf6c841bd153" providerId="ADAL" clId="{74F1A747-4957-4D2D-98CD-302F9FB61239}" dt="2021-04-07T15:47:49.293" v="3457" actId="20577"/>
          <ac:spMkLst>
            <pc:docMk/>
            <pc:sldMk cId="930168936" sldId="472"/>
            <ac:spMk id="15" creationId="{CF7CD01D-FB27-4DFA-ABFD-2435B29604CA}"/>
          </ac:spMkLst>
        </pc:spChg>
        <pc:spChg chg="add mod">
          <ac:chgData name="Vanessa Reis" userId="52f5c992-c630-4a8f-a545-bf6c841bd153" providerId="ADAL" clId="{74F1A747-4957-4D2D-98CD-302F9FB61239}" dt="2021-04-07T15:48:02.814" v="3469" actId="20577"/>
          <ac:spMkLst>
            <pc:docMk/>
            <pc:sldMk cId="930168936" sldId="472"/>
            <ac:spMk id="16" creationId="{DFF00C01-818B-41AF-9D7E-63DC99A804C3}"/>
          </ac:spMkLst>
        </pc:spChg>
        <pc:picChg chg="del">
          <ac:chgData name="Vanessa Reis" userId="52f5c992-c630-4a8f-a545-bf6c841bd153" providerId="ADAL" clId="{74F1A747-4957-4D2D-98CD-302F9FB61239}" dt="2021-04-07T15:31:40.930" v="3016" actId="478"/>
          <ac:picMkLst>
            <pc:docMk/>
            <pc:sldMk cId="930168936" sldId="472"/>
            <ac:picMk id="3" creationId="{D320EE8F-2CFC-49F5-B9F6-D64476D57AE0}"/>
          </ac:picMkLst>
        </pc:picChg>
        <pc:picChg chg="add mod">
          <ac:chgData name="Vanessa Reis" userId="52f5c992-c630-4a8f-a545-bf6c841bd153" providerId="ADAL" clId="{74F1A747-4957-4D2D-98CD-302F9FB61239}" dt="2021-04-07T15:44:30.629" v="3381" actId="14100"/>
          <ac:picMkLst>
            <pc:docMk/>
            <pc:sldMk cId="930168936" sldId="472"/>
            <ac:picMk id="10" creationId="{76252D5E-7B7A-45CE-BDE7-CF1809B91D22}"/>
          </ac:picMkLst>
        </pc:picChg>
        <pc:picChg chg="add mod">
          <ac:chgData name="Vanessa Reis" userId="52f5c992-c630-4a8f-a545-bf6c841bd153" providerId="ADAL" clId="{74F1A747-4957-4D2D-98CD-302F9FB61239}" dt="2021-04-07T15:46:12.397" v="3423" actId="1076"/>
          <ac:picMkLst>
            <pc:docMk/>
            <pc:sldMk cId="930168936" sldId="472"/>
            <ac:picMk id="12" creationId="{68A64C82-5F90-449B-B662-9D00D15A279D}"/>
          </ac:picMkLst>
        </pc:picChg>
        <pc:picChg chg="add mod">
          <ac:chgData name="Vanessa Reis" userId="52f5c992-c630-4a8f-a545-bf6c841bd153" providerId="ADAL" clId="{74F1A747-4957-4D2D-98CD-302F9FB61239}" dt="2021-04-07T15:46:09.045" v="3422" actId="1076"/>
          <ac:picMkLst>
            <pc:docMk/>
            <pc:sldMk cId="930168936" sldId="472"/>
            <ac:picMk id="13" creationId="{340494A5-AA6E-4FD3-987F-4BF65D497F0B}"/>
          </ac:picMkLst>
        </pc:picChg>
        <pc:picChg chg="add mod">
          <ac:chgData name="Vanessa Reis" userId="52f5c992-c630-4a8f-a545-bf6c841bd153" providerId="ADAL" clId="{74F1A747-4957-4D2D-98CD-302F9FB61239}" dt="2021-04-07T15:46:04.397" v="3421" actId="1076"/>
          <ac:picMkLst>
            <pc:docMk/>
            <pc:sldMk cId="930168936" sldId="472"/>
            <ac:picMk id="14" creationId="{7ED09919-F3FF-43F1-88F7-037004738544}"/>
          </ac:picMkLst>
        </pc:picChg>
      </pc:sldChg>
      <pc:sldChg chg="modSp">
        <pc:chgData name="Vanessa Reis" userId="52f5c992-c630-4a8f-a545-bf6c841bd153" providerId="ADAL" clId="{74F1A747-4957-4D2D-98CD-302F9FB61239}" dt="2021-04-07T16:25:34.282" v="4931" actId="114"/>
        <pc:sldMkLst>
          <pc:docMk/>
          <pc:sldMk cId="2768791071" sldId="473"/>
        </pc:sldMkLst>
        <pc:spChg chg="mod">
          <ac:chgData name="Vanessa Reis" userId="52f5c992-c630-4a8f-a545-bf6c841bd153" providerId="ADAL" clId="{74F1A747-4957-4D2D-98CD-302F9FB61239}" dt="2021-04-07T16:25:34.282" v="4931" actId="114"/>
          <ac:spMkLst>
            <pc:docMk/>
            <pc:sldMk cId="2768791071" sldId="473"/>
            <ac:spMk id="5" creationId="{E0F6CEBE-5B91-4A7F-9138-66D7D5253379}"/>
          </ac:spMkLst>
        </pc:spChg>
      </pc:sldChg>
      <pc:sldChg chg="addSp delSp modSp mod delAnim modAnim">
        <pc:chgData name="Vanessa Reis" userId="52f5c992-c630-4a8f-a545-bf6c841bd153" providerId="ADAL" clId="{74F1A747-4957-4D2D-98CD-302F9FB61239}" dt="2021-04-07T16:18:38.464" v="4913"/>
        <pc:sldMkLst>
          <pc:docMk/>
          <pc:sldMk cId="2530216839" sldId="474"/>
        </pc:sldMkLst>
        <pc:spChg chg="del">
          <ac:chgData name="Vanessa Reis" userId="52f5c992-c630-4a8f-a545-bf6c841bd153" providerId="ADAL" clId="{74F1A747-4957-4D2D-98CD-302F9FB61239}" dt="2021-04-07T15:48:42.527" v="3471" actId="478"/>
          <ac:spMkLst>
            <pc:docMk/>
            <pc:sldMk cId="2530216839" sldId="474"/>
            <ac:spMk id="2" creationId="{89322FC4-7AB6-4152-A6B6-A5DE12ED4E24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3" creationId="{86E4352C-E62E-44C0-922B-B7823A3C3B25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5" creationId="{B23EB332-56AB-43B6-975D-E19D13333AD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6" creationId="{8544DA8E-0A3C-4F52-A600-C58A1FFC0EBE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7" creationId="{739E1576-3967-4A0E-9D35-A60048954B08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8" creationId="{1BFDC6C1-A1B2-4C1F-929F-76BB627D7E53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9" creationId="{56A59747-8FDA-466A-8028-231A030F3C07}"/>
          </ac:spMkLst>
        </pc:spChg>
        <pc:spChg chg="add del">
          <ac:chgData name="Vanessa Reis" userId="52f5c992-c630-4a8f-a545-bf6c841bd153" providerId="ADAL" clId="{74F1A747-4957-4D2D-98CD-302F9FB61239}" dt="2021-04-07T15:49:11.423" v="3475"/>
          <ac:spMkLst>
            <pc:docMk/>
            <pc:sldMk cId="2530216839" sldId="474"/>
            <ac:spMk id="10" creationId="{5BFF1522-EC65-49D7-A456-3CA31906E93F}"/>
          </ac:spMkLst>
        </pc:spChg>
        <pc:spChg chg="add mod">
          <ac:chgData name="Vanessa Reis" userId="52f5c992-c630-4a8f-a545-bf6c841bd153" providerId="ADAL" clId="{74F1A747-4957-4D2D-98CD-302F9FB61239}" dt="2021-04-07T15:49:49.364" v="3501" actId="1076"/>
          <ac:spMkLst>
            <pc:docMk/>
            <pc:sldMk cId="2530216839" sldId="474"/>
            <ac:spMk id="11" creationId="{CDEAEA6B-F837-4D0E-B2D1-4CCCB3BDCC73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4" creationId="{172468AE-76E1-42D5-8E35-45F3C3682BC5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5" creationId="{A27C63B9-A708-4596-AA8E-11ECFE1AF3FD}"/>
          </ac:spMkLst>
        </pc:spChg>
        <pc:spChg chg="add mod">
          <ac:chgData name="Vanessa Reis" userId="52f5c992-c630-4a8f-a545-bf6c841bd153" providerId="ADAL" clId="{74F1A747-4957-4D2D-98CD-302F9FB61239}" dt="2021-04-07T15:53:20.449" v="3565" actId="164"/>
          <ac:spMkLst>
            <pc:docMk/>
            <pc:sldMk cId="2530216839" sldId="474"/>
            <ac:spMk id="18" creationId="{13C2D68B-F59A-431E-BA3E-F085F67C7B96}"/>
          </ac:spMkLst>
        </pc:spChg>
        <pc:spChg chg="add mod">
          <ac:chgData name="Vanessa Reis" userId="52f5c992-c630-4a8f-a545-bf6c841bd153" providerId="ADAL" clId="{74F1A747-4957-4D2D-98CD-302F9FB61239}" dt="2021-04-07T15:54:03.113" v="3573" actId="164"/>
          <ac:spMkLst>
            <pc:docMk/>
            <pc:sldMk cId="2530216839" sldId="474"/>
            <ac:spMk id="19" creationId="{FD90003F-3812-4A6C-9475-0427C6AE0115}"/>
          </ac:spMkLst>
        </pc:spChg>
        <pc:grpChg chg="add mod">
          <ac:chgData name="Vanessa Reis" userId="52f5c992-c630-4a8f-a545-bf6c841bd153" providerId="ADAL" clId="{74F1A747-4957-4D2D-98CD-302F9FB61239}" dt="2021-04-07T15:54:28.374" v="3577" actId="1076"/>
          <ac:grpSpMkLst>
            <pc:docMk/>
            <pc:sldMk cId="2530216839" sldId="474"/>
            <ac:grpSpMk id="12" creationId="{1E15F4DA-8B29-4344-9EA9-7ED939488E92}"/>
          </ac:grpSpMkLst>
        </pc:grpChg>
        <pc:grpChg chg="add mod">
          <ac:chgData name="Vanessa Reis" userId="52f5c992-c630-4a8f-a545-bf6c841bd153" providerId="ADAL" clId="{74F1A747-4957-4D2D-98CD-302F9FB61239}" dt="2021-04-07T15:54:23.614" v="3576" actId="1076"/>
          <ac:grpSpMkLst>
            <pc:docMk/>
            <pc:sldMk cId="2530216839" sldId="474"/>
            <ac:grpSpMk id="13" creationId="{E9305261-724D-4704-8EAC-F191B8540C24}"/>
          </ac:grpSpMkLst>
        </pc:grpChg>
        <pc:picChg chg="del">
          <ac:chgData name="Vanessa Reis" userId="52f5c992-c630-4a8f-a545-bf6c841bd153" providerId="ADAL" clId="{74F1A747-4957-4D2D-98CD-302F9FB61239}" dt="2021-04-07T15:48:40.861" v="3470" actId="478"/>
          <ac:picMkLst>
            <pc:docMk/>
            <pc:sldMk cId="2530216839" sldId="474"/>
            <ac:picMk id="4" creationId="{78EEEDA4-D3D1-40C2-BE99-6011E3EE6198}"/>
          </ac:picMkLst>
        </pc:picChg>
        <pc:picChg chg="add mod">
          <ac:chgData name="Vanessa Reis" userId="52f5c992-c630-4a8f-a545-bf6c841bd153" providerId="ADAL" clId="{74F1A747-4957-4D2D-98CD-302F9FB61239}" dt="2021-04-07T15:53:20.449" v="3565" actId="164"/>
          <ac:picMkLst>
            <pc:docMk/>
            <pc:sldMk cId="2530216839" sldId="474"/>
            <ac:picMk id="16" creationId="{3E0A1ABC-004E-4D4A-83C4-0042CC448264}"/>
          </ac:picMkLst>
        </pc:picChg>
        <pc:picChg chg="add mod">
          <ac:chgData name="Vanessa Reis" userId="52f5c992-c630-4a8f-a545-bf6c841bd153" providerId="ADAL" clId="{74F1A747-4957-4D2D-98CD-302F9FB61239}" dt="2021-04-07T15:54:03.113" v="3573" actId="164"/>
          <ac:picMkLst>
            <pc:docMk/>
            <pc:sldMk cId="2530216839" sldId="474"/>
            <ac:picMk id="17" creationId="{72D26485-6C2F-4697-8455-1C5CD77B8D6B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7" creationId="{BDC12601-3A44-415B-804A-FABEDDAEBEC1}"/>
          </ac:picMkLst>
        </pc:picChg>
        <pc:picChg chg="add del">
          <ac:chgData name="Vanessa Reis" userId="52f5c992-c630-4a8f-a545-bf6c841bd153" providerId="ADAL" clId="{74F1A747-4957-4D2D-98CD-302F9FB61239}" dt="2021-04-07T15:49:11.423" v="3475"/>
          <ac:picMkLst>
            <pc:docMk/>
            <pc:sldMk cId="2530216839" sldId="474"/>
            <ac:picMk id="1028" creationId="{AC2699AB-AED9-4F13-9194-935D3570FDD8}"/>
          </ac:picMkLst>
        </pc:picChg>
      </pc:sldChg>
      <pc:sldChg chg="addSp delSp modSp add mod ord addAnim delAnim modAnim">
        <pc:chgData name="Vanessa Reis" userId="52f5c992-c630-4a8f-a545-bf6c841bd153" providerId="ADAL" clId="{74F1A747-4957-4D2D-98CD-302F9FB61239}" dt="2021-04-07T16:20:21.202" v="4927"/>
        <pc:sldMkLst>
          <pc:docMk/>
          <pc:sldMk cId="2448194585" sldId="475"/>
        </pc:sldMkLst>
        <pc:spChg chg="add del mod">
          <ac:chgData name="Vanessa Reis" userId="52f5c992-c630-4a8f-a545-bf6c841bd153" providerId="ADAL" clId="{74F1A747-4957-4D2D-98CD-302F9FB61239}" dt="2021-04-07T13:56:36.536" v="508" actId="478"/>
          <ac:spMkLst>
            <pc:docMk/>
            <pc:sldMk cId="2448194585" sldId="475"/>
            <ac:spMk id="2" creationId="{A10FA263-247A-4A09-ABE7-553E502782D9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3" creationId="{E9A02B31-A49B-4E1D-A24C-51E9A0DF158A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4" creationId="{0F2C6DE2-44EC-486A-862A-69C795183374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5" creationId="{CD663E91-D77E-410C-913F-121E48C0B003}"/>
          </ac:spMkLst>
        </pc:spChg>
        <pc:spChg chg="del mod">
          <ac:chgData name="Vanessa Reis" userId="52f5c992-c630-4a8f-a545-bf6c841bd153" providerId="ADAL" clId="{74F1A747-4957-4D2D-98CD-302F9FB61239}" dt="2021-04-07T13:56:38.056" v="509" actId="478"/>
          <ac:spMkLst>
            <pc:docMk/>
            <pc:sldMk cId="2448194585" sldId="475"/>
            <ac:spMk id="7" creationId="{8F7DB567-93AE-4A99-97CD-4F4BFA90916A}"/>
          </ac:spMkLst>
        </pc:spChg>
        <pc:spChg chg="del">
          <ac:chgData name="Vanessa Reis" userId="52f5c992-c630-4a8f-a545-bf6c841bd153" providerId="ADAL" clId="{74F1A747-4957-4D2D-98CD-302F9FB61239}" dt="2021-04-07T13:49:36.405" v="386" actId="478"/>
          <ac:spMkLst>
            <pc:docMk/>
            <pc:sldMk cId="2448194585" sldId="475"/>
            <ac:spMk id="9" creationId="{E48AFE97-9FAE-4EEB-943D-473815C2A5E2}"/>
          </ac:spMkLst>
        </pc:spChg>
        <pc:spChg chg="del">
          <ac:chgData name="Vanessa Reis" userId="52f5c992-c630-4a8f-a545-bf6c841bd153" providerId="ADAL" clId="{74F1A747-4957-4D2D-98CD-302F9FB61239}" dt="2021-04-07T13:49:35.686" v="385" actId="478"/>
          <ac:spMkLst>
            <pc:docMk/>
            <pc:sldMk cId="2448194585" sldId="475"/>
            <ac:spMk id="10" creationId="{1C85A2BC-D062-4D7E-99B9-BD109B170A82}"/>
          </ac:spMkLst>
        </pc:spChg>
        <pc:spChg chg="del">
          <ac:chgData name="Vanessa Reis" userId="52f5c992-c630-4a8f-a545-bf6c841bd153" providerId="ADAL" clId="{74F1A747-4957-4D2D-98CD-302F9FB61239}" dt="2021-04-07T13:49:37.254" v="387" actId="478"/>
          <ac:spMkLst>
            <pc:docMk/>
            <pc:sldMk cId="2448194585" sldId="475"/>
            <ac:spMk id="11" creationId="{89993095-8095-4C16-94A9-B26E8612009A}"/>
          </ac:spMkLst>
        </pc:spChg>
        <pc:spChg chg="del">
          <ac:chgData name="Vanessa Reis" userId="52f5c992-c630-4a8f-a545-bf6c841bd153" providerId="ADAL" clId="{74F1A747-4957-4D2D-98CD-302F9FB61239}" dt="2021-04-07T13:49:38.022" v="388" actId="478"/>
          <ac:spMkLst>
            <pc:docMk/>
            <pc:sldMk cId="2448194585" sldId="475"/>
            <ac:spMk id="12" creationId="{FD843B5D-A25E-44A5-89E0-8BC243D3EB43}"/>
          </ac:spMkLst>
        </pc:spChg>
        <pc:spChg chg="del">
          <ac:chgData name="Vanessa Reis" userId="52f5c992-c630-4a8f-a545-bf6c841bd153" providerId="ADAL" clId="{74F1A747-4957-4D2D-98CD-302F9FB61239}" dt="2021-04-07T13:49:39.654" v="389" actId="478"/>
          <ac:spMkLst>
            <pc:docMk/>
            <pc:sldMk cId="2448194585" sldId="475"/>
            <ac:spMk id="13" creationId="{B4AC45DC-36E4-4182-B68A-C52DFECA2721}"/>
          </ac:spMkLst>
        </pc:spChg>
        <pc:spChg chg="del">
          <ac:chgData name="Vanessa Reis" userId="52f5c992-c630-4a8f-a545-bf6c841bd153" providerId="ADAL" clId="{74F1A747-4957-4D2D-98CD-302F9FB61239}" dt="2021-04-07T13:49:42.422" v="391" actId="478"/>
          <ac:spMkLst>
            <pc:docMk/>
            <pc:sldMk cId="2448194585" sldId="475"/>
            <ac:spMk id="14" creationId="{10F8126C-E782-42B2-AD6A-2B953084ABB8}"/>
          </ac:spMkLst>
        </pc:spChg>
        <pc:spChg chg="del">
          <ac:chgData name="Vanessa Reis" userId="52f5c992-c630-4a8f-a545-bf6c841bd153" providerId="ADAL" clId="{74F1A747-4957-4D2D-98CD-302F9FB61239}" dt="2021-04-07T13:49:40.790" v="390" actId="478"/>
          <ac:spMkLst>
            <pc:docMk/>
            <pc:sldMk cId="2448194585" sldId="475"/>
            <ac:spMk id="15" creationId="{C4E54465-9F68-4391-B9B6-39D10C996B58}"/>
          </ac:spMkLst>
        </pc:spChg>
        <pc:spChg chg="add del mod">
          <ac:chgData name="Vanessa Reis" userId="52f5c992-c630-4a8f-a545-bf6c841bd153" providerId="ADAL" clId="{74F1A747-4957-4D2D-98CD-302F9FB61239}" dt="2021-04-07T13:56:35.320" v="507" actId="478"/>
          <ac:spMkLst>
            <pc:docMk/>
            <pc:sldMk cId="2448194585" sldId="475"/>
            <ac:spMk id="16" creationId="{17722272-062F-4585-AC67-47E5F9984CFF}"/>
          </ac:spMkLst>
        </pc:spChg>
        <pc:spChg chg="add del mod">
          <ac:chgData name="Vanessa Reis" userId="52f5c992-c630-4a8f-a545-bf6c841bd153" providerId="ADAL" clId="{74F1A747-4957-4D2D-98CD-302F9FB61239}" dt="2021-04-07T13:56:34.391" v="506" actId="478"/>
          <ac:spMkLst>
            <pc:docMk/>
            <pc:sldMk cId="2448194585" sldId="475"/>
            <ac:spMk id="17" creationId="{435551D3-B7CA-4FFE-BA9D-67675EED9FE0}"/>
          </ac:spMkLst>
        </pc:spChg>
        <pc:spChg chg="add del mod">
          <ac:chgData name="Vanessa Reis" userId="52f5c992-c630-4a8f-a545-bf6c841bd153" providerId="ADAL" clId="{74F1A747-4957-4D2D-98CD-302F9FB61239}" dt="2021-04-07T13:57:14.415" v="552" actId="1076"/>
          <ac:spMkLst>
            <pc:docMk/>
            <pc:sldMk cId="2448194585" sldId="475"/>
            <ac:spMk id="18" creationId="{ACDC5664-2E37-45F4-973F-334070E45287}"/>
          </ac:spMkLst>
        </pc:spChg>
        <pc:spChg chg="add del">
          <ac:chgData name="Vanessa Reis" userId="52f5c992-c630-4a8f-a545-bf6c841bd153" providerId="ADAL" clId="{74F1A747-4957-4D2D-98CD-302F9FB61239}" dt="2021-04-07T13:54:27.623" v="448"/>
          <ac:spMkLst>
            <pc:docMk/>
            <pc:sldMk cId="2448194585" sldId="475"/>
            <ac:spMk id="19" creationId="{E6C50FFB-9DDE-4F61-874C-345044F0FC60}"/>
          </ac:spMkLst>
        </pc:spChg>
        <pc:spChg chg="add del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0" creationId="{85C7E885-D523-4161-814E-C4D0697DAE96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1" creationId="{598A6515-5D65-40A0-B28F-17D2717C4199}"/>
          </ac:spMkLst>
        </pc:spChg>
        <pc:spChg chg="add mod">
          <ac:chgData name="Vanessa Reis" userId="52f5c992-c630-4a8f-a545-bf6c841bd153" providerId="ADAL" clId="{74F1A747-4957-4D2D-98CD-302F9FB61239}" dt="2021-04-07T14:02:39.560" v="623" actId="1076"/>
          <ac:spMkLst>
            <pc:docMk/>
            <pc:sldMk cId="2448194585" sldId="475"/>
            <ac:spMk id="22" creationId="{228B6AC7-091A-4F1B-B7EE-1C310D7AB9D5}"/>
          </ac:spMkLst>
        </pc:spChg>
        <pc:spChg chg="add del mod">
          <ac:chgData name="Vanessa Reis" userId="52f5c992-c630-4a8f-a545-bf6c841bd153" providerId="ADAL" clId="{74F1A747-4957-4D2D-98CD-302F9FB61239}" dt="2021-04-07T14:00:02.808" v="587" actId="478"/>
          <ac:spMkLst>
            <pc:docMk/>
            <pc:sldMk cId="2448194585" sldId="475"/>
            <ac:spMk id="23" creationId="{AC7C599C-D321-4403-A8BA-A34C5B392FDB}"/>
          </ac:spMkLst>
        </pc:spChg>
        <pc:spChg chg="add del mod">
          <ac:chgData name="Vanessa Reis" userId="52f5c992-c630-4a8f-a545-bf6c841bd153" providerId="ADAL" clId="{74F1A747-4957-4D2D-98CD-302F9FB61239}" dt="2021-04-07T14:03:15.528" v="629" actId="478"/>
          <ac:spMkLst>
            <pc:docMk/>
            <pc:sldMk cId="2448194585" sldId="475"/>
            <ac:spMk id="24" creationId="{13104FC9-11E4-4093-A020-53BCA4885603}"/>
          </ac:spMkLst>
        </pc:spChg>
        <pc:spChg chg="add del mod">
          <ac:chgData name="Vanessa Reis" userId="52f5c992-c630-4a8f-a545-bf6c841bd153" providerId="ADAL" clId="{74F1A747-4957-4D2D-98CD-302F9FB61239}" dt="2021-04-07T14:02:28.904" v="621" actId="478"/>
          <ac:spMkLst>
            <pc:docMk/>
            <pc:sldMk cId="2448194585" sldId="475"/>
            <ac:spMk id="25" creationId="{D4BBE974-EF07-406D-BBBF-FEE6C6773B8B}"/>
          </ac:spMkLst>
        </pc:spChg>
        <pc:spChg chg="add del mod">
          <ac:chgData name="Vanessa Reis" userId="52f5c992-c630-4a8f-a545-bf6c841bd153" providerId="ADAL" clId="{74F1A747-4957-4D2D-98CD-302F9FB61239}" dt="2021-04-07T14:03:10.793" v="628" actId="478"/>
          <ac:spMkLst>
            <pc:docMk/>
            <pc:sldMk cId="2448194585" sldId="475"/>
            <ac:spMk id="26" creationId="{7A6EE613-4409-4DE0-9211-88AB31DCE735}"/>
          </ac:spMkLst>
        </pc:spChg>
        <pc:spChg chg="add mod">
          <ac:chgData name="Vanessa Reis" userId="52f5c992-c630-4a8f-a545-bf6c841bd153" providerId="ADAL" clId="{74F1A747-4957-4D2D-98CD-302F9FB61239}" dt="2021-04-07T14:05:40.585" v="751" actId="20577"/>
          <ac:spMkLst>
            <pc:docMk/>
            <pc:sldMk cId="2448194585" sldId="475"/>
            <ac:spMk id="27" creationId="{4B96F259-A71C-471B-96BB-CC4B110BB425}"/>
          </ac:spMkLst>
        </pc:spChg>
        <pc:spChg chg="add mod">
          <ac:chgData name="Vanessa Reis" userId="52f5c992-c630-4a8f-a545-bf6c841bd153" providerId="ADAL" clId="{74F1A747-4957-4D2D-98CD-302F9FB61239}" dt="2021-04-07T14:04:39.297" v="737" actId="1076"/>
          <ac:spMkLst>
            <pc:docMk/>
            <pc:sldMk cId="2448194585" sldId="475"/>
            <ac:spMk id="28" creationId="{C58129FE-20C2-44D5-8BD7-F1ACD9E6F81C}"/>
          </ac:spMkLst>
        </pc:spChg>
        <pc:spChg chg="add mod">
          <ac:chgData name="Vanessa Reis" userId="52f5c992-c630-4a8f-a545-bf6c841bd153" providerId="ADAL" clId="{74F1A747-4957-4D2D-98CD-302F9FB61239}" dt="2021-04-07T14:05:09.592" v="744" actId="20577"/>
          <ac:spMkLst>
            <pc:docMk/>
            <pc:sldMk cId="2448194585" sldId="475"/>
            <ac:spMk id="29" creationId="{1590CC53-A8E5-4FB3-893A-A30FF5C3AFCD}"/>
          </ac:spMkLst>
        </pc:spChg>
        <pc:spChg chg="add mod">
          <ac:chgData name="Vanessa Reis" userId="52f5c992-c630-4a8f-a545-bf6c841bd153" providerId="ADAL" clId="{74F1A747-4957-4D2D-98CD-302F9FB61239}" dt="2021-04-07T14:04:55.329" v="741" actId="1076"/>
          <ac:spMkLst>
            <pc:docMk/>
            <pc:sldMk cId="2448194585" sldId="475"/>
            <ac:spMk id="30" creationId="{BC83CA32-E5CA-4D17-B9A6-FB0A39CE165D}"/>
          </ac:spMkLst>
        </pc:spChg>
        <pc:spChg chg="add mod">
          <ac:chgData name="Vanessa Reis" userId="52f5c992-c630-4a8f-a545-bf6c841bd153" providerId="ADAL" clId="{74F1A747-4957-4D2D-98CD-302F9FB61239}" dt="2021-04-07T14:06:23.800" v="816" actId="20577"/>
          <ac:spMkLst>
            <pc:docMk/>
            <pc:sldMk cId="2448194585" sldId="475"/>
            <ac:spMk id="31" creationId="{B43A54DF-6D7C-4A0A-845C-3D5BB8FCD5E0}"/>
          </ac:spMkLst>
        </pc:spChg>
        <pc:spChg chg="add mod">
          <ac:chgData name="Vanessa Reis" userId="52f5c992-c630-4a8f-a545-bf6c841bd153" providerId="ADAL" clId="{74F1A747-4957-4D2D-98CD-302F9FB61239}" dt="2021-04-07T14:06:31.745" v="818" actId="1076"/>
          <ac:spMkLst>
            <pc:docMk/>
            <pc:sldMk cId="2448194585" sldId="475"/>
            <ac:spMk id="32" creationId="{A3A20137-AB6D-49C5-9161-7F82FBF8DFE2}"/>
          </ac:spMkLst>
        </pc:spChg>
        <pc:spChg chg="add mod">
          <ac:chgData name="Vanessa Reis" userId="52f5c992-c630-4a8f-a545-bf6c841bd153" providerId="ADAL" clId="{74F1A747-4957-4D2D-98CD-302F9FB61239}" dt="2021-04-07T14:06:40.592" v="820" actId="1076"/>
          <ac:spMkLst>
            <pc:docMk/>
            <pc:sldMk cId="2448194585" sldId="475"/>
            <ac:spMk id="33" creationId="{C801373D-47E5-4FA5-B88C-B62792DCA3A3}"/>
          </ac:spMkLst>
        </pc:spChg>
        <pc:spChg chg="add mod">
          <ac:chgData name="Vanessa Reis" userId="52f5c992-c630-4a8f-a545-bf6c841bd153" providerId="ADAL" clId="{74F1A747-4957-4D2D-98CD-302F9FB61239}" dt="2021-04-07T14:07:03.288" v="824" actId="20577"/>
          <ac:spMkLst>
            <pc:docMk/>
            <pc:sldMk cId="2448194585" sldId="475"/>
            <ac:spMk id="34" creationId="{D6BE4F2A-30D1-4CB4-8D46-4B0A0845A977}"/>
          </ac:spMkLst>
        </pc:spChg>
        <pc:picChg chg="add mod">
          <ac:chgData name="Vanessa Reis" userId="52f5c992-c630-4a8f-a545-bf6c841bd153" providerId="ADAL" clId="{74F1A747-4957-4D2D-98CD-302F9FB61239}" dt="2021-04-07T14:55:07.568" v="978" actId="1076"/>
          <ac:picMkLst>
            <pc:docMk/>
            <pc:sldMk cId="2448194585" sldId="475"/>
            <ac:picMk id="35" creationId="{307208B8-91C9-4044-9D7F-97BEF6A460C9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30:40.521" v="4934" actId="20577"/>
        <pc:sldMkLst>
          <pc:docMk/>
          <pc:sldMk cId="4130587763" sldId="476"/>
        </pc:sldMkLst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2" creationId="{A10FA263-247A-4A09-ABE7-553E502782D9}"/>
          </ac:spMkLst>
        </pc:spChg>
        <pc:spChg chg="del">
          <ac:chgData name="Vanessa Reis" userId="52f5c992-c630-4a8f-a545-bf6c841bd153" providerId="ADAL" clId="{74F1A747-4957-4D2D-98CD-302F9FB61239}" dt="2021-04-07T13:56:46.888" v="513" actId="478"/>
          <ac:spMkLst>
            <pc:docMk/>
            <pc:sldMk cId="4130587763" sldId="476"/>
            <ac:spMk id="5" creationId="{CD663E91-D77E-410C-913F-121E48C0B003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7" creationId="{8F7DB567-93AE-4A99-97CD-4F4BFA90916A}"/>
          </ac:spMkLst>
        </pc:spChg>
        <pc:spChg chg="mod">
          <ac:chgData name="Vanessa Reis" userId="52f5c992-c630-4a8f-a545-bf6c841bd153" providerId="ADAL" clId="{74F1A747-4957-4D2D-98CD-302F9FB61239}" dt="2021-04-07T16:30:40.521" v="4934" actId="20577"/>
          <ac:spMkLst>
            <pc:docMk/>
            <pc:sldMk cId="4130587763" sldId="476"/>
            <ac:spMk id="16" creationId="{17722272-062F-4585-AC67-47E5F9984CFF}"/>
          </ac:spMkLst>
        </pc:spChg>
        <pc:spChg chg="mod">
          <ac:chgData name="Vanessa Reis" userId="52f5c992-c630-4a8f-a545-bf6c841bd153" providerId="ADAL" clId="{74F1A747-4957-4D2D-98CD-302F9FB61239}" dt="2021-04-07T15:16:07.220" v="2041" actId="1035"/>
          <ac:spMkLst>
            <pc:docMk/>
            <pc:sldMk cId="4130587763" sldId="476"/>
            <ac:spMk id="17" creationId="{435551D3-B7CA-4FFE-BA9D-67675EED9FE0}"/>
          </ac:spMkLst>
        </pc:spChg>
        <pc:spChg chg="del">
          <ac:chgData name="Vanessa Reis" userId="52f5c992-c630-4a8f-a545-bf6c841bd153" providerId="ADAL" clId="{74F1A747-4957-4D2D-98CD-302F9FB61239}" dt="2021-04-07T13:56:45.672" v="512" actId="478"/>
          <ac:spMkLst>
            <pc:docMk/>
            <pc:sldMk cId="4130587763" sldId="476"/>
            <ac:spMk id="18" creationId="{ACDC5664-2E37-45F4-973F-334070E45287}"/>
          </ac:spMkLst>
        </pc:spChg>
        <pc:picChg chg="add mod">
          <ac:chgData name="Vanessa Reis" userId="52f5c992-c630-4a8f-a545-bf6c841bd153" providerId="ADAL" clId="{74F1A747-4957-4D2D-98CD-302F9FB61239}" dt="2021-04-07T15:16:11.237" v="2043" actId="1076"/>
          <ac:picMkLst>
            <pc:docMk/>
            <pc:sldMk cId="4130587763" sldId="476"/>
            <ac:picMk id="8" creationId="{A68901F6-02DA-49FE-B425-80C8582B49BA}"/>
          </ac:picMkLst>
        </pc:picChg>
      </pc:sldChg>
      <pc:sldChg chg="addSp delSp modSp add del mod delAnim modAnim">
        <pc:chgData name="Vanessa Reis" userId="52f5c992-c630-4a8f-a545-bf6c841bd153" providerId="ADAL" clId="{74F1A747-4957-4D2D-98CD-302F9FB61239}" dt="2021-04-07T16:17:29.057" v="4898"/>
        <pc:sldMkLst>
          <pc:docMk/>
          <pc:sldMk cId="2970216070" sldId="477"/>
        </pc:sldMkLst>
        <pc:spChg chg="del">
          <ac:chgData name="Vanessa Reis" userId="52f5c992-c630-4a8f-a545-bf6c841bd153" providerId="ADAL" clId="{74F1A747-4957-4D2D-98CD-302F9FB61239}" dt="2021-04-07T15:18:34.070" v="2052" actId="478"/>
          <ac:spMkLst>
            <pc:docMk/>
            <pc:sldMk cId="2970216070" sldId="477"/>
            <ac:spMk id="20" creationId="{46B134C5-4685-4E2E-A41A-D0C0B406F568}"/>
          </ac:spMkLst>
        </pc:spChg>
        <pc:spChg chg="mod">
          <ac:chgData name="Vanessa Reis" userId="52f5c992-c630-4a8f-a545-bf6c841bd153" providerId="ADAL" clId="{74F1A747-4957-4D2D-98CD-302F9FB61239}" dt="2021-04-07T15:19:18.636" v="2056" actId="1076"/>
          <ac:spMkLst>
            <pc:docMk/>
            <pc:sldMk cId="2970216070" sldId="477"/>
            <ac:spMk id="21" creationId="{5ACD7469-A7A8-46B5-9E0C-EAE73E8D293E}"/>
          </ac:spMkLst>
        </pc:spChg>
        <pc:spChg chg="mod">
          <ac:chgData name="Vanessa Reis" userId="52f5c992-c630-4a8f-a545-bf6c841bd153" providerId="ADAL" clId="{74F1A747-4957-4D2D-98CD-302F9FB61239}" dt="2021-04-07T15:19:20.196" v="2057" actId="1076"/>
          <ac:spMkLst>
            <pc:docMk/>
            <pc:sldMk cId="2970216070" sldId="477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2:16.888" v="4849" actId="1076"/>
          <ac:picMkLst>
            <pc:docMk/>
            <pc:sldMk cId="2970216070" sldId="477"/>
            <ac:picMk id="4" creationId="{1569D231-C0B0-422D-9171-233444E2837C}"/>
          </ac:picMkLst>
        </pc:picChg>
      </pc:sldChg>
      <pc:sldChg chg="addSp delSp modSp add mod delAnim modAnim">
        <pc:chgData name="Vanessa Reis" userId="52f5c992-c630-4a8f-a545-bf6c841bd153" providerId="ADAL" clId="{74F1A747-4957-4D2D-98CD-302F9FB61239}" dt="2021-04-07T16:17:47.037" v="4901"/>
        <pc:sldMkLst>
          <pc:docMk/>
          <pc:sldMk cId="4148925268" sldId="478"/>
        </pc:sldMkLst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2" creationId="{23E92D0B-1C50-429D-8DAE-EF295ACDF000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3" creationId="{019CE926-868A-4727-88E9-277279737931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4" creationId="{6C199DDC-56DB-4B54-B4EC-B377F0451758}"/>
          </ac:spMkLst>
        </pc:spChg>
        <pc:spChg chg="add del">
          <ac:chgData name="Vanessa Reis" userId="52f5c992-c630-4a8f-a545-bf6c841bd153" providerId="ADAL" clId="{74F1A747-4957-4D2D-98CD-302F9FB61239}" dt="2021-04-07T15:20:23.158" v="2101"/>
          <ac:spMkLst>
            <pc:docMk/>
            <pc:sldMk cId="4148925268" sldId="478"/>
            <ac:spMk id="5" creationId="{66F5CF18-E521-488F-AB77-28F10E3A6148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6" creationId="{3F5AD563-C933-4EB9-8311-6C1E6FCCD290}"/>
          </ac:spMkLst>
        </pc:spChg>
        <pc:spChg chg="add del">
          <ac:chgData name="Vanessa Reis" userId="52f5c992-c630-4a8f-a545-bf6c841bd153" providerId="ADAL" clId="{74F1A747-4957-4D2D-98CD-302F9FB61239}" dt="2021-04-07T15:20:22.741" v="2100"/>
          <ac:spMkLst>
            <pc:docMk/>
            <pc:sldMk cId="4148925268" sldId="478"/>
            <ac:spMk id="8" creationId="{8AC337F0-BD5A-4644-880C-57675A5AEFDA}"/>
          </ac:spMkLst>
        </pc:spChg>
        <pc:spChg chg="mod">
          <ac:chgData name="Vanessa Reis" userId="52f5c992-c630-4a8f-a545-bf6c841bd153" providerId="ADAL" clId="{74F1A747-4957-4D2D-98CD-302F9FB61239}" dt="2021-04-07T15:27:48.239" v="2972" actId="20577"/>
          <ac:spMkLst>
            <pc:docMk/>
            <pc:sldMk cId="4148925268" sldId="478"/>
            <ac:spMk id="21" creationId="{5ACD7469-A7A8-46B5-9E0C-EAE73E8D293E}"/>
          </ac:spMkLst>
        </pc:spChg>
        <pc:spChg chg="del">
          <ac:chgData name="Vanessa Reis" userId="52f5c992-c630-4a8f-a545-bf6c841bd153" providerId="ADAL" clId="{74F1A747-4957-4D2D-98CD-302F9FB61239}" dt="2021-04-07T15:19:54.869" v="2064" actId="478"/>
          <ac:spMkLst>
            <pc:docMk/>
            <pc:sldMk cId="4148925268" sldId="478"/>
            <ac:spMk id="22" creationId="{02B1705F-2BF7-4E4F-8B94-6FD70B478607}"/>
          </ac:spMkLst>
        </pc:spChg>
        <pc:picChg chg="add mod">
          <ac:chgData name="Vanessa Reis" userId="52f5c992-c630-4a8f-a545-bf6c841bd153" providerId="ADAL" clId="{74F1A747-4957-4D2D-98CD-302F9FB61239}" dt="2021-04-07T16:13:23.614" v="4863"/>
          <ac:picMkLst>
            <pc:docMk/>
            <pc:sldMk cId="4148925268" sldId="478"/>
            <ac:picMk id="3" creationId="{C48FEAB9-CE56-404D-BDEB-587B3D59860E}"/>
          </ac:picMkLst>
        </pc:picChg>
      </pc:sldChg>
      <pc:sldChg chg="addSp modSp add mod modAnim">
        <pc:chgData name="Vanessa Reis" userId="52f5c992-c630-4a8f-a545-bf6c841bd153" providerId="ADAL" clId="{74F1A747-4957-4D2D-98CD-302F9FB61239}" dt="2021-04-07T16:19:12.642" v="4921"/>
        <pc:sldMkLst>
          <pc:docMk/>
          <pc:sldMk cId="1123299861" sldId="479"/>
        </pc:sldMkLst>
        <pc:spChg chg="add mod">
          <ac:chgData name="Vanessa Reis" userId="52f5c992-c630-4a8f-a545-bf6c841bd153" providerId="ADAL" clId="{74F1A747-4957-4D2D-98CD-302F9FB61239}" dt="2021-04-07T16:02:39.763" v="4105" actId="14100"/>
          <ac:spMkLst>
            <pc:docMk/>
            <pc:sldMk cId="1123299861" sldId="479"/>
            <ac:spMk id="2" creationId="{A9C27FA3-8432-47EE-A9D1-86B2EFFC4F1D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4" creationId="{78248874-6042-4E9E-BE54-4385D08AC516}"/>
          </ac:spMkLst>
        </pc:spChg>
        <pc:spChg chg="add mod">
          <ac:chgData name="Vanessa Reis" userId="52f5c992-c630-4a8f-a545-bf6c841bd153" providerId="ADAL" clId="{74F1A747-4957-4D2D-98CD-302F9FB61239}" dt="2021-04-07T16:19:05.116" v="4919" actId="164"/>
          <ac:spMkLst>
            <pc:docMk/>
            <pc:sldMk cId="1123299861" sldId="479"/>
            <ac:spMk id="5" creationId="{E9458B4C-3300-4174-A638-9F94381E72AD}"/>
          </ac:spMkLst>
        </pc:spChg>
        <pc:spChg chg="add mod">
          <ac:chgData name="Vanessa Reis" userId="52f5c992-c630-4a8f-a545-bf6c841bd153" providerId="ADAL" clId="{74F1A747-4957-4D2D-98CD-302F9FB61239}" dt="2021-04-07T16:09:40.942" v="4839" actId="14100"/>
          <ac:spMkLst>
            <pc:docMk/>
            <pc:sldMk cId="1123299861" sldId="479"/>
            <ac:spMk id="6" creationId="{DCDFBEC8-B405-48DE-A270-3A1F5404E42D}"/>
          </ac:spMkLst>
        </pc:spChg>
        <pc:grpChg chg="add mod">
          <ac:chgData name="Vanessa Reis" userId="52f5c992-c630-4a8f-a545-bf6c841bd153" providerId="ADAL" clId="{74F1A747-4957-4D2D-98CD-302F9FB61239}" dt="2021-04-07T16:19:05.116" v="4919" actId="164"/>
          <ac:grpSpMkLst>
            <pc:docMk/>
            <pc:sldMk cId="1123299861" sldId="479"/>
            <ac:grpSpMk id="7" creationId="{99D23F4E-6FB2-46C0-8242-4E18CD9B45EE}"/>
          </ac:grpSpMkLst>
        </pc:grpChg>
        <pc:picChg chg="add mod">
          <ac:chgData name="Vanessa Reis" userId="52f5c992-c630-4a8f-a545-bf6c841bd153" providerId="ADAL" clId="{74F1A747-4957-4D2D-98CD-302F9FB61239}" dt="2021-04-07T16:19:05.116" v="4919" actId="164"/>
          <ac:picMkLst>
            <pc:docMk/>
            <pc:sldMk cId="1123299861" sldId="479"/>
            <ac:picMk id="3" creationId="{531E28CA-753E-44B6-B7E5-F55267B3DAB3}"/>
          </ac:picMkLst>
        </pc:picChg>
      </pc:sldChg>
      <pc:sldChg chg="addSp delSp modSp add mod modAnim">
        <pc:chgData name="Vanessa Reis" userId="52f5c992-c630-4a8f-a545-bf6c841bd153" providerId="ADAL" clId="{74F1A747-4957-4D2D-98CD-302F9FB61239}" dt="2021-04-07T16:43:52.889" v="4939" actId="20577"/>
        <pc:sldMkLst>
          <pc:docMk/>
          <pc:sldMk cId="1975372083" sldId="480"/>
        </pc:sldMkLst>
        <pc:spChg chg="add mod">
          <ac:chgData name="Vanessa Reis" userId="52f5c992-c630-4a8f-a545-bf6c841bd153" providerId="ADAL" clId="{74F1A747-4957-4D2D-98CD-302F9FB61239}" dt="2021-04-07T16:01:08.835" v="3980" actId="1035"/>
          <ac:spMkLst>
            <pc:docMk/>
            <pc:sldMk cId="1975372083" sldId="480"/>
            <ac:spMk id="2" creationId="{2AEB7168-04A5-46DE-8EFA-118E54942BE2}"/>
          </ac:spMkLst>
        </pc:spChg>
        <pc:spChg chg="add del">
          <ac:chgData name="Vanessa Reis" userId="52f5c992-c630-4a8f-a545-bf6c841bd153" providerId="ADAL" clId="{74F1A747-4957-4D2D-98CD-302F9FB61239}" dt="2021-04-07T15:59:46.150" v="3854" actId="21"/>
          <ac:spMkLst>
            <pc:docMk/>
            <pc:sldMk cId="1975372083" sldId="480"/>
            <ac:spMk id="3" creationId="{318628FA-7398-4D67-ADD5-7077509A4697}"/>
          </ac:spMkLst>
        </pc:spChg>
        <pc:spChg chg="add mod">
          <ac:chgData name="Vanessa Reis" userId="52f5c992-c630-4a8f-a545-bf6c841bd153" providerId="ADAL" clId="{74F1A747-4957-4D2D-98CD-302F9FB61239}" dt="2021-04-07T16:43:52.889" v="4939" actId="20577"/>
          <ac:spMkLst>
            <pc:docMk/>
            <pc:sldMk cId="1975372083" sldId="480"/>
            <ac:spMk id="4" creationId="{AE8B0677-9FB1-4304-A1C3-BE08554DB25D}"/>
          </ac:spMkLst>
        </pc:spChg>
        <pc:picChg chg="add mod">
          <ac:chgData name="Vanessa Reis" userId="52f5c992-c630-4a8f-a545-bf6c841bd153" providerId="ADAL" clId="{74F1A747-4957-4D2D-98CD-302F9FB61239}" dt="2021-04-07T16:13:50.759" v="4866" actId="1076"/>
          <ac:picMkLst>
            <pc:docMk/>
            <pc:sldMk cId="1975372083" sldId="480"/>
            <ac:picMk id="6" creationId="{D5A75095-9EAF-4F69-A4DF-486489226127}"/>
          </ac:picMkLst>
        </pc:picChg>
      </pc:sldChg>
    </pc:docChg>
  </pc:docChgLst>
  <pc:docChgLst>
    <pc:chgData name="Vanessa Reis" userId="52f5c992-c630-4a8f-a545-bf6c841bd153" providerId="ADAL" clId="{9631AEB9-9E6A-40DB-92EC-23892349232D}"/>
    <pc:docChg chg="custSel modSld">
      <pc:chgData name="Vanessa Reis" userId="52f5c992-c630-4a8f-a545-bf6c841bd153" providerId="ADAL" clId="{9631AEB9-9E6A-40DB-92EC-23892349232D}" dt="2021-04-06T07:59:02.071" v="54" actId="1592"/>
      <pc:docMkLst>
        <pc:docMk/>
      </pc:docMkLst>
      <pc:sldChg chg="delCm">
        <pc:chgData name="Vanessa Reis" userId="52f5c992-c630-4a8f-a545-bf6c841bd153" providerId="ADAL" clId="{9631AEB9-9E6A-40DB-92EC-23892349232D}" dt="2021-04-06T07:59:02.071" v="54" actId="1592"/>
        <pc:sldMkLst>
          <pc:docMk/>
          <pc:sldMk cId="3721410091" sldId="462"/>
        </pc:sldMkLst>
      </pc:sldChg>
      <pc:sldChg chg="addSp modSp mod modAnim">
        <pc:chgData name="Vanessa Reis" userId="52f5c992-c630-4a8f-a545-bf6c841bd153" providerId="ADAL" clId="{9631AEB9-9E6A-40DB-92EC-23892349232D}" dt="2021-04-05T14:31:17.049" v="51"/>
        <pc:sldMkLst>
          <pc:docMk/>
          <pc:sldMk cId="2597056663" sldId="491"/>
        </pc:sldMkLst>
        <pc:spChg chg="add mod">
          <ac:chgData name="Vanessa Reis" userId="52f5c992-c630-4a8f-a545-bf6c841bd153" providerId="ADAL" clId="{9631AEB9-9E6A-40DB-92EC-23892349232D}" dt="2021-04-05T14:29:15.621" v="45" actId="164"/>
          <ac:spMkLst>
            <pc:docMk/>
            <pc:sldMk cId="2597056663" sldId="491"/>
            <ac:spMk id="15" creationId="{2B8824A2-B692-4BAF-8E8E-7035A9679394}"/>
          </ac:spMkLst>
        </pc:spChg>
        <pc:spChg chg="add mod">
          <ac:chgData name="Vanessa Reis" userId="52f5c992-c630-4a8f-a545-bf6c841bd153" providerId="ADAL" clId="{9631AEB9-9E6A-40DB-92EC-23892349232D}" dt="2021-04-05T14:29:22.741" v="46" actId="164"/>
          <ac:spMkLst>
            <pc:docMk/>
            <pc:sldMk cId="2597056663" sldId="491"/>
            <ac:spMk id="22" creationId="{14EDCB84-EB37-477E-A06A-6F1EE43982BB}"/>
          </ac:spMkLst>
        </pc:spChg>
        <pc:grpChg chg="add mod">
          <ac:chgData name="Vanessa Reis" userId="52f5c992-c630-4a8f-a545-bf6c841bd153" providerId="ADAL" clId="{9631AEB9-9E6A-40DB-92EC-23892349232D}" dt="2021-04-05T14:29:15.621" v="45" actId="164"/>
          <ac:grpSpMkLst>
            <pc:docMk/>
            <pc:sldMk cId="2597056663" sldId="491"/>
            <ac:grpSpMk id="2" creationId="{A53701B9-30BB-4E08-A8CB-DC41390B6F10}"/>
          </ac:grpSpMkLst>
        </pc:grpChg>
        <pc:grpChg chg="add mod">
          <ac:chgData name="Vanessa Reis" userId="52f5c992-c630-4a8f-a545-bf6c841bd153" providerId="ADAL" clId="{9631AEB9-9E6A-40DB-92EC-23892349232D}" dt="2021-04-05T14:29:22.741" v="46" actId="164"/>
          <ac:grpSpMkLst>
            <pc:docMk/>
            <pc:sldMk cId="2597056663" sldId="491"/>
            <ac:grpSpMk id="5" creationId="{3FF8246B-D7AB-495B-ACC2-4C7A977D330E}"/>
          </ac:grpSpMkLst>
        </pc:grpChg>
        <pc:picChg chg="mod">
          <ac:chgData name="Vanessa Reis" userId="52f5c992-c630-4a8f-a545-bf6c841bd153" providerId="ADAL" clId="{9631AEB9-9E6A-40DB-92EC-23892349232D}" dt="2021-04-05T14:29:15.621" v="45" actId="164"/>
          <ac:picMkLst>
            <pc:docMk/>
            <pc:sldMk cId="2597056663" sldId="491"/>
            <ac:picMk id="7" creationId="{8A1B8B41-E7D2-478A-A0C7-A053B6665651}"/>
          </ac:picMkLst>
        </pc:picChg>
        <pc:picChg chg="mod">
          <ac:chgData name="Vanessa Reis" userId="52f5c992-c630-4a8f-a545-bf6c841bd153" providerId="ADAL" clId="{9631AEB9-9E6A-40DB-92EC-23892349232D}" dt="2021-04-05T14:29:22.741" v="46" actId="164"/>
          <ac:picMkLst>
            <pc:docMk/>
            <pc:sldMk cId="2597056663" sldId="491"/>
            <ac:picMk id="20" creationId="{A21EC730-CD69-4287-ACE3-FD22237472AF}"/>
          </ac:picMkLst>
        </pc:picChg>
      </pc:sldChg>
      <pc:sldChg chg="addSp modSp modAnim">
        <pc:chgData name="Vanessa Reis" userId="52f5c992-c630-4a8f-a545-bf6c841bd153" providerId="ADAL" clId="{9631AEB9-9E6A-40DB-92EC-23892349232D}" dt="2021-04-05T14:28:51.395" v="44"/>
        <pc:sldMkLst>
          <pc:docMk/>
          <pc:sldMk cId="497759316" sldId="495"/>
        </pc:sldMkLst>
        <pc:spChg chg="mod">
          <ac:chgData name="Vanessa Reis" userId="52f5c992-c630-4a8f-a545-bf6c841bd153" providerId="ADAL" clId="{9631AEB9-9E6A-40DB-92EC-23892349232D}" dt="2021-04-05T14:24:18.053" v="27" actId="164"/>
          <ac:spMkLst>
            <pc:docMk/>
            <pc:sldMk cId="497759316" sldId="495"/>
            <ac:spMk id="2" creationId="{3C7205CB-EEC6-466A-B7E0-79C15042FD57}"/>
          </ac:spMkLst>
        </pc:spChg>
        <pc:spChg chg="mod">
          <ac:chgData name="Vanessa Reis" userId="52f5c992-c630-4a8f-a545-bf6c841bd153" providerId="ADAL" clId="{9631AEB9-9E6A-40DB-92EC-23892349232D}" dt="2021-04-05T14:25:23.513" v="36" actId="164"/>
          <ac:spMkLst>
            <pc:docMk/>
            <pc:sldMk cId="497759316" sldId="495"/>
            <ac:spMk id="22" creationId="{4E814A5D-A218-49FB-9546-A38BEB985DEE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3" creationId="{3F04F4D0-312C-44EF-AAE9-9DFE8D6AE92B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4" creationId="{C428E68F-BFF5-4845-831F-9DBB44C4B11A}"/>
          </ac:spMkLst>
        </pc:spChg>
        <pc:spChg chg="mod">
          <ac:chgData name="Vanessa Reis" userId="52f5c992-c630-4a8f-a545-bf6c841bd153" providerId="ADAL" clId="{9631AEB9-9E6A-40DB-92EC-23892349232D}" dt="2021-04-05T14:24:13.037" v="26" actId="164"/>
          <ac:spMkLst>
            <pc:docMk/>
            <pc:sldMk cId="497759316" sldId="495"/>
            <ac:spMk id="25" creationId="{0ECAF3EC-A377-44D1-83A2-519C37FED308}"/>
          </ac:spMkLst>
        </pc:spChg>
        <pc:spChg chg="mod">
          <ac:chgData name="Vanessa Reis" userId="52f5c992-c630-4a8f-a545-bf6c841bd153" providerId="ADAL" clId="{9631AEB9-9E6A-40DB-92EC-23892349232D}" dt="2021-04-05T14:23:58.461" v="24" actId="164"/>
          <ac:spMkLst>
            <pc:docMk/>
            <pc:sldMk cId="497759316" sldId="495"/>
            <ac:spMk id="26" creationId="{166C5C28-68FF-4EA7-9AD3-4B7196A7484E}"/>
          </ac:spMkLst>
        </pc:spChg>
        <pc:spChg chg="mod">
          <ac:chgData name="Vanessa Reis" userId="52f5c992-c630-4a8f-a545-bf6c841bd153" providerId="ADAL" clId="{9631AEB9-9E6A-40DB-92EC-23892349232D}" dt="2021-04-05T14:23:34.409" v="22" actId="164"/>
          <ac:spMkLst>
            <pc:docMk/>
            <pc:sldMk cId="497759316" sldId="495"/>
            <ac:spMk id="27" creationId="{7E656323-C38B-4FA1-9D10-DF7259320900}"/>
          </ac:spMkLst>
        </pc:s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5" creationId="{9BCB5E93-F663-4084-BDD0-4DF23D80CB78}"/>
          </ac:grpSpMkLst>
        </pc:grpChg>
        <pc:grpChg chg="add mod">
          <ac:chgData name="Vanessa Reis" userId="52f5c992-c630-4a8f-a545-bf6c841bd153" providerId="ADAL" clId="{9631AEB9-9E6A-40DB-92EC-23892349232D}" dt="2021-04-05T14:23:58.461" v="24" actId="164"/>
          <ac:grpSpMkLst>
            <pc:docMk/>
            <pc:sldMk cId="497759316" sldId="495"/>
            <ac:grpSpMk id="6" creationId="{B9AD37A4-4C7E-45CB-B741-4C8FF5AF9A82}"/>
          </ac:grpSpMkLst>
        </pc:grpChg>
        <pc:grpChg chg="add mod">
          <ac:chgData name="Vanessa Reis" userId="52f5c992-c630-4a8f-a545-bf6c841bd153" providerId="ADAL" clId="{9631AEB9-9E6A-40DB-92EC-23892349232D}" dt="2021-04-05T14:24:13.037" v="26" actId="164"/>
          <ac:grpSpMkLst>
            <pc:docMk/>
            <pc:sldMk cId="497759316" sldId="495"/>
            <ac:grpSpMk id="8" creationId="{5361FA8E-AEFC-4307-B2ED-53BAC87C6718}"/>
          </ac:grpSpMkLst>
        </pc:grpChg>
        <pc:grpChg chg="add mod">
          <ac:chgData name="Vanessa Reis" userId="52f5c992-c630-4a8f-a545-bf6c841bd153" providerId="ADAL" clId="{9631AEB9-9E6A-40DB-92EC-23892349232D}" dt="2021-04-05T14:24:18.053" v="27" actId="164"/>
          <ac:grpSpMkLst>
            <pc:docMk/>
            <pc:sldMk cId="497759316" sldId="495"/>
            <ac:grpSpMk id="10" creationId="{5D4F817D-DF2A-45DB-82CD-C8AF1C386241}"/>
          </ac:grpSpMkLst>
        </pc:grpChg>
        <pc:grpChg chg="add mod">
          <ac:chgData name="Vanessa Reis" userId="52f5c992-c630-4a8f-a545-bf6c841bd153" providerId="ADAL" clId="{9631AEB9-9E6A-40DB-92EC-23892349232D}" dt="2021-04-05T14:25:23.513" v="36" actId="164"/>
          <ac:grpSpMkLst>
            <pc:docMk/>
            <pc:sldMk cId="497759316" sldId="495"/>
            <ac:grpSpMk id="11" creationId="{22861130-8197-477F-91D1-AAE73471D726}"/>
          </ac:grpSpMkLst>
        </pc:grpChg>
        <pc:picChg chg="mod">
          <ac:chgData name="Vanessa Reis" userId="52f5c992-c630-4a8f-a545-bf6c841bd153" providerId="ADAL" clId="{9631AEB9-9E6A-40DB-92EC-23892349232D}" dt="2021-04-05T14:23:34.409" v="22" actId="164"/>
          <ac:picMkLst>
            <pc:docMk/>
            <pc:sldMk cId="497759316" sldId="495"/>
            <ac:picMk id="7" creationId="{943A6E73-4DA2-4C54-A46C-30A10343B643}"/>
          </ac:picMkLst>
        </pc:picChg>
        <pc:picChg chg="mod">
          <ac:chgData name="Vanessa Reis" userId="52f5c992-c630-4a8f-a545-bf6c841bd153" providerId="ADAL" clId="{9631AEB9-9E6A-40DB-92EC-23892349232D}" dt="2021-04-05T14:23:58.461" v="24" actId="164"/>
          <ac:picMkLst>
            <pc:docMk/>
            <pc:sldMk cId="497759316" sldId="495"/>
            <ac:picMk id="9" creationId="{AFFB1C45-604F-46F7-B468-725B114D3576}"/>
          </ac:picMkLst>
        </pc:picChg>
        <pc:picChg chg="mod">
          <ac:chgData name="Vanessa Reis" userId="52f5c992-c630-4a8f-a545-bf6c841bd153" providerId="ADAL" clId="{9631AEB9-9E6A-40DB-92EC-23892349232D}" dt="2021-04-05T14:24:13.037" v="26" actId="164"/>
          <ac:picMkLst>
            <pc:docMk/>
            <pc:sldMk cId="497759316" sldId="495"/>
            <ac:picMk id="12" creationId="{0D7C0697-E573-4D3C-86AD-A0DA8AC46088}"/>
          </ac:picMkLst>
        </pc:picChg>
        <pc:picChg chg="mod">
          <ac:chgData name="Vanessa Reis" userId="52f5c992-c630-4a8f-a545-bf6c841bd153" providerId="ADAL" clId="{9631AEB9-9E6A-40DB-92EC-23892349232D}" dt="2021-04-05T14:24:18.053" v="27" actId="164"/>
          <ac:picMkLst>
            <pc:docMk/>
            <pc:sldMk cId="497759316" sldId="495"/>
            <ac:picMk id="16" creationId="{7A58E145-936E-4F53-81A7-F0E255EB85EA}"/>
          </ac:picMkLst>
        </pc:picChg>
      </pc:sldChg>
      <pc:sldChg chg="modSp mod delCm">
        <pc:chgData name="Vanessa Reis" userId="52f5c992-c630-4a8f-a545-bf6c841bd153" providerId="ADAL" clId="{9631AEB9-9E6A-40DB-92EC-23892349232D}" dt="2021-04-06T07:58:57.843" v="53" actId="1592"/>
        <pc:sldMkLst>
          <pc:docMk/>
          <pc:sldMk cId="805235012" sldId="500"/>
        </pc:sldMkLst>
        <pc:spChg chg="mod">
          <ac:chgData name="Vanessa Reis" userId="52f5c992-c630-4a8f-a545-bf6c841bd153" providerId="ADAL" clId="{9631AEB9-9E6A-40DB-92EC-23892349232D}" dt="2021-04-06T07:58:34.720" v="52" actId="20577"/>
          <ac:spMkLst>
            <pc:docMk/>
            <pc:sldMk cId="805235012" sldId="500"/>
            <ac:spMk id="38" creationId="{0DC7D875-DEBB-45B1-9A0B-712EB2FF44B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33813" y="0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A4C1E42-7D2D-4C29-914E-10AA1515174E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dirty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76275" y="4705350"/>
            <a:ext cx="5416550" cy="4457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/>
              <a:t>Clique para editar os estilos</a:t>
            </a:r>
          </a:p>
          <a:p>
            <a:pPr lvl="1"/>
            <a:r>
              <a:rPr lang="pt-PT" noProof="0"/>
              <a:t>Segundo nível</a:t>
            </a:r>
          </a:p>
          <a:p>
            <a:pPr lvl="2"/>
            <a:r>
              <a:rPr lang="pt-PT" noProof="0"/>
              <a:t>Terceiro nível</a:t>
            </a:r>
          </a:p>
          <a:p>
            <a:pPr lvl="3"/>
            <a:r>
              <a:rPr lang="pt-PT" noProof="0"/>
              <a:t>Quarto nível</a:t>
            </a:r>
          </a:p>
          <a:p>
            <a:pPr lvl="4"/>
            <a:r>
              <a:rPr lang="pt-PT" noProof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33813" y="9409113"/>
            <a:ext cx="29337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A521C2B-1BF5-441C-9E9C-4FB6AE3ACED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069781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758409F-CB82-4146-BFEA-B62E7DF7C50A}" type="slidenum">
              <a:rPr lang="pt-PT" altLang="pt-PT"/>
              <a:pPr>
                <a:spcBef>
                  <a:spcPct val="0"/>
                </a:spcBef>
              </a:pPr>
              <a:t>1</a:t>
            </a:fld>
            <a:endParaRPr lang="pt-PT" altLang="pt-PT" dirty="0"/>
          </a:p>
        </p:txBody>
      </p:sp>
    </p:spTree>
    <p:extLst>
      <p:ext uri="{BB962C8B-B14F-4D97-AF65-F5344CB8AC3E}">
        <p14:creationId xmlns:p14="http://schemas.microsoft.com/office/powerpoint/2010/main" val="4237272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2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99381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846980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3066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6779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46262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80688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98776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87335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584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455559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82282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154821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97427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05121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607779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25597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altLang="pt-PT" sz="1200" b="0" baseline="0" dirty="0">
              <a:latin typeface="Calibri Light" pitchFamily="34" charset="0"/>
              <a:ea typeface="Adobe Garamond Pro" pitchFamily="18" charset="0"/>
              <a:cs typeface="Adobe Garamond Pro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521C2B-1BF5-441C-9E9C-4FB6AE3ACED4}" type="slidenum">
              <a:rPr lang="pt-PT" smtClean="0"/>
              <a:pPr>
                <a:defRPr/>
              </a:pPr>
              <a:t>18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6678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67C926-2B8E-4A0E-928F-8E24D286DD7D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D92E6C-CDB0-4303-85B9-9CD24BD50D3F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089280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9C651-E7DC-4785-B052-AA80D4A24BA8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9C00C1-98B3-4C0B-ABC0-E9EDF00BA9AA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066709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A8191-32D0-401A-B626-30A7CFDD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6C929B-7D35-41C0-87F0-2624DBC07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61FB04A1-28B6-487F-A570-DFDD1ACBD6E2}" type="datetimeFigureOut">
              <a:rPr lang="pt-PT" smtClean="0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451A0D-0A6E-4AD4-954C-4E4E0B75B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BA7673-B0BD-4F03-8836-667B17DC54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9140C53-0387-45D3-B57B-D9575CDD36C0}" type="slidenum">
              <a:rPr lang="pt-PT" smtClean="0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424856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D00DF-DD90-4749-9450-3F5F74ACE420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9FBB8-A469-4AC0-B705-3FBF47C157E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918752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4F527-626F-43DD-BA1A-9E8D03EF2309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8A196F-FBCD-4B7A-AA0D-2CFD7E690116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70769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94D05D-044E-479E-89CD-2E1B225D1E6A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6691DA-7A00-454F-B913-8F6138978ED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36490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EC2AB-BCBB-4395-9AEE-B8D9D06C730E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E9FFB5-B649-4384-A670-7D459CA45EA5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7692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9485B-E2CC-4DCE-8B69-257063A6BCA5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D41F3-BF55-4823-877F-9ADBA9303E6C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99540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29A03-C50A-487F-ACA5-D76CC2265A2C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EA098E-F75D-4FE1-B84E-FB815E37535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06386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94C8B2-ED1E-4248-B87A-1DE70D82EA99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5C3BA1-A868-4C77-A4B0-1205334C6BFB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14852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15E3E1-5BB2-4556-837D-7C8517697118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ECB34-0873-42D4-A7A8-AB0F99C01827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967245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8EFE53-F333-4D26-AFF1-D4DB2E6C0AC4}" type="datetimeFigureOut">
              <a:rPr lang="pt-PT"/>
              <a:pPr>
                <a:defRPr/>
              </a:pPr>
              <a:t>10/05/2021</a:t>
            </a:fld>
            <a:endParaRPr lang="pt-PT" dirty="0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 dirty="0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8A22-2C62-46BE-8D8A-2AFDD8EE9A14}" type="slidenum">
              <a:rPr lang="pt-PT"/>
              <a:pPr>
                <a:defRPr/>
              </a:pPr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55518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999DB-0D11-4B47-9839-5CBBC7496D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E07DC3-A48A-4EAD-831C-D687B6BCC0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79120-FFB1-4717-9821-7879FA3781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83C7F2-3E38-4E18-AE3B-BB6D6CEF6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CDA5F0-D3A2-4AE8-A460-595B1C5A7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9941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1146C-FB3C-43E5-B181-6215A0A4CD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292EF-9246-4BF5-9871-EC08F43B2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487A5-2EB4-40C9-BF56-4E232E2AF5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87AC7-FD83-46E7-9927-BBC89D862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BEFAF-4E4F-4B1F-A22D-CD338CC23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9506142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596EB-55FB-4037-8ACF-C10A9789A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1EBA9-A689-4CFB-A35D-C8EE5233D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CB37CF-F20E-4BD1-8630-97CFF7D24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36337-8F3B-4B2B-9551-673D273C8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F4230-A46D-43A9-A899-379FB32EE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7766742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C8A43-83AE-49B1-A682-736B9FEB9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91B766-480A-4996-9AAC-9178FFC6CE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4F2C9F-4737-4B46-BC5A-180217D011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B6028-1EBA-4870-81C0-294B4F4D6E4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97BBD4-7118-484D-B399-4E4AF4F32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D1792E-FB58-43A3-9320-7F4A369CC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8972747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A71A8-3ECA-49D4-B220-DF3F5DF10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DB453C-0FE8-4452-B1CF-68CA2CF9D9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BC2212-BDDD-4F98-B615-284B291461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194A61-0D37-4372-9E81-37BEED60C1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158DA2-A315-4937-B2C3-38704FAA83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662D-2259-42D6-B7A2-D18A7E2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2FE5BB-7C42-461D-8350-12E6106CA6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576CC8-DFF4-425F-9204-FDC9A0A4D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134978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A9148-A0A0-42EB-AF3E-DCA864BB13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1EEE4C-5939-4767-BA55-71AC0ED0E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BB0DE7-FE44-4096-9332-4F6919FB4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3C7D3C-1E64-4B12-9FB4-DB8453219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83701396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098600-925F-4991-A793-672F5845A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DF51779-D864-41A1-BBDD-F61EF2D5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133FF-837C-4E2E-B0FB-939BDFEAC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86469685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3B873-CE7A-466B-82B3-8CD604A68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A626E-0B11-4669-8A25-88CD30B97F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DD4161-FF56-41ED-B9D8-0D273596CC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2791FD-EEC4-4D61-97EC-940E884BA2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1174DA-B2EC-4A20-ACCC-AB5BE8BD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AB9E1-4D3C-4854-99BE-2BFB6B4B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2502278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1C2A9-A260-41CA-A505-41AAF337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0FFA8A8-4279-4575-8429-AE8A3639A4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1FE66-DFA8-4B41-9800-5ED94D4DE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CE27DB-549A-4083-9218-BF217EEFCE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750DD9-615C-444E-8299-B0BB977AD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1687266-5686-43F1-94AA-E43D661D0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5143509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064E6-96B0-41A1-84A3-5E748183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2C424F-6176-473D-B9B6-A04F2F6CBF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2A8AC9-419D-47B0-AE29-0F4677A3F8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3DD34E-BC62-4962-9DC4-159AE4945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A9B-8A79-4C2D-B3E8-B86911E0F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2247926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9723AE0-0749-4C20-863C-D92FC2A631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pt-PT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5CF67-27DA-44BA-A809-9FAD27ACB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t-PT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4D27C9-B460-4E15-BC62-91597962CA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30A91199-2BBD-4B6E-BF9A-434EAB83FD5B}" type="datetimeFigureOut">
              <a:rPr lang="pt-PT" smtClean="0"/>
              <a:t>10/05/2021</a:t>
            </a:fld>
            <a:endParaRPr lang="pt-PT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2D3113-F96B-4775-9CB9-31CE0B6DE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pt-PT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87D2E-229B-4A81-9D35-207EDD004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/>
          <a:lstStyle/>
          <a:p>
            <a:fld id="{C8B1566A-FCE7-4536-8D3F-804B51586689}" type="slidenum">
              <a:rPr lang="pt-PT" smtClean="0"/>
              <a:t>‹#›</a:t>
            </a:fld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890620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able&#10;&#10;Description automatically generated">
            <a:extLst>
              <a:ext uri="{FF2B5EF4-FFF2-40B4-BE49-F238E27FC236}">
                <a16:creationId xmlns:a16="http://schemas.microsoft.com/office/drawing/2014/main" id="{10BE3671-2994-4908-BE70-33A87F3E468D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C8A8CADF-5111-4455-B985-9943AFDEB571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16416" y="84719"/>
            <a:ext cx="690625" cy="306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88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7FBD7FFB-F85E-4E25-8B14-4CA1B61497C0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92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em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g"/><Relationship Id="rId4" Type="http://schemas.openxmlformats.org/officeDocument/2006/relationships/image" Target="../media/image9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g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clothing&#10;&#10;Description automatically generated">
            <a:extLst>
              <a:ext uri="{FF2B5EF4-FFF2-40B4-BE49-F238E27FC236}">
                <a16:creationId xmlns:a16="http://schemas.microsoft.com/office/drawing/2014/main" id="{7A948619-D3C3-4E86-AEC0-0CFD26C1E64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54"/>
          <a:stretch/>
        </p:blipFill>
        <p:spPr>
          <a:xfrm>
            <a:off x="6588224" y="2060848"/>
            <a:ext cx="536025" cy="2520280"/>
          </a:xfrm>
          <a:prstGeom prst="rect">
            <a:avLst/>
          </a:prstGeom>
        </p:spPr>
      </p:pic>
      <p:pic>
        <p:nvPicPr>
          <p:cNvPr id="12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6872" y="6023483"/>
            <a:ext cx="1368161" cy="60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94442C3-6DC6-3A48-8D70-28E449BDB605}"/>
              </a:ext>
            </a:extLst>
          </p:cNvPr>
          <p:cNvSpPr txBox="1"/>
          <p:nvPr/>
        </p:nvSpPr>
        <p:spPr>
          <a:xfrm>
            <a:off x="13904259" y="-32272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16" name="Gráfico 4">
            <a:extLst>
              <a:ext uri="{FF2B5EF4-FFF2-40B4-BE49-F238E27FC236}">
                <a16:creationId xmlns:a16="http://schemas.microsoft.com/office/drawing/2014/main" id="{37F9B8AA-4D44-4FA8-8766-97405EB5AF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7" name="CaixaDeTexto 5">
            <a:extLst>
              <a:ext uri="{FF2B5EF4-FFF2-40B4-BE49-F238E27FC236}">
                <a16:creationId xmlns:a16="http://schemas.microsoft.com/office/drawing/2014/main" id="{883FBEF4-1CCB-486D-A1BF-9FF5A7435BA7}"/>
              </a:ext>
            </a:extLst>
          </p:cNvPr>
          <p:cNvSpPr txBox="1"/>
          <p:nvPr/>
        </p:nvSpPr>
        <p:spPr>
          <a:xfrm>
            <a:off x="2591779" y="2232732"/>
            <a:ext cx="3960440" cy="880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HSI – 7.º ano</a:t>
            </a:r>
          </a:p>
          <a:p>
            <a:pPr algn="ctr">
              <a:lnSpc>
                <a:spcPct val="150000"/>
              </a:lnSpc>
            </a:pPr>
            <a:r>
              <a:rPr lang="pt-PT" b="1" dirty="0">
                <a:solidFill>
                  <a:schemeClr val="accent1"/>
                </a:solidFill>
              </a:rPr>
              <a:t>Correção da ficha de avaliação n. </a:t>
            </a:r>
            <a:r>
              <a:rPr lang="pt-PT" b="1" baseline="30000">
                <a:solidFill>
                  <a:schemeClr val="accent1"/>
                </a:solidFill>
              </a:rPr>
              <a:t>o</a:t>
            </a:r>
            <a:r>
              <a:rPr lang="pt-PT" b="1">
                <a:solidFill>
                  <a:schemeClr val="accent1"/>
                </a:solidFill>
              </a:rPr>
              <a:t> 3</a:t>
            </a:r>
            <a:endParaRPr lang="pt-PT" b="1" dirty="0">
              <a:solidFill>
                <a:schemeClr val="accent1"/>
              </a:solidFill>
            </a:endParaRPr>
          </a:p>
        </p:txBody>
      </p:sp>
      <p:sp>
        <p:nvSpPr>
          <p:cNvPr id="7" name="CaixaDeTexto 5">
            <a:extLst>
              <a:ext uri="{FF2B5EF4-FFF2-40B4-BE49-F238E27FC236}">
                <a16:creationId xmlns:a16="http://schemas.microsoft.com/office/drawing/2014/main" id="{2D262D77-AA3E-4C7E-8A13-6015A4D5C33D}"/>
              </a:ext>
            </a:extLst>
          </p:cNvPr>
          <p:cNvSpPr txBox="1"/>
          <p:nvPr/>
        </p:nvSpPr>
        <p:spPr>
          <a:xfrm>
            <a:off x="2735795" y="3173365"/>
            <a:ext cx="3672408" cy="114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A Herança do Mediterrâneo Antigo</a:t>
            </a:r>
          </a:p>
        </p:txBody>
      </p:sp>
    </p:spTree>
    <p:extLst>
      <p:ext uri="{BB962C8B-B14F-4D97-AF65-F5344CB8AC3E}">
        <p14:creationId xmlns:p14="http://schemas.microsoft.com/office/powerpoint/2010/main" val="372141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áfico 4">
            <a:extLst>
              <a:ext uri="{FF2B5EF4-FFF2-40B4-BE49-F238E27FC236}">
                <a16:creationId xmlns:a16="http://schemas.microsoft.com/office/drawing/2014/main" id="{AE5E5C0B-B3DA-4983-BE5C-D97286190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15" name="CaixaDeTexto 5">
            <a:extLst>
              <a:ext uri="{FF2B5EF4-FFF2-40B4-BE49-F238E27FC236}">
                <a16:creationId xmlns:a16="http://schemas.microsoft.com/office/drawing/2014/main" id="{EA1B6770-AE7A-4CBD-BFB1-98C0705943AD}"/>
              </a:ext>
            </a:extLst>
          </p:cNvPr>
          <p:cNvSpPr txBox="1"/>
          <p:nvPr/>
        </p:nvSpPr>
        <p:spPr>
          <a:xfrm>
            <a:off x="2564776" y="2832724"/>
            <a:ext cx="4014448" cy="16561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 </a:t>
            </a:r>
          </a:p>
          <a:p>
            <a:pPr algn="ctr"/>
            <a:r>
              <a:rPr lang="pt-PT" sz="2300" b="1" dirty="0">
                <a:solidFill>
                  <a:schemeClr val="accent1"/>
                </a:solidFill>
              </a:rPr>
              <a:t>O mundo romano no apogeu do Império 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5" name="Picture 4" descr="A picture containing clothing, person, person, posing&#10;&#10;Description automatically generated">
            <a:extLst>
              <a:ext uri="{FF2B5EF4-FFF2-40B4-BE49-F238E27FC236}">
                <a16:creationId xmlns:a16="http://schemas.microsoft.com/office/drawing/2014/main" id="{1CBFDD0F-A415-4114-9FB6-24C09D667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852936"/>
            <a:ext cx="1628931" cy="3657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42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0FB348-6004-43C0-8C0A-4BE0198184EE}"/>
              </a:ext>
            </a:extLst>
          </p:cNvPr>
          <p:cNvSpPr txBox="1"/>
          <p:nvPr/>
        </p:nvSpPr>
        <p:spPr>
          <a:xfrm>
            <a:off x="539552" y="967325"/>
            <a:ext cx="828092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1. </a:t>
            </a:r>
            <a:r>
              <a:rPr lang="pt-PT" sz="2000" b="1" dirty="0"/>
              <a:t>Ordena cronologicamente os seguintes acontecimentos, do mais antigo para o mais recente. </a:t>
            </a:r>
          </a:p>
          <a:p>
            <a:endParaRPr lang="pt-PT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t-PT" b="1" dirty="0"/>
          </a:p>
        </p:txBody>
      </p:sp>
      <p:sp>
        <p:nvSpPr>
          <p:cNvPr id="15" name="Retângulo 5">
            <a:extLst>
              <a:ext uri="{FF2B5EF4-FFF2-40B4-BE49-F238E27FC236}">
                <a16:creationId xmlns:a16="http://schemas.microsoft.com/office/drawing/2014/main" id="{EE01F332-A1D1-4CBB-B689-0055EC35ADEE}"/>
              </a:ext>
            </a:extLst>
          </p:cNvPr>
          <p:cNvSpPr/>
          <p:nvPr/>
        </p:nvSpPr>
        <p:spPr>
          <a:xfrm>
            <a:off x="1044087" y="2084477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PT" sz="1600" dirty="0">
                <a:ea typeface="Calibri" panose="020F0502020204030204" pitchFamily="34" charset="0"/>
                <a:cs typeface="Calibri" panose="020F0502020204030204" pitchFamily="34" charset="0"/>
              </a:rPr>
              <a:t>Conquista da Península Ibérica                       </a:t>
            </a:r>
            <a:r>
              <a:rPr lang="pt-PT" sz="1600" dirty="0"/>
              <a:t>Fim da Monarquia </a:t>
            </a:r>
            <a:endParaRPr lang="pt-PT" sz="1600" dirty="0"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pt-PT" sz="1600" dirty="0">
              <a:cs typeface="Calibri" panose="020F0502020204030204" pitchFamily="34" charset="0"/>
            </a:endParaRPr>
          </a:p>
          <a:p>
            <a:pPr lvl="1"/>
            <a:r>
              <a:rPr lang="pt-PT" sz="1600" dirty="0"/>
              <a:t>Fundação da cidade de Roma                          Início do Império   </a:t>
            </a:r>
          </a:p>
        </p:txBody>
      </p:sp>
      <p:sp>
        <p:nvSpPr>
          <p:cNvPr id="17" name="Retângulo Arredondado 30">
            <a:extLst>
              <a:ext uri="{FF2B5EF4-FFF2-40B4-BE49-F238E27FC236}">
                <a16:creationId xmlns:a16="http://schemas.microsoft.com/office/drawing/2014/main" id="{088BC181-C184-4A0D-9A49-4448175EB872}"/>
              </a:ext>
            </a:extLst>
          </p:cNvPr>
          <p:cNvSpPr/>
          <p:nvPr/>
        </p:nvSpPr>
        <p:spPr>
          <a:xfrm>
            <a:off x="1295636" y="2132882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4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8" name="Retângulo Arredondado 30">
            <a:extLst>
              <a:ext uri="{FF2B5EF4-FFF2-40B4-BE49-F238E27FC236}">
                <a16:creationId xmlns:a16="http://schemas.microsoft.com/office/drawing/2014/main" id="{4166E968-C182-4D9E-8C36-45D18407D6D8}"/>
              </a:ext>
            </a:extLst>
          </p:cNvPr>
          <p:cNvSpPr/>
          <p:nvPr/>
        </p:nvSpPr>
        <p:spPr>
          <a:xfrm>
            <a:off x="1295636" y="2632645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1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4" name="Retângulo Arredondado 30">
            <a:extLst>
              <a:ext uri="{FF2B5EF4-FFF2-40B4-BE49-F238E27FC236}">
                <a16:creationId xmlns:a16="http://schemas.microsoft.com/office/drawing/2014/main" id="{3198422A-A85F-474F-830D-D6E59A1460DE}"/>
              </a:ext>
            </a:extLst>
          </p:cNvPr>
          <p:cNvSpPr/>
          <p:nvPr/>
        </p:nvSpPr>
        <p:spPr>
          <a:xfrm>
            <a:off x="4878273" y="2131884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2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5" name="Retângulo Arredondado 30">
            <a:extLst>
              <a:ext uri="{FF2B5EF4-FFF2-40B4-BE49-F238E27FC236}">
                <a16:creationId xmlns:a16="http://schemas.microsoft.com/office/drawing/2014/main" id="{2D7C6645-9F71-4251-9BD2-0BDCF0004D00}"/>
              </a:ext>
            </a:extLst>
          </p:cNvPr>
          <p:cNvSpPr/>
          <p:nvPr/>
        </p:nvSpPr>
        <p:spPr>
          <a:xfrm>
            <a:off x="4874500" y="2630858"/>
            <a:ext cx="216024" cy="223668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3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6" name="Retângulo 11">
            <a:extLst>
              <a:ext uri="{FF2B5EF4-FFF2-40B4-BE49-F238E27FC236}">
                <a16:creationId xmlns:a16="http://schemas.microsoft.com/office/drawing/2014/main" id="{E887F446-C3F1-4870-856C-E7DA79E728FC}"/>
              </a:ext>
            </a:extLst>
          </p:cNvPr>
          <p:cNvSpPr/>
          <p:nvPr/>
        </p:nvSpPr>
        <p:spPr>
          <a:xfrm>
            <a:off x="35496" y="3223369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pt-PT" sz="2000" b="1" dirty="0"/>
              <a:t>2. Observa a fonte</a:t>
            </a:r>
          </a:p>
        </p:txBody>
      </p:sp>
      <p:pic>
        <p:nvPicPr>
          <p:cNvPr id="27" name="Imagem 26">
            <a:extLst>
              <a:ext uri="{FF2B5EF4-FFF2-40B4-BE49-F238E27FC236}">
                <a16:creationId xmlns:a16="http://schemas.microsoft.com/office/drawing/2014/main" id="{F4FBC3FD-56D6-4E7F-8976-8C4A88C467E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032626"/>
            <a:ext cx="3528392" cy="234870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BD0170D7-A4AE-45B0-A9DE-32B42BAB984E}"/>
              </a:ext>
            </a:extLst>
          </p:cNvPr>
          <p:cNvSpPr/>
          <p:nvPr/>
        </p:nvSpPr>
        <p:spPr>
          <a:xfrm>
            <a:off x="539552" y="3698706"/>
            <a:ext cx="288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chemeClr val="accent1">
                    <a:lumMod val="75000"/>
                  </a:schemeClr>
                </a:solidFill>
              </a:rPr>
              <a:t>A</a:t>
            </a:r>
            <a:endParaRPr lang="pt-PT" dirty="0"/>
          </a:p>
        </p:txBody>
      </p:sp>
      <p:sp>
        <p:nvSpPr>
          <p:cNvPr id="29" name="CaixaDeTexto 3">
            <a:extLst>
              <a:ext uri="{FF2B5EF4-FFF2-40B4-BE49-F238E27FC236}">
                <a16:creationId xmlns:a16="http://schemas.microsoft.com/office/drawing/2014/main" id="{4AA8B1A0-BB99-4306-914D-2BBC18158095}"/>
              </a:ext>
            </a:extLst>
          </p:cNvPr>
          <p:cNvSpPr txBox="1"/>
          <p:nvPr/>
        </p:nvSpPr>
        <p:spPr>
          <a:xfrm>
            <a:off x="4067944" y="3975386"/>
            <a:ext cx="490064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/>
              <a:t>2.1. Refere os continentes pelos quais o Império Romano se estendeu:  </a:t>
            </a:r>
            <a:r>
              <a:rPr lang="pt-PT" sz="1600" dirty="0">
                <a:solidFill>
                  <a:srgbClr val="00B0F0"/>
                </a:solidFill>
              </a:rPr>
              <a:t>Europa, África e Ásia.</a:t>
            </a:r>
          </a:p>
          <a:p>
            <a:endParaRPr lang="pt-PT" sz="1600" b="1" dirty="0"/>
          </a:p>
          <a:p>
            <a:endParaRPr lang="pt-PT" sz="1600" b="1" dirty="0"/>
          </a:p>
          <a:p>
            <a:r>
              <a:rPr lang="pt-PT" sz="1600" b="1" dirty="0"/>
              <a:t>2.2. Por que razão os Romanos chamaram ao mar Mediterrâneo </a:t>
            </a:r>
            <a:r>
              <a:rPr lang="pt-PT" sz="1600" b="1" i="1" dirty="0"/>
              <a:t>mare </a:t>
            </a:r>
            <a:r>
              <a:rPr lang="pt-PT" sz="1600" b="1" i="1" dirty="0" err="1"/>
              <a:t>nostrum</a:t>
            </a:r>
            <a:r>
              <a:rPr lang="pt-PT" sz="1600" b="1" dirty="0"/>
              <a:t>?</a:t>
            </a:r>
          </a:p>
          <a:p>
            <a:r>
              <a:rPr lang="pt-PT" sz="1600" dirty="0">
                <a:solidFill>
                  <a:srgbClr val="00B0F0"/>
                </a:solidFill>
              </a:rPr>
              <a:t>Os Romanos chamaram </a:t>
            </a:r>
            <a:r>
              <a:rPr lang="pt-PT" sz="1600" i="1" dirty="0">
                <a:solidFill>
                  <a:srgbClr val="00B0F0"/>
                </a:solidFill>
              </a:rPr>
              <a:t>mare </a:t>
            </a:r>
            <a:r>
              <a:rPr lang="pt-PT" sz="1600" i="1" dirty="0" err="1">
                <a:solidFill>
                  <a:srgbClr val="00B0F0"/>
                </a:solidFill>
              </a:rPr>
              <a:t>nostrum</a:t>
            </a:r>
            <a:r>
              <a:rPr lang="pt-PT" sz="1600" i="1" dirty="0">
                <a:solidFill>
                  <a:srgbClr val="00B0F0"/>
                </a:solidFill>
              </a:rPr>
              <a:t> </a:t>
            </a:r>
            <a:r>
              <a:rPr lang="pt-PT" sz="1600" dirty="0">
                <a:solidFill>
                  <a:srgbClr val="00B0F0"/>
                </a:solidFill>
              </a:rPr>
              <a:t>ao mar Mediterrâneo porque tinham conquistado todas as terras à sua volta, por isso, consideravam que o mar Mediterrâneo lhes pertencia.</a:t>
            </a:r>
          </a:p>
          <a:p>
            <a:pPr marL="342900" indent="-342900">
              <a:buAutoNum type="alphaLcParenR"/>
            </a:pPr>
            <a:endParaRPr lang="pt-PT" sz="1600" b="1" dirty="0"/>
          </a:p>
        </p:txBody>
      </p:sp>
    </p:spTree>
    <p:extLst>
      <p:ext uri="{BB962C8B-B14F-4D97-AF65-F5344CB8AC3E}">
        <p14:creationId xmlns:p14="http://schemas.microsoft.com/office/powerpoint/2010/main" val="2434985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7" grpId="0" animBg="1"/>
      <p:bldP spid="18" grpId="0" animBg="1"/>
      <p:bldP spid="24" grpId="0" animBg="1"/>
      <p:bldP spid="25" grpId="0" animBg="1"/>
      <p:bldP spid="26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0" y="980728"/>
            <a:ext cx="8388424" cy="7745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endParaRPr lang="pt-PT" b="1" dirty="0"/>
          </a:p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endParaRPr lang="pt-PT" b="1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4" name="Retângulo 6">
            <a:extLst>
              <a:ext uri="{FF2B5EF4-FFF2-40B4-BE49-F238E27FC236}">
                <a16:creationId xmlns:a16="http://schemas.microsoft.com/office/drawing/2014/main" id="{593753BD-9A54-431F-B806-6F9F8A52B67D}"/>
              </a:ext>
            </a:extLst>
          </p:cNvPr>
          <p:cNvSpPr/>
          <p:nvPr/>
        </p:nvSpPr>
        <p:spPr>
          <a:xfrm>
            <a:off x="539552" y="980728"/>
            <a:ext cx="80648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cs typeface="Times New Roman" panose="02020603050405020304" pitchFamily="18" charset="0"/>
              </a:rPr>
              <a:t>3. </a:t>
            </a:r>
            <a:r>
              <a:rPr lang="pt-PT" sz="2000" b="1" dirty="0"/>
              <a:t>Observa as fontes. </a:t>
            </a:r>
          </a:p>
        </p:txBody>
      </p:sp>
      <p:pic>
        <p:nvPicPr>
          <p:cNvPr id="3" name="Picture 2" descr="A picture containing map&#10;&#10;Description automatically generated">
            <a:extLst>
              <a:ext uri="{FF2B5EF4-FFF2-40B4-BE49-F238E27FC236}">
                <a16:creationId xmlns:a16="http://schemas.microsoft.com/office/drawing/2014/main" id="{0327D841-0B3D-47CB-BE79-4B3B051BCF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577"/>
          <a:stretch/>
        </p:blipFill>
        <p:spPr>
          <a:xfrm>
            <a:off x="757957" y="1755299"/>
            <a:ext cx="7682627" cy="3041853"/>
          </a:xfrm>
          <a:prstGeom prst="rect">
            <a:avLst/>
          </a:prstGeom>
        </p:spPr>
      </p:pic>
      <p:sp>
        <p:nvSpPr>
          <p:cNvPr id="8" name="Retângulo 2">
            <a:extLst>
              <a:ext uri="{FF2B5EF4-FFF2-40B4-BE49-F238E27FC236}">
                <a16:creationId xmlns:a16="http://schemas.microsoft.com/office/drawing/2014/main" id="{6692408A-C500-40FE-960F-E83D9E873EC2}"/>
              </a:ext>
            </a:extLst>
          </p:cNvPr>
          <p:cNvSpPr/>
          <p:nvPr/>
        </p:nvSpPr>
        <p:spPr>
          <a:xfrm>
            <a:off x="539552" y="4941168"/>
            <a:ext cx="8325488" cy="1491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3.1. A partir das fontes, explica a importância da construção de uma vasta rede de estradas, por todo o império.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vasta rede de estrada que os Romanos construíram permitiu-lhes facilitar a deslocação dos seus exércitos, assim como  a circulação de produtos, entre os diversos territórios do Império Romano.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280BCD-AF9B-48D2-A90E-F2BB2BBAA35B}"/>
              </a:ext>
            </a:extLst>
          </p:cNvPr>
          <p:cNvSpPr/>
          <p:nvPr/>
        </p:nvSpPr>
        <p:spPr>
          <a:xfrm>
            <a:off x="755576" y="1478597"/>
            <a:ext cx="352839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B </a:t>
            </a:r>
            <a:r>
              <a:rPr lang="pt-PT" sz="1200" dirty="0"/>
              <a:t>Legião de soldados numa via romana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36C33A-DAAE-4BC3-98D1-D17FD9B93934}"/>
              </a:ext>
            </a:extLst>
          </p:cNvPr>
          <p:cNvSpPr/>
          <p:nvPr/>
        </p:nvSpPr>
        <p:spPr>
          <a:xfrm>
            <a:off x="4599270" y="4077072"/>
            <a:ext cx="38413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C </a:t>
            </a:r>
            <a:r>
              <a:rPr lang="pt-PT" sz="1200" dirty="0"/>
              <a:t>Principais rotas comerciais e produtos comercializados no Império romano, no séc. II.</a:t>
            </a:r>
          </a:p>
        </p:txBody>
      </p:sp>
    </p:spTree>
    <p:extLst>
      <p:ext uri="{BB962C8B-B14F-4D97-AF65-F5344CB8AC3E}">
        <p14:creationId xmlns:p14="http://schemas.microsoft.com/office/powerpoint/2010/main" val="414899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7DB567-93AE-4A99-97CD-4F4BFA90916A}"/>
              </a:ext>
            </a:extLst>
          </p:cNvPr>
          <p:cNvSpPr/>
          <p:nvPr/>
        </p:nvSpPr>
        <p:spPr>
          <a:xfrm>
            <a:off x="0" y="3068960"/>
            <a:ext cx="83884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>
              <a:spcBef>
                <a:spcPts val="1000"/>
              </a:spcBef>
              <a:spcAft>
                <a:spcPts val="0"/>
              </a:spcAft>
              <a:tabLst>
                <a:tab pos="914400" algn="l"/>
              </a:tabLst>
            </a:pPr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4. Lê a fonte</a:t>
            </a:r>
            <a:r>
              <a:rPr lang="pt-PT" sz="2000" b="1" dirty="0"/>
              <a:t>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04ED952-0E78-4E1A-AC6E-27E0C47335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150469"/>
              </p:ext>
            </p:extLst>
          </p:nvPr>
        </p:nvGraphicFramePr>
        <p:xfrm>
          <a:off x="597980" y="3713299"/>
          <a:ext cx="7948040" cy="1875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48040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1875941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</a:t>
                      </a:r>
                      <a:endParaRPr lang="pt-PT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 todos os lados, chegam a Roma as coisas melhores do mundo, [...] produtos de todas as estações e de toda a parte [...] os dos rios e lagos, das terras e dos mares, das montanhas e das cidades [...]. Em cada estação do ano [...] tantos navios abordam o cais de Tibre que Roma é como que o mercado universal do Mundo.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Élio Aristides, </a:t>
                      </a: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Elogio de Roma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século II.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sp>
        <p:nvSpPr>
          <p:cNvPr id="5" name="Retângulo 14">
            <a:extLst>
              <a:ext uri="{FF2B5EF4-FFF2-40B4-BE49-F238E27FC236}">
                <a16:creationId xmlns:a16="http://schemas.microsoft.com/office/drawing/2014/main" id="{4E4F5F0D-0B16-4A63-B1BD-F916349B725B}"/>
              </a:ext>
            </a:extLst>
          </p:cNvPr>
          <p:cNvSpPr/>
          <p:nvPr/>
        </p:nvSpPr>
        <p:spPr>
          <a:xfrm>
            <a:off x="287524" y="1113095"/>
            <a:ext cx="856895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3.2.  </a:t>
            </a:r>
            <a:r>
              <a:rPr lang="pt-PT" sz="1600" b="1" dirty="0"/>
              <a:t>Indica dois agentes de romanização, para além dos apresentados nas fontes B e C.</a:t>
            </a:r>
          </a:p>
          <a:p>
            <a:pPr algn="just"/>
            <a:endParaRPr lang="pt-PT" sz="2000" dirty="0">
              <a:solidFill>
                <a:srgbClr val="00B0F0"/>
              </a:solidFill>
            </a:endParaRPr>
          </a:p>
          <a:p>
            <a:pPr algn="just"/>
            <a:r>
              <a:rPr lang="pt-PT" sz="1600" dirty="0">
                <a:solidFill>
                  <a:srgbClr val="00B0F0"/>
                </a:solidFill>
              </a:rPr>
              <a:t>Para além dos agentes de romanização representados nas fontes B e C, os Romanos serviram-se do latim e do Direito para facilitar a integração, no Império Romano,  dos povos conquistados.</a:t>
            </a:r>
          </a:p>
        </p:txBody>
      </p:sp>
    </p:spTree>
    <p:extLst>
      <p:ext uri="{BB962C8B-B14F-4D97-AF65-F5344CB8AC3E}">
        <p14:creationId xmlns:p14="http://schemas.microsoft.com/office/powerpoint/2010/main" val="308127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6">
            <a:extLst>
              <a:ext uri="{FF2B5EF4-FFF2-40B4-BE49-F238E27FC236}">
                <a16:creationId xmlns:a16="http://schemas.microsoft.com/office/drawing/2014/main" id="{73F5D032-F2DB-40E7-8050-8C690CFDC6E2}"/>
              </a:ext>
            </a:extLst>
          </p:cNvPr>
          <p:cNvSpPr/>
          <p:nvPr/>
        </p:nvSpPr>
        <p:spPr>
          <a:xfrm>
            <a:off x="331715" y="1124744"/>
            <a:ext cx="882752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600" b="1" dirty="0">
                <a:cs typeface="Times New Roman" panose="02020603050405020304" pitchFamily="18" charset="0"/>
              </a:rPr>
              <a:t>4.1. </a:t>
            </a:r>
            <a:r>
              <a:rPr lang="pt-PT" sz="1600" b="1" dirty="0"/>
              <a:t>Assinala com um X a opção que completa mais corretamente a afirmação.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D9CDB47-8B6B-4608-8D8D-CF9F83E66D8D}"/>
              </a:ext>
            </a:extLst>
          </p:cNvPr>
          <p:cNvSpPr txBox="1"/>
          <p:nvPr/>
        </p:nvSpPr>
        <p:spPr>
          <a:xfrm>
            <a:off x="331714" y="1772817"/>
            <a:ext cx="7984702" cy="51016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AutoNum type="alphaLcParenR"/>
            </a:pPr>
            <a:r>
              <a:rPr lang="pt-P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economia romana era urbana, monetária e...</a:t>
            </a:r>
          </a:p>
          <a:p>
            <a:pPr lvl="0">
              <a:lnSpc>
                <a:spcPct val="150000"/>
              </a:lnSpc>
            </a:pPr>
            <a:r>
              <a:rPr lang="pt-PT" sz="1600" b="1" dirty="0">
                <a:latin typeface="+mn-lt"/>
                <a:cs typeface="+mn-cs"/>
              </a:rPr>
              <a:t>	</a:t>
            </a:r>
            <a:r>
              <a:rPr lang="pt-PT" sz="1600" dirty="0">
                <a:latin typeface="+mn-lt"/>
                <a:cs typeface="+mn-cs"/>
              </a:rPr>
              <a:t>rural.</a:t>
            </a:r>
          </a:p>
          <a:p>
            <a:pPr lvl="0">
              <a:lnSpc>
                <a:spcPct val="150000"/>
              </a:lnSpc>
            </a:pPr>
            <a:r>
              <a:rPr lang="pt-P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comercial.</a:t>
            </a:r>
          </a:p>
          <a:p>
            <a:pPr lvl="0">
              <a:lnSpc>
                <a:spcPct val="150000"/>
              </a:lnSpc>
            </a:pPr>
            <a:r>
              <a:rPr lang="pt-PT" sz="1600" dirty="0">
                <a:latin typeface="+mn-lt"/>
                <a:cs typeface="+mn-cs"/>
              </a:rPr>
              <a:t>	industrial.</a:t>
            </a:r>
          </a:p>
          <a:p>
            <a:pPr lvl="0">
              <a:lnSpc>
                <a:spcPct val="150000"/>
              </a:lnSpc>
            </a:pPr>
            <a:endParaRPr lang="pt-PT" sz="16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pt-PT" sz="16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b) A economia beneficiou das vias de comunicação...</a:t>
            </a:r>
          </a:p>
          <a:p>
            <a:pPr lvl="0">
              <a:lnSpc>
                <a:spcPct val="150000"/>
              </a:lnSpc>
            </a:pPr>
            <a:r>
              <a:rPr lang="pt-P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marítimas, fluviais e terrestres. </a:t>
            </a:r>
          </a:p>
          <a:p>
            <a:pPr lvl="0">
              <a:lnSpc>
                <a:spcPct val="150000"/>
              </a:lnSpc>
            </a:pPr>
            <a:r>
              <a:rPr lang="pt-PT" sz="1600" dirty="0">
                <a:latin typeface="+mn-lt"/>
                <a:cs typeface="+mn-cs"/>
              </a:rPr>
              <a:t>	marítimas.</a:t>
            </a:r>
          </a:p>
          <a:p>
            <a:pPr lvl="0">
              <a:lnSpc>
                <a:spcPct val="150000"/>
              </a:lnSpc>
            </a:pPr>
            <a:r>
              <a:rPr lang="pt-PT" sz="16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	terrestres</a:t>
            </a:r>
            <a:r>
              <a:rPr lang="pt-PT" sz="1600" dirty="0">
                <a:latin typeface="+mn-lt"/>
                <a:cs typeface="+mn-cs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pt-PT" sz="1600" b="1" dirty="0">
                <a:solidFill>
                  <a:schemeClr val="tx1"/>
                </a:solidFill>
                <a:effectLst/>
                <a:latin typeface="Calibri (Body)"/>
              </a:rPr>
              <a:t>c) </a:t>
            </a:r>
            <a:r>
              <a:rPr lang="pt-PT" sz="1600" b="1" kern="1200" dirty="0">
                <a:solidFill>
                  <a:schemeClr val="tx1"/>
                </a:solidFill>
                <a:effectLst/>
                <a:latin typeface="Calibri (Body)"/>
                <a:cs typeface="+mn-cs"/>
              </a:rPr>
              <a:t>Roma recebia produtos de toda a parte, era por isso considerada como um...</a:t>
            </a:r>
          </a:p>
          <a:p>
            <a:pPr>
              <a:lnSpc>
                <a:spcPct val="150000"/>
              </a:lnSpc>
            </a:pPr>
            <a:r>
              <a:rPr lang="pt-PT" sz="1600" b="1" dirty="0">
                <a:latin typeface="Calibri (Body)"/>
                <a:cs typeface="+mn-cs"/>
              </a:rPr>
              <a:t>	</a:t>
            </a:r>
            <a:r>
              <a:rPr lang="pt-PT" sz="1600" dirty="0">
                <a:latin typeface="Calibri (Body)"/>
                <a:cs typeface="+mn-cs"/>
              </a:rPr>
              <a:t>mercado rural.</a:t>
            </a:r>
          </a:p>
          <a:p>
            <a:pPr>
              <a:lnSpc>
                <a:spcPct val="150000"/>
              </a:lnSpc>
            </a:pPr>
            <a:r>
              <a:rPr lang="pt-PT" sz="1600" kern="1200" dirty="0">
                <a:solidFill>
                  <a:schemeClr val="tx1"/>
                </a:solidFill>
                <a:effectLst/>
                <a:latin typeface="Calibri (Body)"/>
                <a:cs typeface="+mn-cs"/>
              </a:rPr>
              <a:t>	mercado universal.</a:t>
            </a:r>
            <a:endParaRPr lang="pt-PT" sz="1600" dirty="0">
              <a:latin typeface="Calibri (Body)"/>
              <a:cs typeface="+mn-cs"/>
            </a:endParaRPr>
          </a:p>
          <a:p>
            <a:pPr>
              <a:lnSpc>
                <a:spcPct val="150000"/>
              </a:lnSpc>
            </a:pPr>
            <a:r>
              <a:rPr lang="pt-PT" sz="1600" kern="1200" dirty="0">
                <a:solidFill>
                  <a:schemeClr val="tx1"/>
                </a:solidFill>
                <a:effectLst/>
                <a:latin typeface="Calibri (Body)"/>
                <a:cs typeface="+mn-cs"/>
              </a:rPr>
              <a:t>	mercado urbano.</a:t>
            </a:r>
          </a:p>
          <a:p>
            <a:pPr lvl="0">
              <a:lnSpc>
                <a:spcPct val="150000"/>
              </a:lnSpc>
            </a:pPr>
            <a:endParaRPr lang="pt-PT" sz="16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5" name="Retângulo Arredondado 30">
            <a:extLst>
              <a:ext uri="{FF2B5EF4-FFF2-40B4-BE49-F238E27FC236}">
                <a16:creationId xmlns:a16="http://schemas.microsoft.com/office/drawing/2014/main" id="{F7F27444-B8ED-44EC-8CFC-4E7D26FA7732}"/>
              </a:ext>
            </a:extLst>
          </p:cNvPr>
          <p:cNvSpPr/>
          <p:nvPr/>
        </p:nvSpPr>
        <p:spPr>
          <a:xfrm>
            <a:off x="1043608" y="2204864"/>
            <a:ext cx="208642" cy="21602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8" name="Retângulo Arredondado 30">
            <a:extLst>
              <a:ext uri="{FF2B5EF4-FFF2-40B4-BE49-F238E27FC236}">
                <a16:creationId xmlns:a16="http://schemas.microsoft.com/office/drawing/2014/main" id="{C7BCCB6F-4E1D-4284-B727-1E9F87268120}"/>
              </a:ext>
            </a:extLst>
          </p:cNvPr>
          <p:cNvSpPr/>
          <p:nvPr/>
        </p:nvSpPr>
        <p:spPr>
          <a:xfrm>
            <a:off x="1043608" y="2548991"/>
            <a:ext cx="208642" cy="21602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19" name="Retângulo Arredondado 30">
            <a:extLst>
              <a:ext uri="{FF2B5EF4-FFF2-40B4-BE49-F238E27FC236}">
                <a16:creationId xmlns:a16="http://schemas.microsoft.com/office/drawing/2014/main" id="{668EDAFD-F667-41FB-B370-29EE19731777}"/>
              </a:ext>
            </a:extLst>
          </p:cNvPr>
          <p:cNvSpPr/>
          <p:nvPr/>
        </p:nvSpPr>
        <p:spPr>
          <a:xfrm>
            <a:off x="1050990" y="2891417"/>
            <a:ext cx="208642" cy="21602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29" name="Retângulo Arredondado 30">
            <a:extLst>
              <a:ext uri="{FF2B5EF4-FFF2-40B4-BE49-F238E27FC236}">
                <a16:creationId xmlns:a16="http://schemas.microsoft.com/office/drawing/2014/main" id="{FCADD3B4-7C52-443D-917B-04229C2A8685}"/>
              </a:ext>
            </a:extLst>
          </p:cNvPr>
          <p:cNvSpPr/>
          <p:nvPr/>
        </p:nvSpPr>
        <p:spPr>
          <a:xfrm>
            <a:off x="1043608" y="4038591"/>
            <a:ext cx="208642" cy="21602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30" name="Retângulo Arredondado 30">
            <a:extLst>
              <a:ext uri="{FF2B5EF4-FFF2-40B4-BE49-F238E27FC236}">
                <a16:creationId xmlns:a16="http://schemas.microsoft.com/office/drawing/2014/main" id="{2B2DCE43-5356-49D8-BA8B-D825F3CD3799}"/>
              </a:ext>
            </a:extLst>
          </p:cNvPr>
          <p:cNvSpPr/>
          <p:nvPr/>
        </p:nvSpPr>
        <p:spPr>
          <a:xfrm>
            <a:off x="1043608" y="4382718"/>
            <a:ext cx="208642" cy="21602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31" name="Retângulo Arredondado 30">
            <a:extLst>
              <a:ext uri="{FF2B5EF4-FFF2-40B4-BE49-F238E27FC236}">
                <a16:creationId xmlns:a16="http://schemas.microsoft.com/office/drawing/2014/main" id="{0E889DD2-4BD7-4AE2-B194-0E1A1D75DBD6}"/>
              </a:ext>
            </a:extLst>
          </p:cNvPr>
          <p:cNvSpPr/>
          <p:nvPr/>
        </p:nvSpPr>
        <p:spPr>
          <a:xfrm>
            <a:off x="1050990" y="4725144"/>
            <a:ext cx="208642" cy="21602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33" name="Retângulo Arredondado 30">
            <a:extLst>
              <a:ext uri="{FF2B5EF4-FFF2-40B4-BE49-F238E27FC236}">
                <a16:creationId xmlns:a16="http://schemas.microsoft.com/office/drawing/2014/main" id="{958C9B8F-B65A-4BED-9B51-881D4718441A}"/>
              </a:ext>
            </a:extLst>
          </p:cNvPr>
          <p:cNvSpPr/>
          <p:nvPr/>
        </p:nvSpPr>
        <p:spPr>
          <a:xfrm>
            <a:off x="1043608" y="5510801"/>
            <a:ext cx="208642" cy="21602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34" name="Retângulo Arredondado 30">
            <a:extLst>
              <a:ext uri="{FF2B5EF4-FFF2-40B4-BE49-F238E27FC236}">
                <a16:creationId xmlns:a16="http://schemas.microsoft.com/office/drawing/2014/main" id="{1DAF8DBE-448A-43C8-9272-BA3305B9C6B0}"/>
              </a:ext>
            </a:extLst>
          </p:cNvPr>
          <p:cNvSpPr/>
          <p:nvPr/>
        </p:nvSpPr>
        <p:spPr>
          <a:xfrm>
            <a:off x="1043608" y="5854928"/>
            <a:ext cx="208642" cy="21602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x</a:t>
            </a:r>
            <a:endParaRPr lang="pt-PT" dirty="0">
              <a:solidFill>
                <a:srgbClr val="00B0F0"/>
              </a:solidFill>
            </a:endParaRPr>
          </a:p>
        </p:txBody>
      </p:sp>
      <p:sp>
        <p:nvSpPr>
          <p:cNvPr id="35" name="Retângulo Arredondado 30">
            <a:extLst>
              <a:ext uri="{FF2B5EF4-FFF2-40B4-BE49-F238E27FC236}">
                <a16:creationId xmlns:a16="http://schemas.microsoft.com/office/drawing/2014/main" id="{099BCBB9-4725-47DD-8BE6-99AEE1FA5637}"/>
              </a:ext>
            </a:extLst>
          </p:cNvPr>
          <p:cNvSpPr/>
          <p:nvPr/>
        </p:nvSpPr>
        <p:spPr>
          <a:xfrm>
            <a:off x="1050990" y="6197354"/>
            <a:ext cx="208642" cy="216024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solidFill>
                <a:srgbClr val="00B0F0"/>
              </a:solidFill>
            </a:endParaRPr>
          </a:p>
        </p:txBody>
      </p:sp>
      <p:pic>
        <p:nvPicPr>
          <p:cNvPr id="5" name="Picture 4" descr="Shape&#10;&#10;Description automatically generated with medium confidence">
            <a:extLst>
              <a:ext uri="{FF2B5EF4-FFF2-40B4-BE49-F238E27FC236}">
                <a16:creationId xmlns:a16="http://schemas.microsoft.com/office/drawing/2014/main" id="{78AFCE68-1B1B-443F-9063-5CB1BCA5C4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6127" y="1922634"/>
            <a:ext cx="1296144" cy="168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908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 animBg="1"/>
      <p:bldP spid="18" grpId="0" animBg="1"/>
      <p:bldP spid="19" grpId="0" animBg="1"/>
      <p:bldP spid="29" grpId="0" animBg="1"/>
      <p:bldP spid="30" grpId="0" animBg="1"/>
      <p:bldP spid="31" grpId="0" animBg="1"/>
      <p:bldP spid="3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CDC5664-2E37-45F4-973F-334070E45287}"/>
              </a:ext>
            </a:extLst>
          </p:cNvPr>
          <p:cNvSpPr/>
          <p:nvPr/>
        </p:nvSpPr>
        <p:spPr>
          <a:xfrm>
            <a:off x="377788" y="1268760"/>
            <a:ext cx="83884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PT" b="1" dirty="0"/>
              <a:t>5. Completa os espaços em branco.</a:t>
            </a:r>
          </a:p>
        </p:txBody>
      </p:sp>
      <p:sp>
        <p:nvSpPr>
          <p:cNvPr id="8" name="CaixaDeTexto 5">
            <a:extLst>
              <a:ext uri="{FF2B5EF4-FFF2-40B4-BE49-F238E27FC236}">
                <a16:creationId xmlns:a16="http://schemas.microsoft.com/office/drawing/2014/main" id="{C4631D71-23F9-46B0-B22A-2C01E0D9E62D}"/>
              </a:ext>
            </a:extLst>
          </p:cNvPr>
          <p:cNvSpPr txBox="1"/>
          <p:nvPr/>
        </p:nvSpPr>
        <p:spPr>
          <a:xfrm>
            <a:off x="305731" y="2353427"/>
            <a:ext cx="5630568" cy="300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1600" dirty="0"/>
              <a:t>O imperador </a:t>
            </a:r>
            <a:r>
              <a:rPr lang="pt-PT" sz="1600" dirty="0" err="1">
                <a:solidFill>
                  <a:srgbClr val="00B0F0"/>
                </a:solidFill>
              </a:rPr>
              <a:t>Óctávio</a:t>
            </a:r>
            <a:r>
              <a:rPr lang="pt-PT" sz="1600" dirty="0"/>
              <a:t> subiu ao poder em </a:t>
            </a:r>
            <a:r>
              <a:rPr lang="pt-PT" sz="1600" dirty="0">
                <a:solidFill>
                  <a:srgbClr val="00B0F0"/>
                </a:solidFill>
              </a:rPr>
              <a:t>27</a:t>
            </a:r>
            <a:r>
              <a:rPr lang="pt-PT" sz="1600" dirty="0"/>
              <a:t> a.C.  e recebeu do Senado o título de </a:t>
            </a:r>
            <a:r>
              <a:rPr lang="pt-PT" sz="1600" dirty="0">
                <a:solidFill>
                  <a:srgbClr val="00B0F0"/>
                </a:solidFill>
              </a:rPr>
              <a:t>Augusto</a:t>
            </a:r>
            <a:r>
              <a:rPr lang="pt-PT" sz="1600" dirty="0"/>
              <a:t>. O imperador concentrou em si todos os poderes e acumulou títulos. Era o supremo sacerdote, ou seja, o </a:t>
            </a:r>
            <a:r>
              <a:rPr lang="pt-PT" sz="1600" i="1" dirty="0" err="1">
                <a:solidFill>
                  <a:srgbClr val="00B0F0"/>
                </a:solidFill>
              </a:rPr>
              <a:t>Pontifex</a:t>
            </a:r>
            <a:r>
              <a:rPr lang="pt-PT" sz="1600" i="1" dirty="0">
                <a:solidFill>
                  <a:srgbClr val="00B0F0"/>
                </a:solidFill>
              </a:rPr>
              <a:t> </a:t>
            </a:r>
            <a:r>
              <a:rPr lang="pt-PT" sz="1600" i="1" dirty="0" err="1">
                <a:solidFill>
                  <a:srgbClr val="00B0F0"/>
                </a:solidFill>
              </a:rPr>
              <a:t>Maximus</a:t>
            </a:r>
            <a:r>
              <a:rPr lang="pt-PT" sz="1600" dirty="0"/>
              <a:t>; controlava o poder legislativo; era chefe do exército, com o título de </a:t>
            </a:r>
            <a:r>
              <a:rPr lang="pt-PT" sz="1600" i="1" dirty="0" err="1">
                <a:solidFill>
                  <a:srgbClr val="00B0F0"/>
                </a:solidFill>
              </a:rPr>
              <a:t>Imperator</a:t>
            </a:r>
            <a:r>
              <a:rPr lang="pt-PT" sz="1600" dirty="0"/>
              <a:t>, e magistrado supremo, isto é </a:t>
            </a:r>
            <a:r>
              <a:rPr lang="pt-PT" sz="1600" dirty="0">
                <a:solidFill>
                  <a:srgbClr val="00B0F0"/>
                </a:solidFill>
              </a:rPr>
              <a:t>cônsul</a:t>
            </a:r>
            <a:r>
              <a:rPr lang="pt-PT" sz="1600" dirty="0"/>
              <a:t>. O poder do imperador foi reforçado a partir do momento que passou a ser venerado como um deus, através do culto </a:t>
            </a:r>
            <a:r>
              <a:rPr lang="pt-PT" sz="1600" dirty="0">
                <a:solidFill>
                  <a:srgbClr val="00B0F0"/>
                </a:solidFill>
              </a:rPr>
              <a:t>imperial</a:t>
            </a:r>
            <a:r>
              <a:rPr lang="pt-PT" sz="1600" dirty="0"/>
              <a:t>.</a:t>
            </a:r>
          </a:p>
        </p:txBody>
      </p:sp>
      <p:pic>
        <p:nvPicPr>
          <p:cNvPr id="9" name="Imagem 41">
            <a:extLst>
              <a:ext uri="{FF2B5EF4-FFF2-40B4-BE49-F238E27FC236}">
                <a16:creationId xmlns:a16="http://schemas.microsoft.com/office/drawing/2014/main" id="{7D75CFDD-869D-4246-98FC-4282D71DC56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270" y="1185735"/>
            <a:ext cx="2752199" cy="4176464"/>
          </a:xfrm>
          <a:prstGeom prst="rect">
            <a:avLst/>
          </a:prstGeom>
        </p:spPr>
      </p:pic>
      <p:sp>
        <p:nvSpPr>
          <p:cNvPr id="13" name="Caixa de Texto 42">
            <a:extLst>
              <a:ext uri="{FF2B5EF4-FFF2-40B4-BE49-F238E27FC236}">
                <a16:creationId xmlns:a16="http://schemas.microsoft.com/office/drawing/2014/main" id="{DA3BC233-E1BF-41BE-AAC8-80DED44990CE}"/>
              </a:ext>
            </a:extLst>
          </p:cNvPr>
          <p:cNvSpPr txBox="1"/>
          <p:nvPr/>
        </p:nvSpPr>
        <p:spPr>
          <a:xfrm>
            <a:off x="6948264" y="5362199"/>
            <a:ext cx="2102176" cy="65661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pt-PT" sz="1200" dirty="0">
                <a:effectLst/>
                <a:latin typeface="+mj-lt"/>
                <a:ea typeface="Calibri" panose="020F0502020204030204" pitchFamily="34" charset="0"/>
              </a:rPr>
              <a:t>Escultura de Octávio César Augusto, imperador entre </a:t>
            </a:r>
          </a:p>
          <a:p>
            <a:r>
              <a:rPr lang="pt-PT" sz="1200" dirty="0">
                <a:effectLst/>
                <a:latin typeface="+mj-lt"/>
                <a:ea typeface="Calibri" panose="020F0502020204030204" pitchFamily="34" charset="0"/>
              </a:rPr>
              <a:t>27 a. C. e 14 d. C.</a:t>
            </a:r>
          </a:p>
        </p:txBody>
      </p:sp>
    </p:spTree>
    <p:extLst>
      <p:ext uri="{BB962C8B-B14F-4D97-AF65-F5344CB8AC3E}">
        <p14:creationId xmlns:p14="http://schemas.microsoft.com/office/powerpoint/2010/main" val="244819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7">
            <a:extLst>
              <a:ext uri="{FF2B5EF4-FFF2-40B4-BE49-F238E27FC236}">
                <a16:creationId xmlns:a16="http://schemas.microsoft.com/office/drawing/2014/main" id="{F70EAAB1-722D-41ED-B293-938060AAFB56}"/>
              </a:ext>
            </a:extLst>
          </p:cNvPr>
          <p:cNvSpPr/>
          <p:nvPr/>
        </p:nvSpPr>
        <p:spPr>
          <a:xfrm>
            <a:off x="491073" y="1193253"/>
            <a:ext cx="8208912" cy="392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b="1" dirty="0">
                <a:ea typeface="Calibri" panose="020F0502020204030204" pitchFamily="34" charset="0"/>
                <a:cs typeface="Times New Roman" panose="02020603050405020304" pitchFamily="18" charset="0"/>
              </a:rPr>
              <a:t>6. Observa as imagens.</a:t>
            </a:r>
          </a:p>
        </p:txBody>
      </p:sp>
      <p:pic>
        <p:nvPicPr>
          <p:cNvPr id="4" name="Imagem 44">
            <a:extLst>
              <a:ext uri="{FF2B5EF4-FFF2-40B4-BE49-F238E27FC236}">
                <a16:creationId xmlns:a16="http://schemas.microsoft.com/office/drawing/2014/main" id="{3ADEC855-1570-4D44-9420-047F9CCDE31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73" y="2276872"/>
            <a:ext cx="2319264" cy="1796360"/>
          </a:xfrm>
          <a:prstGeom prst="rect">
            <a:avLst/>
          </a:prstGeom>
        </p:spPr>
      </p:pic>
      <p:pic>
        <p:nvPicPr>
          <p:cNvPr id="5" name="Imagem 45">
            <a:extLst>
              <a:ext uri="{FF2B5EF4-FFF2-40B4-BE49-F238E27FC236}">
                <a16:creationId xmlns:a16="http://schemas.microsoft.com/office/drawing/2014/main" id="{23B73920-C05C-4038-8E48-62F1A70B2E36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7148" y="2276872"/>
            <a:ext cx="2429704" cy="1796360"/>
          </a:xfrm>
          <a:prstGeom prst="rect">
            <a:avLst/>
          </a:prstGeom>
        </p:spPr>
      </p:pic>
      <p:pic>
        <p:nvPicPr>
          <p:cNvPr id="6" name="Imagem 46">
            <a:extLst>
              <a:ext uri="{FF2B5EF4-FFF2-40B4-BE49-F238E27FC236}">
                <a16:creationId xmlns:a16="http://schemas.microsoft.com/office/drawing/2014/main" id="{913CFA0A-3D39-4E69-867A-383BEFA21B15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663" y="2276872"/>
            <a:ext cx="2320900" cy="17963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BDE4806-85C9-49E5-A106-4A05F0FA69B1}"/>
              </a:ext>
            </a:extLst>
          </p:cNvPr>
          <p:cNvSpPr/>
          <p:nvPr/>
        </p:nvSpPr>
        <p:spPr>
          <a:xfrm>
            <a:off x="467544" y="4073232"/>
            <a:ext cx="24297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E </a:t>
            </a:r>
            <a:r>
              <a:rPr lang="pt-PT" sz="1200" dirty="0"/>
              <a:t>Coliseu, em Roma (século I) </a:t>
            </a:r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t-PT" sz="12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AE485B-ECD4-4C37-AD87-F958EFD7C0FC}"/>
              </a:ext>
            </a:extLst>
          </p:cNvPr>
          <p:cNvSpPr/>
          <p:nvPr/>
        </p:nvSpPr>
        <p:spPr>
          <a:xfrm>
            <a:off x="3357148" y="4096196"/>
            <a:ext cx="24297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F </a:t>
            </a:r>
            <a:r>
              <a:rPr lang="pt-PT" sz="1200" dirty="0"/>
              <a:t>Arco do Triunfo, em Orange (século I)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C055408-8319-4C55-A393-C27A4489D43A}"/>
              </a:ext>
            </a:extLst>
          </p:cNvPr>
          <p:cNvSpPr/>
          <p:nvPr/>
        </p:nvSpPr>
        <p:spPr>
          <a:xfrm>
            <a:off x="6333663" y="4073232"/>
            <a:ext cx="2429704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300" b="1" dirty="0">
                <a:solidFill>
                  <a:schemeClr val="accent1">
                    <a:lumMod val="75000"/>
                  </a:schemeClr>
                </a:solidFill>
              </a:rPr>
              <a:t>G </a:t>
            </a:r>
            <a:r>
              <a:rPr lang="pt-PT" sz="1300" dirty="0" err="1"/>
              <a:t>Maison</a:t>
            </a:r>
            <a:r>
              <a:rPr lang="pt-PT" sz="1300" dirty="0"/>
              <a:t> </a:t>
            </a:r>
            <a:r>
              <a:rPr lang="pt-PT" sz="1300" dirty="0" err="1"/>
              <a:t>Carrée</a:t>
            </a:r>
            <a:r>
              <a:rPr lang="pt-PT" sz="1300" dirty="0"/>
              <a:t>, em Nimes (século I)</a:t>
            </a:r>
          </a:p>
        </p:txBody>
      </p:sp>
      <p:sp>
        <p:nvSpPr>
          <p:cNvPr id="11" name="Retângulo 14">
            <a:extLst>
              <a:ext uri="{FF2B5EF4-FFF2-40B4-BE49-F238E27FC236}">
                <a16:creationId xmlns:a16="http://schemas.microsoft.com/office/drawing/2014/main" id="{ACC504A7-B3E9-4BA6-A15E-A7408087DEB2}"/>
              </a:ext>
            </a:extLst>
          </p:cNvPr>
          <p:cNvSpPr/>
          <p:nvPr/>
        </p:nvSpPr>
        <p:spPr>
          <a:xfrm>
            <a:off x="380633" y="4680971"/>
            <a:ext cx="8871550" cy="15314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lnSpc>
                <a:spcPct val="150000"/>
              </a:lnSpc>
              <a:spcAft>
                <a:spcPts val="0"/>
              </a:spcAf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6.1. Classifica os edifícios apresentados nas fontes, quanto à sua função.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Fonte E</a:t>
            </a:r>
            <a:r>
              <a:rPr lang="pt-PT" sz="1600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Lazer</a:t>
            </a:r>
          </a:p>
          <a:p>
            <a:pPr marL="228600" algn="just">
              <a:lnSpc>
                <a:spcPct val="150000"/>
              </a:lnSpc>
              <a:spcAft>
                <a:spcPts val="0"/>
              </a:spcAf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Fonte F: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Comemorativo</a:t>
            </a:r>
          </a:p>
          <a:p>
            <a:pPr marL="228600" algn="just">
              <a:lnSpc>
                <a:spcPct val="150000"/>
              </a:lnSpc>
              <a:spcAft>
                <a:spcPts val="1000"/>
              </a:spcAf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Fonte G: </a:t>
            </a: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Religioso</a:t>
            </a:r>
          </a:p>
        </p:txBody>
      </p:sp>
      <p:pic>
        <p:nvPicPr>
          <p:cNvPr id="12" name="Imagem 51">
            <a:extLst>
              <a:ext uri="{FF2B5EF4-FFF2-40B4-BE49-F238E27FC236}">
                <a16:creationId xmlns:a16="http://schemas.microsoft.com/office/drawing/2014/main" id="{8C750C62-29C8-42C5-93B3-63008BE79D36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2287512"/>
            <a:ext cx="573006" cy="1796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13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4">
            <a:extLst>
              <a:ext uri="{FF2B5EF4-FFF2-40B4-BE49-F238E27FC236}">
                <a16:creationId xmlns:a16="http://schemas.microsoft.com/office/drawing/2014/main" id="{A0A63EBD-1DA1-4605-938B-407D8BF3F5E5}"/>
              </a:ext>
            </a:extLst>
          </p:cNvPr>
          <p:cNvSpPr/>
          <p:nvPr/>
        </p:nvSpPr>
        <p:spPr>
          <a:xfrm>
            <a:off x="179512" y="1052736"/>
            <a:ext cx="7869802" cy="13467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spcAft>
                <a:spcPts val="0"/>
              </a:spcAft>
            </a:pPr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7. Observa a fonte.</a:t>
            </a:r>
          </a:p>
          <a:p>
            <a:pPr lvl="1" algn="just">
              <a:lnSpc>
                <a:spcPct val="150000"/>
              </a:lnSpc>
              <a:spcAft>
                <a:spcPts val="0"/>
              </a:spcAft>
            </a:pPr>
            <a:endParaRPr lang="pt-PT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50000"/>
              </a:lnSpc>
              <a:spcAft>
                <a:spcPts val="0"/>
              </a:spcAft>
            </a:pPr>
            <a:r>
              <a:rPr lang="pt-PT" sz="1600" b="1" dirty="0">
                <a:cs typeface="Times New Roman" panose="02020603050405020304" pitchFamily="18" charset="0"/>
              </a:rPr>
              <a:t>7.1. Refere as principais características da escultura romana.</a:t>
            </a:r>
            <a:endParaRPr lang="pt-PT" sz="1600" b="1" dirty="0"/>
          </a:p>
        </p:txBody>
      </p:sp>
      <p:sp>
        <p:nvSpPr>
          <p:cNvPr id="13" name="CaixaDeTexto 3">
            <a:extLst>
              <a:ext uri="{FF2B5EF4-FFF2-40B4-BE49-F238E27FC236}">
                <a16:creationId xmlns:a16="http://schemas.microsoft.com/office/drawing/2014/main" id="{B51DF386-78CB-4FD3-9D2E-BDF6A1B4CB18}"/>
              </a:ext>
            </a:extLst>
          </p:cNvPr>
          <p:cNvSpPr txBox="1"/>
          <p:nvPr/>
        </p:nvSpPr>
        <p:spPr>
          <a:xfrm>
            <a:off x="179512" y="2852936"/>
            <a:ext cx="4896544" cy="190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>
              <a:lnSpc>
                <a:spcPct val="150000"/>
              </a:lnSpc>
              <a:spcAft>
                <a:spcPts val="0"/>
              </a:spcAft>
            </a:pPr>
            <a:r>
              <a:rPr lang="pt-PT" sz="1600" dirty="0">
                <a:solidFill>
                  <a:srgbClr val="00B0F0"/>
                </a:solidFill>
              </a:rPr>
              <a:t>Na escultura romana destacam-se os retratos com grande realismo. Os Romanos procuravam representar as figuras mostrando mesmo o que consideravam ser os “defeitos” físicos da pessoa retratada.</a:t>
            </a:r>
          </a:p>
        </p:txBody>
      </p:sp>
      <p:pic>
        <p:nvPicPr>
          <p:cNvPr id="14" name="Imagem 52">
            <a:extLst>
              <a:ext uri="{FF2B5EF4-FFF2-40B4-BE49-F238E27FC236}">
                <a16:creationId xmlns:a16="http://schemas.microsoft.com/office/drawing/2014/main" id="{1227A991-C8E8-4DAA-AB76-963FEAAE49E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2398309"/>
            <a:ext cx="3366616" cy="4117743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3C56C2B0-5B5F-4123-84EA-0AA3BABE8B46}"/>
              </a:ext>
            </a:extLst>
          </p:cNvPr>
          <p:cNvSpPr/>
          <p:nvPr/>
        </p:nvSpPr>
        <p:spPr>
          <a:xfrm>
            <a:off x="5220072" y="6516052"/>
            <a:ext cx="242970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H </a:t>
            </a:r>
            <a:r>
              <a:rPr lang="pt-PT" sz="1200" dirty="0"/>
              <a:t>Júpiter, século I d. C. </a:t>
            </a:r>
          </a:p>
        </p:txBody>
      </p:sp>
    </p:spTree>
    <p:extLst>
      <p:ext uri="{BB962C8B-B14F-4D97-AF65-F5344CB8AC3E}">
        <p14:creationId xmlns:p14="http://schemas.microsoft.com/office/powerpoint/2010/main" val="305395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9">
            <a:extLst>
              <a:ext uri="{FF2B5EF4-FFF2-40B4-BE49-F238E27FC236}">
                <a16:creationId xmlns:a16="http://schemas.microsoft.com/office/drawing/2014/main" id="{CE812F08-57DE-4B8C-98D6-2214946510C4}"/>
              </a:ext>
            </a:extLst>
          </p:cNvPr>
          <p:cNvSpPr/>
          <p:nvPr/>
        </p:nvSpPr>
        <p:spPr>
          <a:xfrm>
            <a:off x="539552" y="980728"/>
            <a:ext cx="24615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8. Observa as fontes. </a:t>
            </a:r>
            <a:endParaRPr lang="pt-PT" sz="2000" b="1" dirty="0"/>
          </a:p>
        </p:txBody>
      </p:sp>
      <p:pic>
        <p:nvPicPr>
          <p:cNvPr id="7" name="Imagem 58">
            <a:extLst>
              <a:ext uri="{FF2B5EF4-FFF2-40B4-BE49-F238E27FC236}">
                <a16:creationId xmlns:a16="http://schemas.microsoft.com/office/drawing/2014/main" id="{9FE8B37E-0E7D-4BD4-BAC5-CDA298636DB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47" y="2021062"/>
            <a:ext cx="2211913" cy="2689809"/>
          </a:xfrm>
          <a:prstGeom prst="rect">
            <a:avLst/>
          </a:prstGeom>
        </p:spPr>
      </p:pic>
      <p:pic>
        <p:nvPicPr>
          <p:cNvPr id="8" name="Imagem 60">
            <a:extLst>
              <a:ext uri="{FF2B5EF4-FFF2-40B4-BE49-F238E27FC236}">
                <a16:creationId xmlns:a16="http://schemas.microsoft.com/office/drawing/2014/main" id="{8F6BE51C-73A2-45C9-A4E3-05DFBB949A44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8895" y="2348897"/>
            <a:ext cx="2990765" cy="2086997"/>
          </a:xfrm>
          <a:prstGeom prst="rect">
            <a:avLst/>
          </a:prstGeom>
        </p:spPr>
      </p:pic>
      <p:pic>
        <p:nvPicPr>
          <p:cNvPr id="9" name="Imagem 62">
            <a:extLst>
              <a:ext uri="{FF2B5EF4-FFF2-40B4-BE49-F238E27FC236}">
                <a16:creationId xmlns:a16="http://schemas.microsoft.com/office/drawing/2014/main" id="{69D87FC6-28B5-43F9-AC3A-E7753CFE6683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3661">
            <a:off x="6480270" y="2240826"/>
            <a:ext cx="1982965" cy="23763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0198136-677C-44E8-8657-EFCEA81B745F}"/>
              </a:ext>
            </a:extLst>
          </p:cNvPr>
          <p:cNvSpPr/>
          <p:nvPr/>
        </p:nvSpPr>
        <p:spPr>
          <a:xfrm>
            <a:off x="536732" y="4710871"/>
            <a:ext cx="22119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>
                <a:solidFill>
                  <a:schemeClr val="accent1">
                    <a:lumMod val="75000"/>
                  </a:schemeClr>
                </a:solidFill>
              </a:rPr>
              <a:t>I </a:t>
            </a:r>
            <a:r>
              <a:rPr lang="pt-PT" sz="1200" dirty="0"/>
              <a:t>Caricatura do imperador Justiniano a segurar o II volume do </a:t>
            </a:r>
            <a:r>
              <a:rPr lang="pt-PT" sz="1200" i="1" dirty="0"/>
              <a:t>Corpus </a:t>
            </a:r>
            <a:r>
              <a:rPr lang="pt-PT" sz="1200" i="1" dirty="0" err="1"/>
              <a:t>Juris</a:t>
            </a:r>
            <a:r>
              <a:rPr lang="pt-PT" sz="1200" i="1" dirty="0"/>
              <a:t> </a:t>
            </a:r>
            <a:r>
              <a:rPr lang="pt-PT" sz="1200" i="1" dirty="0" err="1"/>
              <a:t>Civilis</a:t>
            </a:r>
            <a:endParaRPr lang="pt-PT" sz="1200" i="1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171F2E1-A07F-492F-9D1C-CFBACD3E39A6}"/>
              </a:ext>
            </a:extLst>
          </p:cNvPr>
          <p:cNvSpPr/>
          <p:nvPr/>
        </p:nvSpPr>
        <p:spPr>
          <a:xfrm>
            <a:off x="2938895" y="4710870"/>
            <a:ext cx="29907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J </a:t>
            </a:r>
            <a:r>
              <a:rPr lang="pt-PT" sz="1200" dirty="0"/>
              <a:t>Ruínas da cidade de </a:t>
            </a:r>
            <a:r>
              <a:rPr lang="pt-PT" sz="1200" dirty="0" err="1"/>
              <a:t>Timgad</a:t>
            </a:r>
            <a:r>
              <a:rPr lang="pt-PT" sz="1200" dirty="0"/>
              <a:t>, Norte de África (100 d. C.)</a:t>
            </a:r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pt-PT" sz="1200" i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C34B982-E396-4ED6-AF4A-788AD113946A}"/>
              </a:ext>
            </a:extLst>
          </p:cNvPr>
          <p:cNvSpPr/>
          <p:nvPr/>
        </p:nvSpPr>
        <p:spPr>
          <a:xfrm>
            <a:off x="6365795" y="4710870"/>
            <a:ext cx="299076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chemeClr val="accent1">
                    <a:lumMod val="75000"/>
                  </a:schemeClr>
                </a:solidFill>
              </a:rPr>
              <a:t>K</a:t>
            </a:r>
            <a:endParaRPr lang="pt-PT" sz="1200" i="1" dirty="0"/>
          </a:p>
        </p:txBody>
      </p:sp>
    </p:spTree>
    <p:extLst>
      <p:ext uri="{BB962C8B-B14F-4D97-AF65-F5344CB8AC3E}">
        <p14:creationId xmlns:p14="http://schemas.microsoft.com/office/powerpoint/2010/main" val="953676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2">
            <a:extLst>
              <a:ext uri="{FF2B5EF4-FFF2-40B4-BE49-F238E27FC236}">
                <a16:creationId xmlns:a16="http://schemas.microsoft.com/office/drawing/2014/main" id="{D3B10C16-6C83-463A-B78E-C0A6A78F117A}"/>
              </a:ext>
            </a:extLst>
          </p:cNvPr>
          <p:cNvSpPr/>
          <p:nvPr/>
        </p:nvSpPr>
        <p:spPr>
          <a:xfrm>
            <a:off x="365652" y="1725585"/>
            <a:ext cx="8412696" cy="3061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8.1. A partir das fontes, constrói um texto sobre </a:t>
            </a:r>
            <a:r>
              <a:rPr lang="pt-PT" sz="16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O contributo dos romanos para o mundo contemporâneo. 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endParaRPr lang="pt-PT" sz="1600" b="1" i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Os Romanos deixaram importantes contributos para o mundo contemporâneo sobretudo ao nível do Direito (fonte I), do urbanismo (fonte J) e da língua (fonte K). O Direito romano, ou seja, as leis romanas foram aplicadas a todo o Império Romano,  deixando influências até aos dias de hoje. O urbanismo, que se caracterizava pela construção planificada das cidades, evidenciando o seu  sentido prático e funcional, foi um dos principais contributos Romanos: algumas técnicas de construção e planificação das cidades ainda hoje são utilizadas. Por último, o latim  que deu origem a vários idiomas, entre eles o Português.</a:t>
            </a: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93A05DEB-E406-4EE9-8CD6-3EC633EC9D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31177">
            <a:off x="6349202" y="5195277"/>
            <a:ext cx="1951928" cy="69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914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4">
            <a:extLst>
              <a:ext uri="{FF2B5EF4-FFF2-40B4-BE49-F238E27FC236}">
                <a16:creationId xmlns:a16="http://schemas.microsoft.com/office/drawing/2014/main" id="{E99D132D-C34E-443A-99FE-9FF51A8779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3" name="CaixaDeTexto 5">
            <a:extLst>
              <a:ext uri="{FF2B5EF4-FFF2-40B4-BE49-F238E27FC236}">
                <a16:creationId xmlns:a16="http://schemas.microsoft.com/office/drawing/2014/main" id="{5C07CFBE-6F5E-4FD7-A7A1-3803DFF72667}"/>
              </a:ext>
            </a:extLst>
          </p:cNvPr>
          <p:cNvSpPr txBox="1"/>
          <p:nvPr/>
        </p:nvSpPr>
        <p:spPr>
          <a:xfrm>
            <a:off x="2591779" y="2580466"/>
            <a:ext cx="3960440" cy="2066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GRUPO II</a:t>
            </a:r>
          </a:p>
          <a:p>
            <a:pPr algn="ctr"/>
            <a:endParaRPr lang="pt-PT" sz="2400" b="1" dirty="0">
              <a:solidFill>
                <a:schemeClr val="accent1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pt-PT" sz="2400" b="1" dirty="0">
                <a:solidFill>
                  <a:schemeClr val="accent1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Origem e difusão do Cristianismo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5C52F-EC71-46BC-9F10-11EBE50D72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2413064"/>
            <a:ext cx="1327585" cy="415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724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14">
            <a:extLst>
              <a:ext uri="{FF2B5EF4-FFF2-40B4-BE49-F238E27FC236}">
                <a16:creationId xmlns:a16="http://schemas.microsoft.com/office/drawing/2014/main" id="{9BFEE2CF-8DF1-4156-99B8-D4D0044365FC}"/>
              </a:ext>
            </a:extLst>
          </p:cNvPr>
          <p:cNvSpPr/>
          <p:nvPr/>
        </p:nvSpPr>
        <p:spPr>
          <a:xfrm>
            <a:off x="581233" y="1158033"/>
            <a:ext cx="8568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b="1" dirty="0">
                <a:cs typeface="Times New Roman" panose="02020603050405020304" pitchFamily="18" charset="0"/>
              </a:rPr>
              <a:t>1. </a:t>
            </a:r>
            <a:r>
              <a:rPr lang="pt-PT" sz="2000" b="1" dirty="0"/>
              <a:t>Observa  a fonte A do grupo I.</a:t>
            </a:r>
          </a:p>
        </p:txBody>
      </p:sp>
      <p:sp>
        <p:nvSpPr>
          <p:cNvPr id="5" name="Retângulo 1">
            <a:extLst>
              <a:ext uri="{FF2B5EF4-FFF2-40B4-BE49-F238E27FC236}">
                <a16:creationId xmlns:a16="http://schemas.microsoft.com/office/drawing/2014/main" id="{F29C4677-7A77-4D88-B4C6-BD1B978210DA}"/>
              </a:ext>
            </a:extLst>
          </p:cNvPr>
          <p:cNvSpPr/>
          <p:nvPr/>
        </p:nvSpPr>
        <p:spPr>
          <a:xfrm>
            <a:off x="395536" y="2204864"/>
            <a:ext cx="8064896" cy="1774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ahoma" panose="020B0604030504040204" pitchFamily="34" charset="0"/>
              </a:rPr>
              <a:t>1.1. Localiza no espaço o surgimento do Cristianismo.</a:t>
            </a:r>
          </a:p>
          <a:p>
            <a:pPr lvl="1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O Cristianismo surgiu na Judeia, Palestina.</a:t>
            </a:r>
          </a:p>
          <a:p>
            <a:pPr lvl="1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1.2. Quem governava o território onde surgiu o Cristianismo? </a:t>
            </a:r>
            <a:endParaRPr lang="pt-PT" sz="1600" b="1" dirty="0"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lvl="1" algn="just">
              <a:lnSpc>
                <a:spcPct val="115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ahoma" panose="020B0604030504040204" pitchFamily="34" charset="0"/>
              </a:rPr>
              <a:t>A Judeia (Palestina) território onde surgiu o Cristianismo, pertencia ao Império Romano, território que era governado pelo Imperador.</a:t>
            </a:r>
            <a:endParaRPr lang="pt-PT" sz="1600" dirty="0">
              <a:solidFill>
                <a:srgbClr val="00B0F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Shape&#10;&#10;Description automatically generated with low confidence">
            <a:extLst>
              <a:ext uri="{FF2B5EF4-FFF2-40B4-BE49-F238E27FC236}">
                <a16:creationId xmlns:a16="http://schemas.microsoft.com/office/drawing/2014/main" id="{A6F906ED-7FDE-4A9E-B52A-1C72413954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4293096"/>
            <a:ext cx="1584176" cy="2032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625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4">
            <a:extLst>
              <a:ext uri="{FF2B5EF4-FFF2-40B4-BE49-F238E27FC236}">
                <a16:creationId xmlns:a16="http://schemas.microsoft.com/office/drawing/2014/main" id="{3884E2B4-477A-48E3-ABC5-1972A0AE92BF}"/>
              </a:ext>
            </a:extLst>
          </p:cNvPr>
          <p:cNvSpPr/>
          <p:nvPr/>
        </p:nvSpPr>
        <p:spPr>
          <a:xfrm>
            <a:off x="539552" y="1052736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2. Lê as fontes.</a:t>
            </a:r>
            <a:r>
              <a:rPr lang="pt-PT" sz="2000" b="1" dirty="0"/>
              <a:t> 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95FCAFD-57C3-45A1-BDDA-D21CE868E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511258"/>
              </p:ext>
            </p:extLst>
          </p:nvPr>
        </p:nvGraphicFramePr>
        <p:xfrm>
          <a:off x="539552" y="1628800"/>
          <a:ext cx="7992888" cy="20162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92888">
                  <a:extLst>
                    <a:ext uri="{9D8B030D-6E8A-4147-A177-3AD203B41FA5}">
                      <a16:colId xmlns:a16="http://schemas.microsoft.com/office/drawing/2014/main" val="811294579"/>
                    </a:ext>
                  </a:extLst>
                </a:gridCol>
              </a:tblGrid>
              <a:tr h="2016224">
                <a:tc>
                  <a:txBody>
                    <a:bodyPr/>
                    <a:lstStyle/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4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B </a:t>
                      </a:r>
                      <a:r>
                        <a:rPr lang="pt-PT" sz="14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culto imperial</a:t>
                      </a:r>
                      <a:endParaRPr lang="pt-PT" sz="12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71755" marR="71755" algn="just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12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 que mantém o Império unido é a religião. Ela reveste-se de tanta pompa e tem um papel tão importante na vida pública e privada que nada pode combater a sua influência. O Governo encoraja o culto [do imperador] como algo que contribui para o bem do povo, conseguindo, com grandes cerimónias e medos invisíveis, controlar os sentimentos de raiva e violência que possam surgir na população.</a:t>
                      </a:r>
                    </a:p>
                    <a:p>
                      <a:pPr marL="71755" marR="71755" algn="r" eaLnBrk="0" hangingPunct="0">
                        <a:lnSpc>
                          <a:spcPct val="150000"/>
                        </a:lnSpc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Políbio (historiador grego), </a:t>
                      </a:r>
                      <a:r>
                        <a:rPr lang="pt-PT" sz="900" b="0" i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As Histórias</a:t>
                      </a:r>
                      <a:r>
                        <a:rPr lang="pt-PT" sz="900" b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, século II a. C..</a:t>
                      </a:r>
                    </a:p>
                  </a:txBody>
                  <a:tcPr marL="0" marR="0" marT="0" marB="0"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59937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C7DE6179-F03E-4075-B8AF-D27A5CB70CAE}"/>
              </a:ext>
            </a:extLst>
          </p:cNvPr>
          <p:cNvSpPr txBox="1"/>
          <p:nvPr/>
        </p:nvSpPr>
        <p:spPr>
          <a:xfrm>
            <a:off x="539552" y="4259314"/>
            <a:ext cx="8076830" cy="1554272"/>
          </a:xfrm>
          <a:prstGeom prst="rect">
            <a:avLst/>
          </a:prstGeom>
          <a:solidFill>
            <a:srgbClr val="FFF2CC"/>
          </a:solidFill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chemeClr val="accent1"/>
                </a:solidFill>
              </a:rPr>
              <a:t>C</a:t>
            </a:r>
            <a:r>
              <a:rPr lang="pt-PT" dirty="0"/>
              <a:t> </a:t>
            </a:r>
            <a:r>
              <a:rPr lang="pt-PT" sz="1400" b="1" dirty="0"/>
              <a:t>Mensagem do Cristianismo</a:t>
            </a:r>
          </a:p>
          <a:p>
            <a:endParaRPr lang="pt-PT" sz="1400" dirty="0"/>
          </a:p>
          <a:p>
            <a:pPr>
              <a:lnSpc>
                <a:spcPct val="150000"/>
              </a:lnSpc>
            </a:pPr>
            <a:r>
              <a:rPr lang="pt-PT" sz="1200" dirty="0"/>
              <a:t>Vós </a:t>
            </a:r>
            <a:r>
              <a:rPr lang="pt-PT" sz="1200" dirty="0" err="1"/>
              <a:t>despojaste-vos</a:t>
            </a:r>
            <a:r>
              <a:rPr lang="pt-PT" sz="1200" dirty="0"/>
              <a:t> do homem velho com as suas obras e </a:t>
            </a:r>
            <a:r>
              <a:rPr lang="pt-PT" sz="1200" dirty="0" err="1"/>
              <a:t>revestiste-vos</a:t>
            </a:r>
            <a:r>
              <a:rPr lang="pt-PT" sz="1200" dirty="0"/>
              <a:t> do novo, o que caminha para o verdadeiro conhecimento, renovando-se à imagem do seu criador. Aqui não há Grego, nem Judeu, [...], nem Bárbaro, nem Cita, nem escravo, nem livre; não há senão o Cristo que é tudo e está em todos.</a:t>
            </a:r>
          </a:p>
          <a:p>
            <a:pPr algn="r"/>
            <a:r>
              <a:rPr lang="pt-PT" sz="900" i="1" dirty="0"/>
              <a:t>Epístola de S. Paulo aos Colossenses</a:t>
            </a:r>
            <a:r>
              <a:rPr lang="pt-PT" sz="900" dirty="0"/>
              <a:t>, 3, 9-12, século I.</a:t>
            </a:r>
          </a:p>
        </p:txBody>
      </p:sp>
    </p:spTree>
    <p:extLst>
      <p:ext uri="{BB962C8B-B14F-4D97-AF65-F5344CB8AC3E}">
        <p14:creationId xmlns:p14="http://schemas.microsoft.com/office/powerpoint/2010/main" val="33825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3">
            <a:extLst>
              <a:ext uri="{FF2B5EF4-FFF2-40B4-BE49-F238E27FC236}">
                <a16:creationId xmlns:a16="http://schemas.microsoft.com/office/drawing/2014/main" id="{735E5455-FE8E-4EF0-9EE8-90E515B9491D}"/>
              </a:ext>
            </a:extLst>
          </p:cNvPr>
          <p:cNvSpPr/>
          <p:nvPr/>
        </p:nvSpPr>
        <p:spPr>
          <a:xfrm>
            <a:off x="0" y="2420888"/>
            <a:ext cx="8568952" cy="22701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ahoma" panose="020B0604030504040204" pitchFamily="34" charset="0"/>
              </a:rPr>
              <a:t>2.1. Com base na análise da fonte C, identifica três princípios defendidos pelo Cristianismo.</a:t>
            </a:r>
          </a:p>
          <a:p>
            <a:pPr lvl="1" algn="just">
              <a:lnSpc>
                <a:spcPct val="150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lvl="1" algn="just">
              <a:lnSpc>
                <a:spcPct val="150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  <a:ea typeface="Calibri" panose="020F0502020204030204" pitchFamily="34" charset="0"/>
                <a:cs typeface="Tahoma" panose="020B0604030504040204" pitchFamily="34" charset="0"/>
              </a:rPr>
              <a:t>A fonte C salienta que o Cristianismo defende a  igualdade de todos perante Deus, independentemente da raça ou da condição social (“Aqui não há Grego, nem Judeu, [...], nem Bárbaro, nem Cita, nem escravo, nem livre (...)”). Defende ainda a existência de um único Deus e o seu caráter universal (“ (...) não há senão o Cristo que é tudo e está em todos”.). </a:t>
            </a:r>
            <a:endParaRPr lang="pt-PT" sz="1600" dirty="0">
              <a:solidFill>
                <a:srgbClr val="00B0F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Shape&#10;&#10;Description automatically generated with medium confidence">
            <a:extLst>
              <a:ext uri="{FF2B5EF4-FFF2-40B4-BE49-F238E27FC236}">
                <a16:creationId xmlns:a16="http://schemas.microsoft.com/office/drawing/2014/main" id="{86B67946-2040-4B00-A231-792F00C02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268760"/>
            <a:ext cx="1584176" cy="102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219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3">
            <a:extLst>
              <a:ext uri="{FF2B5EF4-FFF2-40B4-BE49-F238E27FC236}">
                <a16:creationId xmlns:a16="http://schemas.microsoft.com/office/drawing/2014/main" id="{1BC2FFAE-8A33-4257-8E09-AB150B2BD2FF}"/>
              </a:ext>
            </a:extLst>
          </p:cNvPr>
          <p:cNvSpPr/>
          <p:nvPr/>
        </p:nvSpPr>
        <p:spPr>
          <a:xfrm>
            <a:off x="-108520" y="692696"/>
            <a:ext cx="8856984" cy="52247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just">
              <a:lnSpc>
                <a:spcPct val="150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b="1" dirty="0">
                <a:ea typeface="Calibri" panose="020F0502020204030204" pitchFamily="34" charset="0"/>
                <a:cs typeface="Tahoma" panose="020B0604030504040204" pitchFamily="34" charset="0"/>
              </a:rPr>
              <a:t> </a:t>
            </a:r>
            <a:r>
              <a:rPr lang="pt-PT" sz="1600" b="1" dirty="0">
                <a:ea typeface="Calibri" panose="020F0502020204030204" pitchFamily="34" charset="0"/>
                <a:cs typeface="Times New Roman" panose="02020603050405020304" pitchFamily="18" charset="0"/>
              </a:rPr>
              <a:t>2.2. </a:t>
            </a:r>
            <a:r>
              <a:rPr lang="pt-PT" sz="1600" b="1" dirty="0">
                <a:ea typeface="Calibri" panose="020F0502020204030204" pitchFamily="34" charset="0"/>
                <a:cs typeface="Tahoma" panose="020B0604030504040204" pitchFamily="34" charset="0"/>
              </a:rPr>
              <a:t>Partindo das informações das fontes B e C, consideras que os Romanos aceitaram facilmente os princípios do Cristianismo? Justifica.</a:t>
            </a:r>
          </a:p>
          <a:p>
            <a:pPr marL="457200" algn="just">
              <a:lnSpc>
                <a:spcPct val="150000"/>
              </a:lnSpc>
              <a:spcAft>
                <a:spcPts val="0"/>
              </a:spcAft>
              <a:tabLst>
                <a:tab pos="1066800" algn="l"/>
              </a:tabLst>
            </a:pPr>
            <a:endParaRPr lang="pt-PT" sz="1600" b="1" dirty="0">
              <a:ea typeface="Calibri" panose="020F0502020204030204" pitchFamily="34" charset="0"/>
              <a:cs typeface="Tahoma" panose="020B0604030504040204" pitchFamily="34" charset="0"/>
            </a:endParaRPr>
          </a:p>
          <a:p>
            <a:pPr marL="457200" algn="just">
              <a:lnSpc>
                <a:spcPct val="150000"/>
              </a:lnSpc>
              <a:spcAft>
                <a:spcPts val="0"/>
              </a:spcAft>
              <a:tabLst>
                <a:tab pos="1066800" algn="l"/>
              </a:tabLst>
            </a:pPr>
            <a:r>
              <a:rPr lang="pt-PT" sz="1600" dirty="0">
                <a:solidFill>
                  <a:srgbClr val="00B0F0"/>
                </a:solidFill>
                <a:cs typeface="Tahoma" panose="020B0604030504040204" pitchFamily="34" charset="0"/>
              </a:rPr>
              <a:t>Não. Pelo menos não todos. Os Romanos eram politeístas e a religião desempenhava uma função muito importante em todos os momentos da vida deles. Os ideais do Cristianismo, como a crença num  Deus único, a igualdade, o caráter universal e a tolerância, referidos na fonte C, não foram, no início, aceites por uma parte mais rica e poderosa da sociedade romana: “</a:t>
            </a:r>
            <a:r>
              <a:rPr lang="pt-PT" sz="1600" dirty="0">
                <a:solidFill>
                  <a:srgbClr val="00B0F0"/>
                </a:solidFill>
              </a:rPr>
              <a:t>O Governo encoraja o culto [do imperador] como algo que contribui para o bem do povo, conseguindo, com grandes cerimónias e medos invisíveis, controlar os sentimentos de raiva e violência que possam surgir na população.” (fonte B). Foi no início do Império que se </a:t>
            </a:r>
            <a:r>
              <a:rPr lang="pt-PT" sz="1600" dirty="0">
                <a:solidFill>
                  <a:srgbClr val="00B0F0"/>
                </a:solidFill>
                <a:cs typeface="Tahoma" panose="020B0604030504040204" pitchFamily="34" charset="0"/>
              </a:rPr>
              <a:t> intensificaram as perseguições aos que praticavam outras religiões, sobretudo aos cristãos por considerarem os seus ideias uma ameaça à unidade do Império Romano. Já os escravos e os mais pobres aceitaram, mais facilmente, a mensagem do Cristianismo.</a:t>
            </a:r>
            <a:endParaRPr lang="pt-PT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36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9">
            <a:extLst>
              <a:ext uri="{FF2B5EF4-FFF2-40B4-BE49-F238E27FC236}">
                <a16:creationId xmlns:a16="http://schemas.microsoft.com/office/drawing/2014/main" id="{8965F82C-C79F-4690-A3A8-B2E1B47E0AB4}"/>
              </a:ext>
            </a:extLst>
          </p:cNvPr>
          <p:cNvSpPr/>
          <p:nvPr/>
        </p:nvSpPr>
        <p:spPr>
          <a:xfrm>
            <a:off x="539552" y="980728"/>
            <a:ext cx="6732356" cy="5062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pt-PT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3. Faz a ligação correta entre os elementos das duas colunas.  </a:t>
            </a:r>
            <a:endParaRPr lang="pt-PT" sz="2000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098F7B1-2B59-4CF1-8935-80EC538E06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459430"/>
              </p:ext>
            </p:extLst>
          </p:nvPr>
        </p:nvGraphicFramePr>
        <p:xfrm>
          <a:off x="1205822" y="2534146"/>
          <a:ext cx="6732356" cy="1789708"/>
        </p:xfrm>
        <a:graphic>
          <a:graphicData uri="http://schemas.openxmlformats.org/drawingml/2006/table">
            <a:tbl>
              <a:tblPr firstRow="1" firstCol="1" bandRow="1"/>
              <a:tblGrid>
                <a:gridCol w="4596569">
                  <a:extLst>
                    <a:ext uri="{9D8B030D-6E8A-4147-A177-3AD203B41FA5}">
                      <a16:colId xmlns:a16="http://schemas.microsoft.com/office/drawing/2014/main" val="3133322833"/>
                    </a:ext>
                  </a:extLst>
                </a:gridCol>
                <a:gridCol w="610532">
                  <a:extLst>
                    <a:ext uri="{9D8B030D-6E8A-4147-A177-3AD203B41FA5}">
                      <a16:colId xmlns:a16="http://schemas.microsoft.com/office/drawing/2014/main" val="1713495823"/>
                    </a:ext>
                  </a:extLst>
                </a:gridCol>
                <a:gridCol w="1525255">
                  <a:extLst>
                    <a:ext uri="{9D8B030D-6E8A-4147-A177-3AD203B41FA5}">
                      <a16:colId xmlns:a16="http://schemas.microsoft.com/office/drawing/2014/main" val="742974123"/>
                    </a:ext>
                  </a:extLst>
                </a:gridCol>
              </a:tblGrid>
              <a:tr h="301239">
                <a:tc>
                  <a:txBody>
                    <a:bodyPr/>
                    <a:lstStyle/>
                    <a:p>
                      <a:pPr algn="ctr" fontAlgn="ctr">
                        <a:tabLst>
                          <a:tab pos="215900" algn="l"/>
                        </a:tabLst>
                      </a:pPr>
                      <a:r>
                        <a:rPr lang="pt-BR" sz="900" b="1" spc="-5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Coluna A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A9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F0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tabLst>
                          <a:tab pos="215900" algn="l"/>
                        </a:tabLst>
                      </a:pPr>
                      <a:r>
                        <a:rPr lang="pt-BR" sz="900" b="1" spc="-5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Coluna</a:t>
                      </a:r>
                      <a:r>
                        <a:rPr lang="pt-PT" sz="900" b="1" spc="-5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 B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A9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EF0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74764"/>
                  </a:ext>
                </a:extLst>
              </a:tr>
              <a:tr h="1488469">
                <a:tc>
                  <a:txBody>
                    <a:bodyPr/>
                    <a:lstStyle/>
                    <a:p>
                      <a:pPr algn="r" fontAlgn="ctr">
                        <a:tabLst>
                          <a:tab pos="1270000" algn="r"/>
                        </a:tabLs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Local onde os cristãos praticavam culto </a:t>
                      </a:r>
                      <a:r>
                        <a:rPr lang="pt-BR" sz="1400" b="1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 fontAlgn="ctr">
                        <a:tabLst>
                          <a:tab pos="1270000" algn="r"/>
                        </a:tabLs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Data da promulgação do </a:t>
                      </a:r>
                      <a:r>
                        <a:rPr lang="pt-PT" sz="10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Édito de Milão </a:t>
                      </a:r>
                      <a:r>
                        <a:rPr lang="pt-BR" sz="1400" b="1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 fontAlgn="ctr">
                        <a:tabLst>
                          <a:tab pos="1270000" algn="r"/>
                        </a:tabLs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Data da promulgação do </a:t>
                      </a:r>
                      <a:r>
                        <a:rPr lang="pt-PT" sz="1000" i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Édito de Salónica</a:t>
                      </a:r>
                      <a:r>
                        <a:rPr lang="pt-PT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 </a:t>
                      </a:r>
                      <a:r>
                        <a:rPr lang="pt-BR" sz="1400" b="1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 fontAlgn="ctr">
                        <a:tabLst>
                          <a:tab pos="1270000" algn="r"/>
                        </a:tabLs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Religião fundada por Jesus Cristo </a:t>
                      </a:r>
                      <a:r>
                        <a:rPr lang="pt-BR" sz="1400" b="1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r" fontAlgn="ctr">
                        <a:tabLst>
                          <a:tab pos="1270000" algn="r"/>
                          <a:tab pos="1321435" algn="l"/>
                          <a:tab pos="1771015" algn="r"/>
                        </a:tabLst>
                      </a:pPr>
                      <a:r>
                        <a:rPr lang="pt-PT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Nome dado aos seguidores de Jesus Cristo </a:t>
                      </a:r>
                      <a:r>
                        <a:rPr lang="pt-BR" sz="1400" b="1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A9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00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pt-PT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BR" sz="1400" b="1" dirty="0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pt-BR" sz="14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Ano 313</a:t>
                      </a:r>
                      <a:endParaRPr lang="pt-P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BR" sz="1400" b="1" dirty="0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pt-BR" sz="14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Apóstolos</a:t>
                      </a:r>
                      <a:endParaRPr lang="pt-P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BR" sz="1400" b="1" dirty="0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pt-BR" sz="14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Cristianismo</a:t>
                      </a:r>
                      <a:endParaRPr lang="pt-P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BR" sz="1400" b="1" dirty="0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pt-BR" sz="14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Ano 380</a:t>
                      </a:r>
                      <a:endParaRPr lang="pt-P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fontAlgn="ctr">
                        <a:tabLst>
                          <a:tab pos="1270000" algn="r"/>
                        </a:tabLst>
                      </a:pPr>
                      <a:r>
                        <a:rPr lang="pt-BR" sz="1400" b="1" dirty="0">
                          <a:solidFill>
                            <a:srgbClr val="DA9E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•</a:t>
                      </a:r>
                      <a:r>
                        <a:rPr lang="pt-BR" sz="1400" b="1" dirty="0">
                          <a:solidFill>
                            <a:srgbClr val="009F5E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t-PT" sz="10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delle Sans"/>
                        </a:rPr>
                        <a:t>Catacumbas</a:t>
                      </a:r>
                      <a:endParaRPr lang="pt-PT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A9E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1357845"/>
                  </a:ext>
                </a:extLst>
              </a:tr>
            </a:tbl>
          </a:graphicData>
        </a:graphic>
      </p:graphicFrame>
      <p:cxnSp>
        <p:nvCxnSpPr>
          <p:cNvPr id="16" name="Conexão Reta 18">
            <a:extLst>
              <a:ext uri="{FF2B5EF4-FFF2-40B4-BE49-F238E27FC236}">
                <a16:creationId xmlns:a16="http://schemas.microsoft.com/office/drawing/2014/main" id="{C42A6DF9-F85A-4EF4-AB1F-03259610F18F}"/>
              </a:ext>
            </a:extLst>
          </p:cNvPr>
          <p:cNvCxnSpPr>
            <a:cxnSpLocks/>
          </p:cNvCxnSpPr>
          <p:nvPr/>
        </p:nvCxnSpPr>
        <p:spPr>
          <a:xfrm flipV="1">
            <a:off x="5724128" y="3140968"/>
            <a:ext cx="792088" cy="21602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Conexão Reta 18">
            <a:extLst>
              <a:ext uri="{FF2B5EF4-FFF2-40B4-BE49-F238E27FC236}">
                <a16:creationId xmlns:a16="http://schemas.microsoft.com/office/drawing/2014/main" id="{10CFFB21-A022-4E9F-BF9C-20FAFC7B5038}"/>
              </a:ext>
            </a:extLst>
          </p:cNvPr>
          <p:cNvCxnSpPr>
            <a:cxnSpLocks/>
          </p:cNvCxnSpPr>
          <p:nvPr/>
        </p:nvCxnSpPr>
        <p:spPr>
          <a:xfrm>
            <a:off x="5724128" y="3140968"/>
            <a:ext cx="792088" cy="864096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Conexão Reta 18">
            <a:extLst>
              <a:ext uri="{FF2B5EF4-FFF2-40B4-BE49-F238E27FC236}">
                <a16:creationId xmlns:a16="http://schemas.microsoft.com/office/drawing/2014/main" id="{A55002DD-5922-4D78-AA03-437047AFFDE2}"/>
              </a:ext>
            </a:extLst>
          </p:cNvPr>
          <p:cNvCxnSpPr>
            <a:cxnSpLocks/>
          </p:cNvCxnSpPr>
          <p:nvPr/>
        </p:nvCxnSpPr>
        <p:spPr>
          <a:xfrm>
            <a:off x="5724128" y="3579547"/>
            <a:ext cx="792088" cy="209493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Conexão Reta 18">
            <a:extLst>
              <a:ext uri="{FF2B5EF4-FFF2-40B4-BE49-F238E27FC236}">
                <a16:creationId xmlns:a16="http://schemas.microsoft.com/office/drawing/2014/main" id="{F259E009-B37A-431B-A053-A6AF4D29D0A0}"/>
              </a:ext>
            </a:extLst>
          </p:cNvPr>
          <p:cNvCxnSpPr>
            <a:cxnSpLocks/>
          </p:cNvCxnSpPr>
          <p:nvPr/>
        </p:nvCxnSpPr>
        <p:spPr>
          <a:xfrm flipV="1">
            <a:off x="5724128" y="3579547"/>
            <a:ext cx="792088" cy="216024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Conexão Reta 18">
            <a:extLst>
              <a:ext uri="{FF2B5EF4-FFF2-40B4-BE49-F238E27FC236}">
                <a16:creationId xmlns:a16="http://schemas.microsoft.com/office/drawing/2014/main" id="{04DC518B-2DE2-4A93-B7F0-8F3EEDE58AEA}"/>
              </a:ext>
            </a:extLst>
          </p:cNvPr>
          <p:cNvCxnSpPr>
            <a:cxnSpLocks/>
          </p:cNvCxnSpPr>
          <p:nvPr/>
        </p:nvCxnSpPr>
        <p:spPr>
          <a:xfrm flipV="1">
            <a:off x="5712945" y="3370054"/>
            <a:ext cx="803271" cy="638276"/>
          </a:xfrm>
          <a:prstGeom prst="line">
            <a:avLst/>
          </a:prstGeom>
          <a:ln>
            <a:solidFill>
              <a:srgbClr val="00B0F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5" name="Picture 24" descr="Shape&#10;&#10;Description automatically generated with low confidence">
            <a:extLst>
              <a:ext uri="{FF2B5EF4-FFF2-40B4-BE49-F238E27FC236}">
                <a16:creationId xmlns:a16="http://schemas.microsoft.com/office/drawing/2014/main" id="{EA470D31-9E4E-4B43-B8B8-26C87F2BBA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4938933"/>
            <a:ext cx="1234602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207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áfico 4">
            <a:extLst>
              <a:ext uri="{FF2B5EF4-FFF2-40B4-BE49-F238E27FC236}">
                <a16:creationId xmlns:a16="http://schemas.microsoft.com/office/drawing/2014/main" id="{56495CCC-819C-4ADC-8198-ACD63DA35A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090493" y="1916832"/>
            <a:ext cx="4963013" cy="3024336"/>
          </a:xfrm>
          <a:prstGeom prst="rect">
            <a:avLst/>
          </a:prstGeom>
        </p:spPr>
      </p:pic>
      <p:sp>
        <p:nvSpPr>
          <p:cNvPr id="5" name="CaixaDeTexto 5">
            <a:extLst>
              <a:ext uri="{FF2B5EF4-FFF2-40B4-BE49-F238E27FC236}">
                <a16:creationId xmlns:a16="http://schemas.microsoft.com/office/drawing/2014/main" id="{E0F6CEBE-5B91-4A7F-9138-66D7D5253379}"/>
              </a:ext>
            </a:extLst>
          </p:cNvPr>
          <p:cNvSpPr txBox="1"/>
          <p:nvPr/>
        </p:nvSpPr>
        <p:spPr>
          <a:xfrm>
            <a:off x="2591779" y="2303467"/>
            <a:ext cx="3960440" cy="2251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HSI – 7.º ano</a:t>
            </a:r>
            <a:endParaRPr lang="pt-PT" sz="2400" dirty="0">
              <a:solidFill>
                <a:schemeClr val="accent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FIM</a:t>
            </a:r>
          </a:p>
          <a:p>
            <a:pPr algn="ctr">
              <a:lnSpc>
                <a:spcPct val="150000"/>
              </a:lnSpc>
            </a:pPr>
            <a:r>
              <a:rPr lang="pt-PT" sz="2400" b="1" dirty="0">
                <a:solidFill>
                  <a:schemeClr val="accent1"/>
                </a:solidFill>
              </a:rPr>
              <a:t>CONTINUA A INVESTIGAR!</a:t>
            </a:r>
          </a:p>
          <a:p>
            <a:pPr>
              <a:lnSpc>
                <a:spcPct val="150000"/>
              </a:lnSpc>
            </a:pPr>
            <a:endParaRPr lang="pt-PT" sz="2400" dirty="0">
              <a:solidFill>
                <a:schemeClr val="accent1"/>
              </a:solidFill>
            </a:endParaRPr>
          </a:p>
        </p:txBody>
      </p:sp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C902A6B-DEE6-44AF-BCF5-1B75EBAA6D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4049741"/>
            <a:ext cx="2237663" cy="280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9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32859</TotalTime>
  <Words>1479</Words>
  <Application>Microsoft Office PowerPoint</Application>
  <PresentationFormat>On-screen Show (4:3)</PresentationFormat>
  <Paragraphs>134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(Body)</vt:lpstr>
      <vt:lpstr>Calibri Light</vt:lpstr>
      <vt:lpstr>Tema do Office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Claudia</dc:creator>
  <cp:lastModifiedBy>Vanessa Reis</cp:lastModifiedBy>
  <cp:revision>1763</cp:revision>
  <cp:lastPrinted>2012-05-18T09:24:20Z</cp:lastPrinted>
  <dcterms:created xsi:type="dcterms:W3CDTF">2011-09-25T12:40:26Z</dcterms:created>
  <dcterms:modified xsi:type="dcterms:W3CDTF">2021-05-10T11:18:15Z</dcterms:modified>
</cp:coreProperties>
</file>