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1"/>
  </p:notesMasterIdLst>
  <p:sldIdLst>
    <p:sldId id="462" r:id="rId3"/>
    <p:sldId id="434" r:id="rId4"/>
    <p:sldId id="463" r:id="rId5"/>
    <p:sldId id="465" r:id="rId6"/>
    <p:sldId id="481" r:id="rId7"/>
    <p:sldId id="476" r:id="rId8"/>
    <p:sldId id="492" r:id="rId9"/>
    <p:sldId id="475" r:id="rId10"/>
    <p:sldId id="464" r:id="rId11"/>
    <p:sldId id="467" r:id="rId12"/>
    <p:sldId id="466" r:id="rId13"/>
    <p:sldId id="483" r:id="rId14"/>
    <p:sldId id="496" r:id="rId15"/>
    <p:sldId id="493" r:id="rId16"/>
    <p:sldId id="477" r:id="rId17"/>
    <p:sldId id="494" r:id="rId18"/>
    <p:sldId id="495" r:id="rId19"/>
    <p:sldId id="473" r:id="rId20"/>
  </p:sldIdLst>
  <p:sldSz cx="9144000" cy="6858000" type="screen4x3"/>
  <p:notesSz cx="6769100" cy="9906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udia amaral" initials="ca" lastIdx="1" clrIdx="6">
    <p:extLst>
      <p:ext uri="{19B8F6BF-5375-455C-9EA6-DF929625EA0E}">
        <p15:presenceInfo xmlns:p15="http://schemas.microsoft.com/office/powerpoint/2012/main" userId="NvpNxauEvBgieI/sxQDBFpVxxS3g6tfYL+r/l1QydPg=" providerId="None"/>
      </p:ext>
    </p:extLst>
  </p:cmAuthor>
  <p:cmAuthor id="1" name="Utilizador do Microsoft Office" initials="UdMO" lastIdx="2" clrIdx="0">
    <p:extLst>
      <p:ext uri="{19B8F6BF-5375-455C-9EA6-DF929625EA0E}">
        <p15:presenceInfo xmlns:p15="http://schemas.microsoft.com/office/powerpoint/2012/main" userId="Utilizador do Microsoft Office" providerId="None"/>
      </p:ext>
    </p:extLst>
  </p:cmAuthor>
  <p:cmAuthor id="8" name="Vanessa Reis" initials="VR" lastIdx="2" clrIdx="7">
    <p:extLst>
      <p:ext uri="{19B8F6BF-5375-455C-9EA6-DF929625EA0E}">
        <p15:presenceInfo xmlns:p15="http://schemas.microsoft.com/office/powerpoint/2012/main" userId="S::vareis@portoeditora.pt::52f5c992-c630-4a8f-a545-bf6c841bd153" providerId="AD"/>
      </p:ext>
    </p:extLst>
  </p:cmAuthor>
  <p:cmAuthor id="2" name="claudia" initials="c" lastIdx="17" clrIdx="1">
    <p:extLst>
      <p:ext uri="{19B8F6BF-5375-455C-9EA6-DF929625EA0E}">
        <p15:presenceInfo xmlns:p15="http://schemas.microsoft.com/office/powerpoint/2012/main" userId="claudia" providerId="None"/>
      </p:ext>
    </p:extLst>
  </p:cmAuthor>
  <p:cmAuthor id="3" name="Daniela Magalhães" initials="DM" lastIdx="31" clrIdx="2">
    <p:extLst>
      <p:ext uri="{19B8F6BF-5375-455C-9EA6-DF929625EA0E}">
        <p15:presenceInfo xmlns:p15="http://schemas.microsoft.com/office/powerpoint/2012/main" userId="S::dmagalhaes@portoeditora.pt::c8bde161-33ff-471f-b0f8-1ad4825ecaca" providerId="AD"/>
      </p:ext>
    </p:extLst>
  </p:cmAuthor>
  <p:cmAuthor id="4" name="Daniela" initials="D" lastIdx="1" clrIdx="3">
    <p:extLst>
      <p:ext uri="{19B8F6BF-5375-455C-9EA6-DF929625EA0E}">
        <p15:presenceInfo xmlns:p15="http://schemas.microsoft.com/office/powerpoint/2012/main" userId="Daniela" providerId="None"/>
      </p:ext>
    </p:extLst>
  </p:cmAuthor>
  <p:cmAuthor id="5" name="Asus" initials="A" lastIdx="10" clrIdx="4">
    <p:extLst>
      <p:ext uri="{19B8F6BF-5375-455C-9EA6-DF929625EA0E}">
        <p15:presenceInfo xmlns:p15="http://schemas.microsoft.com/office/powerpoint/2012/main" userId="Asus" providerId="None"/>
      </p:ext>
    </p:extLst>
  </p:cmAuthor>
  <p:cmAuthor id="6" name="Olanda Barbosa Vilaça" initials="OBV" lastIdx="14" clrIdx="5">
    <p:extLst>
      <p:ext uri="{19B8F6BF-5375-455C-9EA6-DF929625EA0E}">
        <p15:presenceInfo xmlns:p15="http://schemas.microsoft.com/office/powerpoint/2012/main" userId="S::1512368059@espan.edu.pt::a180562a-39c1-4645-a286-10654f8d0b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9EDF4"/>
    <a:srgbClr val="DEEBF7"/>
    <a:srgbClr val="FFCC66"/>
    <a:srgbClr val="7F7F7F"/>
    <a:srgbClr val="642F04"/>
    <a:srgbClr val="DDD9C3"/>
    <a:srgbClr val="9E0000"/>
    <a:srgbClr val="953735"/>
    <a:srgbClr val="FE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6B9C9F-8D0D-42AF-98DB-89371FEC2D00}" v="373" dt="2021-05-10T13:55:40.6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Destaque 3/Destaqu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25" autoAdjust="0"/>
    <p:restoredTop sz="95220" autoAdjust="0"/>
  </p:normalViewPr>
  <p:slideViewPr>
    <p:cSldViewPr showGuides="1">
      <p:cViewPr varScale="1">
        <p:scale>
          <a:sx n="110" d="100"/>
          <a:sy n="110" d="100"/>
        </p:scale>
        <p:origin x="960" y="102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Reis" userId="52f5c992-c630-4a8f-a545-bf6c841bd153" providerId="ADAL" clId="{452DB4FD-21D4-4359-88FA-D5A7F1D82A4E}"/>
    <pc:docChg chg="undo custSel addSld delSld modSld">
      <pc:chgData name="Vanessa Reis" userId="52f5c992-c630-4a8f-a545-bf6c841bd153" providerId="ADAL" clId="{452DB4FD-21D4-4359-88FA-D5A7F1D82A4E}" dt="2021-04-06T16:16:52.593" v="845"/>
      <pc:docMkLst>
        <pc:docMk/>
      </pc:docMkLst>
      <pc:sldChg chg="addSp delSp modSp mod addAnim delAnim modAnim">
        <pc:chgData name="Vanessa Reis" userId="52f5c992-c630-4a8f-a545-bf6c841bd153" providerId="ADAL" clId="{452DB4FD-21D4-4359-88FA-D5A7F1D82A4E}" dt="2021-04-06T12:59:58.473" v="748" actId="114"/>
        <pc:sldMkLst>
          <pc:docMk/>
          <pc:sldMk cId="2553422687" sldId="434"/>
        </pc:sldMkLst>
        <pc:spChg chg="add del">
          <ac:chgData name="Vanessa Reis" userId="52f5c992-c630-4a8f-a545-bf6c841bd153" providerId="ADAL" clId="{452DB4FD-21D4-4359-88FA-D5A7F1D82A4E}" dt="2021-04-06T09:48:02.700" v="38" actId="478"/>
          <ac:spMkLst>
            <pc:docMk/>
            <pc:sldMk cId="2553422687" sldId="434"/>
            <ac:spMk id="2" creationId="{96A61455-D1F9-4385-AA16-57E7E16ECD94}"/>
          </ac:spMkLst>
        </pc:spChg>
        <pc:spChg chg="add del">
          <ac:chgData name="Vanessa Reis" userId="52f5c992-c630-4a8f-a545-bf6c841bd153" providerId="ADAL" clId="{452DB4FD-21D4-4359-88FA-D5A7F1D82A4E}" dt="2021-04-06T09:49:36.522" v="70" actId="478"/>
          <ac:spMkLst>
            <pc:docMk/>
            <pc:sldMk cId="2553422687" sldId="434"/>
            <ac:spMk id="8" creationId="{3B5C158B-CE6C-4F33-9435-A7856B42DD4C}"/>
          </ac:spMkLst>
        </pc:spChg>
        <pc:spChg chg="add mod">
          <ac:chgData name="Vanessa Reis" userId="52f5c992-c630-4a8f-a545-bf6c841bd153" providerId="ADAL" clId="{452DB4FD-21D4-4359-88FA-D5A7F1D82A4E}" dt="2021-04-06T12:59:58.473" v="748" actId="114"/>
          <ac:spMkLst>
            <pc:docMk/>
            <pc:sldMk cId="2553422687" sldId="434"/>
            <ac:spMk id="15" creationId="{EA1B6770-AE7A-4CBD-BFB1-98C0705943AD}"/>
          </ac:spMkLst>
        </pc:spChg>
        <pc:spChg chg="del">
          <ac:chgData name="Vanessa Reis" userId="52f5c992-c630-4a8f-a545-bf6c841bd153" providerId="ADAL" clId="{452DB4FD-21D4-4359-88FA-D5A7F1D82A4E}" dt="2021-04-06T09:46:33.628" v="9" actId="478"/>
          <ac:spMkLst>
            <pc:docMk/>
            <pc:sldMk cId="2553422687" sldId="434"/>
            <ac:spMk id="34" creationId="{00000000-0000-0000-0000-000000000000}"/>
          </ac:spMkLst>
        </pc:spChg>
        <pc:grpChg chg="add del">
          <ac:chgData name="Vanessa Reis" userId="52f5c992-c630-4a8f-a545-bf6c841bd153" providerId="ADAL" clId="{452DB4FD-21D4-4359-88FA-D5A7F1D82A4E}" dt="2021-04-06T09:49:37.306" v="71" actId="478"/>
          <ac:grpSpMkLst>
            <pc:docMk/>
            <pc:sldMk cId="2553422687" sldId="434"/>
            <ac:grpSpMk id="9" creationId="{6C01307D-BA01-4CF6-9175-7ED8E89F12E6}"/>
          </ac:grpSpMkLst>
        </pc:grpChg>
        <pc:picChg chg="del">
          <ac:chgData name="Vanessa Reis" userId="52f5c992-c630-4a8f-a545-bf6c841bd153" providerId="ADAL" clId="{452DB4FD-21D4-4359-88FA-D5A7F1D82A4E}" dt="2021-04-06T09:46:34.314" v="10" actId="478"/>
          <ac:picMkLst>
            <pc:docMk/>
            <pc:sldMk cId="2553422687" sldId="434"/>
            <ac:picMk id="3" creationId="{7D186BE6-E0B6-483F-8F0C-8D9DC37514FC}"/>
          </ac:picMkLst>
        </pc:picChg>
        <pc:picChg chg="add del mod">
          <ac:chgData name="Vanessa Reis" userId="52f5c992-c630-4a8f-a545-bf6c841bd153" providerId="ADAL" clId="{452DB4FD-21D4-4359-88FA-D5A7F1D82A4E}" dt="2021-04-06T11:04:20.948" v="560" actId="21"/>
          <ac:picMkLst>
            <pc:docMk/>
            <pc:sldMk cId="2553422687" sldId="434"/>
            <ac:picMk id="3" creationId="{C37C1382-91AD-44A3-B2A6-6B3998536194}"/>
          </ac:picMkLst>
        </pc:picChg>
        <pc:picChg chg="add del">
          <ac:chgData name="Vanessa Reis" userId="52f5c992-c630-4a8f-a545-bf6c841bd153" providerId="ADAL" clId="{452DB4FD-21D4-4359-88FA-D5A7F1D82A4E}" dt="2021-04-06T09:46:54.891" v="19" actId="478"/>
          <ac:picMkLst>
            <pc:docMk/>
            <pc:sldMk cId="2553422687" sldId="434"/>
            <ac:picMk id="4" creationId="{BDD38DE8-58A8-4A8D-A58C-ECD329F59F16}"/>
          </ac:picMkLst>
        </pc:picChg>
        <pc:picChg chg="add mod">
          <ac:chgData name="Vanessa Reis" userId="52f5c992-c630-4a8f-a545-bf6c841bd153" providerId="ADAL" clId="{452DB4FD-21D4-4359-88FA-D5A7F1D82A4E}" dt="2021-04-06T11:04:56.478" v="568" actId="14100"/>
          <ac:picMkLst>
            <pc:docMk/>
            <pc:sldMk cId="2553422687" sldId="434"/>
            <ac:picMk id="5" creationId="{1CBFDD0F-A415-4114-9FB6-24C09D667168}"/>
          </ac:picMkLst>
        </pc:picChg>
        <pc:picChg chg="del">
          <ac:chgData name="Vanessa Reis" userId="52f5c992-c630-4a8f-a545-bf6c841bd153" providerId="ADAL" clId="{452DB4FD-21D4-4359-88FA-D5A7F1D82A4E}" dt="2021-04-06T09:46:32.331" v="8" actId="478"/>
          <ac:picMkLst>
            <pc:docMk/>
            <pc:sldMk cId="2553422687" sldId="434"/>
            <ac:picMk id="10" creationId="{E66A8A81-A078-42D2-B4D9-12C269B75279}"/>
          </ac:picMkLst>
        </pc:picChg>
        <pc:picChg chg="add">
          <ac:chgData name="Vanessa Reis" userId="52f5c992-c630-4a8f-a545-bf6c841bd153" providerId="ADAL" clId="{452DB4FD-21D4-4359-88FA-D5A7F1D82A4E}" dt="2021-04-06T09:50:10.943" v="74"/>
          <ac:picMkLst>
            <pc:docMk/>
            <pc:sldMk cId="2553422687" sldId="434"/>
            <ac:picMk id="14" creationId="{AE5E5C0B-B3DA-4983-BE5C-D97286190775}"/>
          </ac:picMkLst>
        </pc:picChg>
      </pc:sldChg>
      <pc:sldChg chg="addSp delSp modSp mod modAnim">
        <pc:chgData name="Vanessa Reis" userId="52f5c992-c630-4a8f-a545-bf6c841bd153" providerId="ADAL" clId="{452DB4FD-21D4-4359-88FA-D5A7F1D82A4E}" dt="2021-04-06T11:20:04.594" v="686"/>
        <pc:sldMkLst>
          <pc:docMk/>
          <pc:sldMk cId="3721410091" sldId="462"/>
        </pc:sldMkLst>
        <pc:spChg chg="del">
          <ac:chgData name="Vanessa Reis" userId="52f5c992-c630-4a8f-a545-bf6c841bd153" providerId="ADAL" clId="{452DB4FD-21D4-4359-88FA-D5A7F1D82A4E}" dt="2021-04-06T09:46:20.026" v="3" actId="478"/>
          <ac:spMkLst>
            <pc:docMk/>
            <pc:sldMk cId="3721410091" sldId="462"/>
            <ac:spMk id="10" creationId="{7BB21103-1D9B-4B7B-9B30-65E285D8B660}"/>
          </ac:spMkLst>
        </pc:spChg>
        <pc:spChg chg="del">
          <ac:chgData name="Vanessa Reis" userId="52f5c992-c630-4a8f-a545-bf6c841bd153" providerId="ADAL" clId="{452DB4FD-21D4-4359-88FA-D5A7F1D82A4E}" dt="2021-04-06T09:46:28.827" v="6" actId="478"/>
          <ac:spMkLst>
            <pc:docMk/>
            <pc:sldMk cId="3721410091" sldId="462"/>
            <ac:spMk id="14" creationId="{20967344-B85A-49CF-B2CA-2CD5BA29346A}"/>
          </ac:spMkLst>
        </pc:spChg>
        <pc:spChg chg="add mod">
          <ac:chgData name="Vanessa Reis" userId="52f5c992-c630-4a8f-a545-bf6c841bd153" providerId="ADAL" clId="{452DB4FD-21D4-4359-88FA-D5A7F1D82A4E}" dt="2021-04-06T09:50:06.203" v="73" actId="164"/>
          <ac:spMkLst>
            <pc:docMk/>
            <pc:sldMk cId="3721410091" sldId="462"/>
            <ac:spMk id="17" creationId="{883FBEF4-1CCB-486D-A1BF-9FF5A7435BA7}"/>
          </ac:spMkLst>
        </pc:spChg>
        <pc:grpChg chg="add mod">
          <ac:chgData name="Vanessa Reis" userId="52f5c992-c630-4a8f-a545-bf6c841bd153" providerId="ADAL" clId="{452DB4FD-21D4-4359-88FA-D5A7F1D82A4E}" dt="2021-04-06T09:50:06.203" v="73" actId="164"/>
          <ac:grpSpMkLst>
            <pc:docMk/>
            <pc:sldMk cId="3721410091" sldId="462"/>
            <ac:grpSpMk id="2" creationId="{F1E50BC5-8912-4932-98D4-609FA8755C86}"/>
          </ac:grpSpMkLst>
        </pc:grpChg>
        <pc:picChg chg="del">
          <ac:chgData name="Vanessa Reis" userId="52f5c992-c630-4a8f-a545-bf6c841bd153" providerId="ADAL" clId="{452DB4FD-21D4-4359-88FA-D5A7F1D82A4E}" dt="2021-04-06T09:46:20.746" v="4" actId="478"/>
          <ac:picMkLst>
            <pc:docMk/>
            <pc:sldMk cId="3721410091" sldId="462"/>
            <ac:picMk id="4" creationId="{8FDB804C-CAB1-41C2-B0A7-D9F69378D60B}"/>
          </ac:picMkLst>
        </pc:picChg>
        <pc:picChg chg="add del mod">
          <ac:chgData name="Vanessa Reis" userId="52f5c992-c630-4a8f-a545-bf6c841bd153" providerId="ADAL" clId="{452DB4FD-21D4-4359-88FA-D5A7F1D82A4E}" dt="2021-04-06T11:01:11.045" v="546" actId="21"/>
          <ac:picMkLst>
            <pc:docMk/>
            <pc:sldMk cId="3721410091" sldId="462"/>
            <ac:picMk id="4" creationId="{B4D4F187-C9B2-4135-9D0E-28649F3D014C}"/>
          </ac:picMkLst>
        </pc:picChg>
        <pc:picChg chg="del">
          <ac:chgData name="Vanessa Reis" userId="52f5c992-c630-4a8f-a545-bf6c841bd153" providerId="ADAL" clId="{452DB4FD-21D4-4359-88FA-D5A7F1D82A4E}" dt="2021-04-06T09:46:19.307" v="2" actId="478"/>
          <ac:picMkLst>
            <pc:docMk/>
            <pc:sldMk cId="3721410091" sldId="462"/>
            <ac:picMk id="5" creationId="{7E46F306-CDC8-4E80-9850-D5D1D1A74741}"/>
          </ac:picMkLst>
        </pc:picChg>
        <pc:picChg chg="add mod ord modCrop">
          <ac:chgData name="Vanessa Reis" userId="52f5c992-c630-4a8f-a545-bf6c841bd153" providerId="ADAL" clId="{452DB4FD-21D4-4359-88FA-D5A7F1D82A4E}" dt="2021-04-06T11:00:51.711" v="540" actId="1037"/>
          <ac:picMkLst>
            <pc:docMk/>
            <pc:sldMk cId="3721410091" sldId="462"/>
            <ac:picMk id="6" creationId="{7A948619-D3C3-4E86-AEC0-0CFD26C1E644}"/>
          </ac:picMkLst>
        </pc:picChg>
        <pc:picChg chg="del">
          <ac:chgData name="Vanessa Reis" userId="52f5c992-c630-4a8f-a545-bf6c841bd153" providerId="ADAL" clId="{452DB4FD-21D4-4359-88FA-D5A7F1D82A4E}" dt="2021-04-06T09:46:18.553" v="1" actId="478"/>
          <ac:picMkLst>
            <pc:docMk/>
            <pc:sldMk cId="3721410091" sldId="462"/>
            <ac:picMk id="8" creationId="{E044CFBB-ECD6-4460-89C0-34243C32F1B9}"/>
          </ac:picMkLst>
        </pc:picChg>
        <pc:picChg chg="del">
          <ac:chgData name="Vanessa Reis" userId="52f5c992-c630-4a8f-a545-bf6c841bd153" providerId="ADAL" clId="{452DB4FD-21D4-4359-88FA-D5A7F1D82A4E}" dt="2021-04-06T09:46:29.403" v="7" actId="478"/>
          <ac:picMkLst>
            <pc:docMk/>
            <pc:sldMk cId="3721410091" sldId="462"/>
            <ac:picMk id="11" creationId="{EE7326EF-817B-4995-9AA2-8B7B0E449629}"/>
          </ac:picMkLst>
        </pc:picChg>
        <pc:picChg chg="del">
          <ac:chgData name="Vanessa Reis" userId="52f5c992-c630-4a8f-a545-bf6c841bd153" providerId="ADAL" clId="{452DB4FD-21D4-4359-88FA-D5A7F1D82A4E}" dt="2021-04-06T09:46:17.830" v="0" actId="478"/>
          <ac:picMkLst>
            <pc:docMk/>
            <pc:sldMk cId="3721410091" sldId="462"/>
            <ac:picMk id="13" creationId="{0FB923F9-1F5F-406B-9532-746502A35FF4}"/>
          </ac:picMkLst>
        </pc:picChg>
        <pc:picChg chg="del">
          <ac:chgData name="Vanessa Reis" userId="52f5c992-c630-4a8f-a545-bf6c841bd153" providerId="ADAL" clId="{452DB4FD-21D4-4359-88FA-D5A7F1D82A4E}" dt="2021-04-06T09:46:26.810" v="5" actId="478"/>
          <ac:picMkLst>
            <pc:docMk/>
            <pc:sldMk cId="3721410091" sldId="462"/>
            <ac:picMk id="15" creationId="{CC94EE76-C213-4E09-9EA1-6CB6D68F97C5}"/>
          </ac:picMkLst>
        </pc:picChg>
        <pc:picChg chg="add mod">
          <ac:chgData name="Vanessa Reis" userId="52f5c992-c630-4a8f-a545-bf6c841bd153" providerId="ADAL" clId="{452DB4FD-21D4-4359-88FA-D5A7F1D82A4E}" dt="2021-04-06T11:19:46.440" v="684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1:11.502" v="700"/>
        <pc:sldMkLst>
          <pc:docMk/>
          <pc:sldMk cId="2434985858" sldId="463"/>
        </pc:sldMkLst>
        <pc:spChg chg="add del mod">
          <ac:chgData name="Vanessa Reis" userId="52f5c992-c630-4a8f-a545-bf6c841bd153" providerId="ADAL" clId="{452DB4FD-21D4-4359-88FA-D5A7F1D82A4E}" dt="2021-04-06T10:07:54.754" v="115" actId="478"/>
          <ac:spMkLst>
            <pc:docMk/>
            <pc:sldMk cId="2434985858" sldId="463"/>
            <ac:spMk id="2" creationId="{01A9F899-07A8-4CBA-B749-4A31D4FF7628}"/>
          </ac:spMkLst>
        </pc:spChg>
        <pc:spChg chg="add mod">
          <ac:chgData name="Vanessa Reis" userId="52f5c992-c630-4a8f-a545-bf6c841bd153" providerId="ADAL" clId="{452DB4FD-21D4-4359-88FA-D5A7F1D82A4E}" dt="2021-04-06T10:11:46.941" v="164" actId="403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452DB4FD-21D4-4359-88FA-D5A7F1D82A4E}" dt="2021-04-06T10:12:56.387" v="174" actId="255"/>
          <ac:spMkLst>
            <pc:docMk/>
            <pc:sldMk cId="2434985858" sldId="463"/>
            <ac:spMk id="5" creationId="{B79F370B-66BB-4FA0-99EF-A425C815BEB3}"/>
          </ac:spMkLst>
        </pc:spChg>
        <pc:spChg chg="add mod">
          <ac:chgData name="Vanessa Reis" userId="52f5c992-c630-4a8f-a545-bf6c841bd153" providerId="ADAL" clId="{452DB4FD-21D4-4359-88FA-D5A7F1D82A4E}" dt="2021-04-06T10:12:04.386" v="167" actId="14100"/>
          <ac:spMkLst>
            <pc:docMk/>
            <pc:sldMk cId="2434985858" sldId="463"/>
            <ac:spMk id="8" creationId="{C4B42A69-FF23-412C-AEA0-977E871293E5}"/>
          </ac:spMkLst>
        </pc:spChg>
        <pc:spChg chg="add mod">
          <ac:chgData name="Vanessa Reis" userId="52f5c992-c630-4a8f-a545-bf6c841bd153" providerId="ADAL" clId="{452DB4FD-21D4-4359-88FA-D5A7F1D82A4E}" dt="2021-04-06T10:12:21.963" v="169" actId="255"/>
          <ac:spMkLst>
            <pc:docMk/>
            <pc:sldMk cId="2434985858" sldId="463"/>
            <ac:spMk id="10" creationId="{E1392541-A50F-4C45-B4A1-E777733AB332}"/>
          </ac:spMkLst>
        </pc:spChg>
        <pc:spChg chg="add mod">
          <ac:chgData name="Vanessa Reis" userId="52f5c992-c630-4a8f-a545-bf6c841bd153" providerId="ADAL" clId="{452DB4FD-21D4-4359-88FA-D5A7F1D82A4E}" dt="2021-04-06T10:12:14.748" v="168" actId="255"/>
          <ac:spMkLst>
            <pc:docMk/>
            <pc:sldMk cId="2434985858" sldId="463"/>
            <ac:spMk id="12" creationId="{AD380FDF-0AD9-4F29-8298-1A900AE13218}"/>
          </ac:spMkLst>
        </pc:spChg>
        <pc:spChg chg="del">
          <ac:chgData name="Vanessa Reis" userId="52f5c992-c630-4a8f-a545-bf6c841bd153" providerId="ADAL" clId="{452DB4FD-21D4-4359-88FA-D5A7F1D82A4E}" dt="2021-04-06T09:50:44.697" v="79" actId="478"/>
          <ac:spMkLst>
            <pc:docMk/>
            <pc:sldMk cId="2434985858" sldId="463"/>
            <ac:spMk id="15" creationId="{EA1B6770-AE7A-4CBD-BFB1-98C0705943AD}"/>
          </ac:spMkLst>
        </pc:spChg>
        <pc:grpChg chg="add mod">
          <ac:chgData name="Vanessa Reis" userId="52f5c992-c630-4a8f-a545-bf6c841bd153" providerId="ADAL" clId="{452DB4FD-21D4-4359-88FA-D5A7F1D82A4E}" dt="2021-04-06T10:07:28.543" v="102" actId="1038"/>
          <ac:grpSpMkLst>
            <pc:docMk/>
            <pc:sldMk cId="2434985858" sldId="463"/>
            <ac:grpSpMk id="4" creationId="{B3ED5DB0-D810-4880-B075-DD253829F462}"/>
          </ac:grpSpMkLst>
        </pc:grpChg>
        <pc:grpChg chg="add mod">
          <ac:chgData name="Vanessa Reis" userId="52f5c992-c630-4a8f-a545-bf6c841bd153" providerId="ADAL" clId="{452DB4FD-21D4-4359-88FA-D5A7F1D82A4E}" dt="2021-04-06T10:07:26.998" v="100" actId="1076"/>
          <ac:grpSpMkLst>
            <pc:docMk/>
            <pc:sldMk cId="2434985858" sldId="463"/>
            <ac:grpSpMk id="6" creationId="{905687CD-CE2D-47AA-A03A-A93988731EC3}"/>
          </ac:grpSpMkLst>
        </pc:grpChg>
        <pc:grpChg chg="add mod">
          <ac:chgData name="Vanessa Reis" userId="52f5c992-c630-4a8f-a545-bf6c841bd153" providerId="ADAL" clId="{452DB4FD-21D4-4359-88FA-D5A7F1D82A4E}" dt="2021-04-06T10:07:19.990" v="99" actId="1076"/>
          <ac:grpSpMkLst>
            <pc:docMk/>
            <pc:sldMk cId="2434985858" sldId="463"/>
            <ac:grpSpMk id="7" creationId="{AA8BC329-FE6A-49C8-AB11-175B12F50DA3}"/>
          </ac:grpSpMkLst>
        </pc:grp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9" creationId="{E87D67B0-0E5A-4112-9A08-1282C4C4514A}"/>
          </ac:picMkLst>
        </pc:picChg>
        <pc:picChg chg="add mod">
          <ac:chgData name="Vanessa Reis" userId="52f5c992-c630-4a8f-a545-bf6c841bd153" providerId="ADAL" clId="{452DB4FD-21D4-4359-88FA-D5A7F1D82A4E}" dt="2021-04-06T10:06:54.470" v="89" actId="1076"/>
          <ac:picMkLst>
            <pc:docMk/>
            <pc:sldMk cId="2434985858" sldId="463"/>
            <ac:picMk id="11" creationId="{06F074F7-BC01-4534-B004-B84110F8912D}"/>
          </ac:picMkLst>
        </pc:pic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13" creationId="{639A5053-3ED8-4A6A-A76B-4D894B3DA121}"/>
          </ac:picMkLst>
        </pc:picChg>
        <pc:picChg chg="del">
          <ac:chgData name="Vanessa Reis" userId="52f5c992-c630-4a8f-a545-bf6c841bd153" providerId="ADAL" clId="{452DB4FD-21D4-4359-88FA-D5A7F1D82A4E}" dt="2021-04-06T09:50:43.209" v="78" actId="478"/>
          <ac:picMkLst>
            <pc:docMk/>
            <pc:sldMk cId="2434985858" sldId="463"/>
            <ac:picMk id="14" creationId="{AE5E5C0B-B3DA-4983-BE5C-D9728619077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1:33.845" v="753" actId="114"/>
        <pc:sldMkLst>
          <pc:docMk/>
          <pc:sldMk cId="529724505" sldId="464"/>
        </pc:sldMkLst>
        <pc:spChg chg="add mod">
          <ac:chgData name="Vanessa Reis" userId="52f5c992-c630-4a8f-a545-bf6c841bd153" providerId="ADAL" clId="{452DB4FD-21D4-4359-88FA-D5A7F1D82A4E}" dt="2021-04-06T13:01:33.845" v="753" actId="114"/>
          <ac:spMkLst>
            <pc:docMk/>
            <pc:sldMk cId="529724505" sldId="464"/>
            <ac:spMk id="3" creationId="{5C07CFBE-6F5E-4FD7-A7A1-3803DFF72667}"/>
          </ac:spMkLst>
        </pc:spChg>
        <pc:picChg chg="add">
          <ac:chgData name="Vanessa Reis" userId="52f5c992-c630-4a8f-a545-bf6c841bd153" providerId="ADAL" clId="{452DB4FD-21D4-4359-88FA-D5A7F1D82A4E}" dt="2021-04-06T10:16:42.462" v="210"/>
          <ac:picMkLst>
            <pc:docMk/>
            <pc:sldMk cId="529724505" sldId="464"/>
            <ac:picMk id="2" creationId="{E99D132D-C34E-443A-99FE-9FF51A87797B}"/>
          </ac:picMkLst>
        </pc:picChg>
        <pc:picChg chg="add">
          <ac:chgData name="Vanessa Reis" userId="52f5c992-c630-4a8f-a545-bf6c841bd153" providerId="ADAL" clId="{452DB4FD-21D4-4359-88FA-D5A7F1D82A4E}" dt="2021-04-06T11:04:23.747" v="561"/>
          <ac:picMkLst>
            <pc:docMk/>
            <pc:sldMk cId="529724505" sldId="464"/>
            <ac:picMk id="4" creationId="{06A5C52F-EC71-46BC-9F10-11EBE50D72AB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1:22.981" v="752" actId="20577"/>
        <pc:sldMkLst>
          <pc:docMk/>
          <pc:sldMk cId="4148995779" sldId="465"/>
        </pc:sldMkLst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2" creationId="{CFC9E3E3-7690-4F70-8B55-D1B4B4705636}"/>
          </ac:spMkLst>
        </pc:spChg>
        <pc:spChg chg="add mod">
          <ac:chgData name="Vanessa Reis" userId="52f5c992-c630-4a8f-a545-bf6c841bd153" providerId="ADAL" clId="{452DB4FD-21D4-4359-88FA-D5A7F1D82A4E}" dt="2021-04-06T10:15:11.080" v="204" actId="207"/>
          <ac:spMkLst>
            <pc:docMk/>
            <pc:sldMk cId="4148995779" sldId="465"/>
            <ac:spMk id="3" creationId="{3DF1FE29-D6CD-47A4-A20E-81E17F3FA254}"/>
          </ac:spMkLst>
        </pc:spChg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4" creationId="{6769A92A-3278-404D-AA75-72F0B314A3DD}"/>
          </ac:spMkLst>
        </pc:spChg>
        <pc:spChg chg="add mod">
          <ac:chgData name="Vanessa Reis" userId="52f5c992-c630-4a8f-a545-bf6c841bd153" providerId="ADAL" clId="{452DB4FD-21D4-4359-88FA-D5A7F1D82A4E}" dt="2021-04-06T13:01:22.981" v="752" actId="20577"/>
          <ac:spMkLst>
            <pc:docMk/>
            <pc:sldMk cId="4148995779" sldId="465"/>
            <ac:spMk id="6" creationId="{5AA7BB7E-55EA-4F74-80A5-C9F09F5922D0}"/>
          </ac:spMkLst>
        </pc:spChg>
        <pc:graphicFrameChg chg="add del mod modGraphic">
          <ac:chgData name="Vanessa Reis" userId="52f5c992-c630-4a8f-a545-bf6c841bd153" providerId="ADAL" clId="{452DB4FD-21D4-4359-88FA-D5A7F1D82A4E}" dt="2021-04-06T10:15:04.713" v="203" actId="207"/>
          <ac:graphicFrameMkLst>
            <pc:docMk/>
            <pc:sldMk cId="4148995779" sldId="465"/>
            <ac:graphicFrameMk id="5" creationId="{E34C7ACD-204C-43DB-849C-DDED87DDF53C}"/>
          </ac:graphicFrameMkLst>
        </pc:graphicFrameChg>
        <pc:graphicFrameChg chg="add del mod modGraphic">
          <ac:chgData name="Vanessa Reis" userId="52f5c992-c630-4a8f-a545-bf6c841bd153" providerId="ADAL" clId="{452DB4FD-21D4-4359-88FA-D5A7F1D82A4E}" dt="2021-04-06T10:13:58.314" v="194"/>
          <ac:graphicFrameMkLst>
            <pc:docMk/>
            <pc:sldMk cId="4148995779" sldId="465"/>
            <ac:graphicFrameMk id="7" creationId="{E0646B00-DF8B-4CF6-B16E-C45F3663403E}"/>
          </ac:graphicFrameMkLst>
        </pc:graphicFrameChg>
      </pc:sldChg>
      <pc:sldChg chg="addSp delSp modSp add mod modAnim">
        <pc:chgData name="Vanessa Reis" userId="52f5c992-c630-4a8f-a545-bf6c841bd153" providerId="ADAL" clId="{452DB4FD-21D4-4359-88FA-D5A7F1D82A4E}" dt="2021-04-06T13:02:56.614" v="761" actId="14100"/>
        <pc:sldMkLst>
          <pc:docMk/>
          <pc:sldMk cId="338255503" sldId="466"/>
        </pc:sldMkLst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2" creationId="{16B38F33-8EFA-4773-870A-4F0B7AA4ADC3}"/>
          </ac:spMkLst>
        </pc:spChg>
        <pc:spChg chg="add mod">
          <ac:chgData name="Vanessa Reis" userId="52f5c992-c630-4a8f-a545-bf6c841bd153" providerId="ADAL" clId="{452DB4FD-21D4-4359-88FA-D5A7F1D82A4E}" dt="2021-04-06T10:30:19.336" v="274" actId="1076"/>
          <ac:spMkLst>
            <pc:docMk/>
            <pc:sldMk cId="338255503" sldId="466"/>
            <ac:spMk id="3" creationId="{3E133AE7-6E36-4A49-AD2F-C3D6370A77D8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4" creationId="{6854E251-BF20-4F28-B29E-C939BB45F47F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5" creationId="{8EBC5053-30A9-4E57-8705-D476C4F1DA93}"/>
          </ac:spMkLst>
        </pc:spChg>
        <pc:spChg chg="add mod">
          <ac:chgData name="Vanessa Reis" userId="52f5c992-c630-4a8f-a545-bf6c841bd153" providerId="ADAL" clId="{452DB4FD-21D4-4359-88FA-D5A7F1D82A4E}" dt="2021-04-06T13:02:56.614" v="761" actId="14100"/>
          <ac:spMkLst>
            <pc:docMk/>
            <pc:sldMk cId="338255503" sldId="466"/>
            <ac:spMk id="6" creationId="{1590193F-3338-4313-B0A3-BA259DC306A3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7" creationId="{81E428EA-C8CA-421E-BEFE-3CB3CB90ABA8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452DB4FD-21D4-4359-88FA-D5A7F1D82A4E}" dt="2021-04-06T10:28:08.359" v="263" actId="478"/>
          <ac:spMkLst>
            <pc:docMk/>
            <pc:sldMk cId="338255503" sldId="466"/>
            <ac:spMk id="9" creationId="{46FFE919-094A-4570-9E1C-B09949BC8DF9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10" creationId="{2CF69DE3-14F3-4C73-8A74-B04E140216BD}"/>
          </ac:spMkLst>
        </pc:spChg>
        <pc:picChg chg="add mod">
          <ac:chgData name="Vanessa Reis" userId="52f5c992-c630-4a8f-a545-bf6c841bd153" providerId="ADAL" clId="{452DB4FD-21D4-4359-88FA-D5A7F1D82A4E}" dt="2021-04-06T11:16:03.304" v="651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1:23:13.148" v="723"/>
        <pc:sldMkLst>
          <pc:docMk/>
          <pc:sldMk cId="1150625299" sldId="467"/>
        </pc:sldMkLst>
        <pc:spChg chg="add mod">
          <ac:chgData name="Vanessa Reis" userId="52f5c992-c630-4a8f-a545-bf6c841bd153" providerId="ADAL" clId="{452DB4FD-21D4-4359-88FA-D5A7F1D82A4E}" dt="2021-04-06T10:22:53.499" v="228" actId="14100"/>
          <ac:spMkLst>
            <pc:docMk/>
            <pc:sldMk cId="1150625299" sldId="467"/>
            <ac:spMk id="2" creationId="{4CA75E9B-DF91-493F-842A-50C29262152D}"/>
          </ac:spMkLst>
        </pc:spChg>
        <pc:spChg chg="add mod">
          <ac:chgData name="Vanessa Reis" userId="52f5c992-c630-4a8f-a545-bf6c841bd153" providerId="ADAL" clId="{452DB4FD-21D4-4359-88FA-D5A7F1D82A4E}" dt="2021-04-06T10:24:26.401" v="244" actId="1076"/>
          <ac:spMkLst>
            <pc:docMk/>
            <pc:sldMk cId="1150625299" sldId="467"/>
            <ac:spMk id="3" creationId="{AF58B80A-050B-4F6E-9BEC-781F64C0A463}"/>
          </ac:spMkLst>
        </pc:spChg>
        <pc:spChg chg="add mod">
          <ac:chgData name="Vanessa Reis" userId="52f5c992-c630-4a8f-a545-bf6c841bd153" providerId="ADAL" clId="{452DB4FD-21D4-4359-88FA-D5A7F1D82A4E}" dt="2021-04-06T10:23:22.818" v="232" actId="1076"/>
          <ac:spMkLst>
            <pc:docMk/>
            <pc:sldMk cId="1150625299" sldId="467"/>
            <ac:spMk id="4" creationId="{7896F2CB-59D2-4688-831B-D2CDFD8CBF37}"/>
          </ac:spMkLst>
        </pc:spChg>
        <pc:graphicFrameChg chg="add mod modGraphic">
          <ac:chgData name="Vanessa Reis" userId="52f5c992-c630-4a8f-a545-bf6c841bd153" providerId="ADAL" clId="{452DB4FD-21D4-4359-88FA-D5A7F1D82A4E}" dt="2021-04-06T10:25:38.241" v="257" actId="207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picChg chg="add mod">
          <ac:chgData name="Vanessa Reis" userId="52f5c992-c630-4a8f-a545-bf6c841bd153" providerId="ADAL" clId="{452DB4FD-21D4-4359-88FA-D5A7F1D82A4E}" dt="2021-04-06T11:15:45.969" v="650" actId="1076"/>
          <ac:picMkLst>
            <pc:docMk/>
            <pc:sldMk cId="1150625299" sldId="467"/>
            <ac:picMk id="7" creationId="{74D0B19E-2D43-4FE1-AA5D-8971C9E3262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3:52.378" v="824" actId="14826"/>
        <pc:sldMkLst>
          <pc:docMk/>
          <pc:sldMk cId="3716760684" sldId="468"/>
        </pc:sldMkLst>
        <pc:spChg chg="del">
          <ac:chgData name="Vanessa Reis" userId="52f5c992-c630-4a8f-a545-bf6c841bd153" providerId="ADAL" clId="{452DB4FD-21D4-4359-88FA-D5A7F1D82A4E}" dt="2021-04-06T10:30:29.753" v="277" actId="478"/>
          <ac:spMkLst>
            <pc:docMk/>
            <pc:sldMk cId="3716760684" sldId="468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30.776" v="278" actId="478"/>
          <ac:spMkLst>
            <pc:docMk/>
            <pc:sldMk cId="3716760684" sldId="468"/>
            <ac:spMk id="3" creationId="{3E133AE7-6E36-4A49-AD2F-C3D6370A77D8}"/>
          </ac:spMkLst>
        </pc:spChg>
        <pc:spChg chg="del mod">
          <ac:chgData name="Vanessa Reis" userId="52f5c992-c630-4a8f-a545-bf6c841bd153" providerId="ADAL" clId="{452DB4FD-21D4-4359-88FA-D5A7F1D82A4E}" dt="2021-04-06T10:30:32.216" v="280" actId="478"/>
          <ac:spMkLst>
            <pc:docMk/>
            <pc:sldMk cId="3716760684" sldId="468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33.497" v="282" actId="478"/>
          <ac:spMkLst>
            <pc:docMk/>
            <pc:sldMk cId="3716760684" sldId="468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37.353" v="285" actId="478"/>
          <ac:spMkLst>
            <pc:docMk/>
            <pc:sldMk cId="3716760684" sldId="468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32.809" v="281" actId="478"/>
          <ac:spMkLst>
            <pc:docMk/>
            <pc:sldMk cId="3716760684" sldId="468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35.481" v="283" actId="478"/>
          <ac:spMkLst>
            <pc:docMk/>
            <pc:sldMk cId="3716760684" sldId="468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36.090" v="284" actId="478"/>
          <ac:spMkLst>
            <pc:docMk/>
            <pc:sldMk cId="3716760684" sldId="468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1:12.099" v="296" actId="1076"/>
          <ac:spMkLst>
            <pc:docMk/>
            <pc:sldMk cId="3716760684" sldId="468"/>
            <ac:spMk id="11" creationId="{09863847-809F-41CF-ACAC-792E1DD34FFC}"/>
          </ac:spMkLst>
        </pc:spChg>
        <pc:spChg chg="add mod">
          <ac:chgData name="Vanessa Reis" userId="52f5c992-c630-4a8f-a545-bf6c841bd153" providerId="ADAL" clId="{452DB4FD-21D4-4359-88FA-D5A7F1D82A4E}" dt="2021-04-06T10:32:27.873" v="317" actId="255"/>
          <ac:spMkLst>
            <pc:docMk/>
            <pc:sldMk cId="3716760684" sldId="468"/>
            <ac:spMk id="13" creationId="{7D2108E3-4CF8-45F8-B32B-CA0B54D37DEB}"/>
          </ac:spMkLst>
        </pc:spChg>
        <pc:picChg chg="add mod">
          <ac:chgData name="Vanessa Reis" userId="52f5c992-c630-4a8f-a545-bf6c841bd153" providerId="ADAL" clId="{452DB4FD-21D4-4359-88FA-D5A7F1D82A4E}" dt="2021-04-06T16:13:52.378" v="824" actId="14826"/>
          <ac:picMkLst>
            <pc:docMk/>
            <pc:sldMk cId="3716760684" sldId="468"/>
            <ac:picMk id="12" creationId="{59A0A896-F02B-49C3-87C9-F558E1B9BA4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6:52.593" v="845"/>
        <pc:sldMkLst>
          <pc:docMk/>
          <pc:sldMk cId="1901677455" sldId="469"/>
        </pc:sldMkLst>
        <pc:spChg chg="del mod">
          <ac:chgData name="Vanessa Reis" userId="52f5c992-c630-4a8f-a545-bf6c841bd153" providerId="ADAL" clId="{452DB4FD-21D4-4359-88FA-D5A7F1D82A4E}" dt="2021-04-06T10:30:42.986" v="287" actId="478"/>
          <ac:spMkLst>
            <pc:docMk/>
            <pc:sldMk cId="1901677455" sldId="469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44.138" v="288" actId="478"/>
          <ac:spMkLst>
            <pc:docMk/>
            <pc:sldMk cId="1901677455" sldId="469"/>
            <ac:spMk id="3" creationId="{3E133AE7-6E36-4A49-AD2F-C3D6370A77D8}"/>
          </ac:spMkLst>
        </pc:spChg>
        <pc:spChg chg="del">
          <ac:chgData name="Vanessa Reis" userId="52f5c992-c630-4a8f-a545-bf6c841bd153" providerId="ADAL" clId="{452DB4FD-21D4-4359-88FA-D5A7F1D82A4E}" dt="2021-04-06T10:30:45.354" v="289" actId="478"/>
          <ac:spMkLst>
            <pc:docMk/>
            <pc:sldMk cId="1901677455" sldId="469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46.586" v="290" actId="478"/>
          <ac:spMkLst>
            <pc:docMk/>
            <pc:sldMk cId="1901677455" sldId="469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47.786" v="291" actId="478"/>
          <ac:spMkLst>
            <pc:docMk/>
            <pc:sldMk cId="1901677455" sldId="469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51.417" v="293" actId="478"/>
          <ac:spMkLst>
            <pc:docMk/>
            <pc:sldMk cId="1901677455" sldId="469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50.602" v="292" actId="478"/>
          <ac:spMkLst>
            <pc:docMk/>
            <pc:sldMk cId="1901677455" sldId="469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52.970" v="294" actId="478"/>
          <ac:spMkLst>
            <pc:docMk/>
            <pc:sldMk cId="1901677455" sldId="469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3:49.400" v="324" actId="1076"/>
          <ac:spMkLst>
            <pc:docMk/>
            <pc:sldMk cId="1901677455" sldId="469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0:36:03.291" v="356" actId="113"/>
          <ac:spMkLst>
            <pc:docMk/>
            <pc:sldMk cId="1901677455" sldId="469"/>
            <ac:spMk id="14" creationId="{9A38563E-3196-46BB-ACCF-058DAE0A00DC}"/>
          </ac:spMkLst>
        </pc:spChg>
        <pc:spChg chg="add del mod">
          <ac:chgData name="Vanessa Reis" userId="52f5c992-c630-4a8f-a545-bf6c841bd153" providerId="ADAL" clId="{452DB4FD-21D4-4359-88FA-D5A7F1D82A4E}" dt="2021-04-06T10:34:00.786" v="328" actId="478"/>
          <ac:spMkLst>
            <pc:docMk/>
            <pc:sldMk cId="1901677455" sldId="469"/>
            <ac:spMk id="15" creationId="{7C792836-07AD-43FE-8A3C-B2A093CF11C5}"/>
          </ac:spMkLst>
        </pc:spChg>
        <pc:spChg chg="add del mod">
          <ac:chgData name="Vanessa Reis" userId="52f5c992-c630-4a8f-a545-bf6c841bd153" providerId="ADAL" clId="{452DB4FD-21D4-4359-88FA-D5A7F1D82A4E}" dt="2021-04-06T10:33:55.153" v="325" actId="478"/>
          <ac:spMkLst>
            <pc:docMk/>
            <pc:sldMk cId="1901677455" sldId="469"/>
            <ac:spMk id="17" creationId="{3455E286-2CE2-47F4-BB00-835128958D97}"/>
          </ac:spMkLst>
        </pc:spChg>
        <pc:spChg chg="add del mod">
          <ac:chgData name="Vanessa Reis" userId="52f5c992-c630-4a8f-a545-bf6c841bd153" providerId="ADAL" clId="{452DB4FD-21D4-4359-88FA-D5A7F1D82A4E}" dt="2021-04-06T10:33:57.985" v="327" actId="478"/>
          <ac:spMkLst>
            <pc:docMk/>
            <pc:sldMk cId="1901677455" sldId="469"/>
            <ac:spMk id="18" creationId="{7A3B24CB-91DC-45BB-8212-E15C2758B8C4}"/>
          </ac:spMkLst>
        </pc:spChg>
        <pc:spChg chg="add del mod">
          <ac:chgData name="Vanessa Reis" userId="52f5c992-c630-4a8f-a545-bf6c841bd153" providerId="ADAL" clId="{452DB4FD-21D4-4359-88FA-D5A7F1D82A4E}" dt="2021-04-06T10:33:56.625" v="326" actId="478"/>
          <ac:spMkLst>
            <pc:docMk/>
            <pc:sldMk cId="1901677455" sldId="469"/>
            <ac:spMk id="19" creationId="{93F9FE60-E418-41B7-BEC2-D019F0BA974F}"/>
          </ac:spMkLst>
        </pc:spChg>
        <pc:spChg chg="add mod">
          <ac:chgData name="Vanessa Reis" userId="52f5c992-c630-4a8f-a545-bf6c841bd153" providerId="ADAL" clId="{452DB4FD-21D4-4359-88FA-D5A7F1D82A4E}" dt="2021-04-06T10:34:30.081" v="335" actId="1076"/>
          <ac:spMkLst>
            <pc:docMk/>
            <pc:sldMk cId="1901677455" sldId="469"/>
            <ac:spMk id="20" creationId="{3CFB6BC2-C168-4E67-802A-B7BFEE0CDBB1}"/>
          </ac:spMkLst>
        </pc:spChg>
        <pc:spChg chg="add mod">
          <ac:chgData name="Vanessa Reis" userId="52f5c992-c630-4a8f-a545-bf6c841bd153" providerId="ADAL" clId="{452DB4FD-21D4-4359-88FA-D5A7F1D82A4E}" dt="2021-04-06T13:03:49.239" v="765" actId="20577"/>
          <ac:spMkLst>
            <pc:docMk/>
            <pc:sldMk cId="1901677455" sldId="469"/>
            <ac:spMk id="21" creationId="{31885F8D-CC29-4E72-8A28-5B2CD518D554}"/>
          </ac:spMkLst>
        </pc:spChg>
        <pc:spChg chg="add mod">
          <ac:chgData name="Vanessa Reis" userId="52f5c992-c630-4a8f-a545-bf6c841bd153" providerId="ADAL" clId="{452DB4FD-21D4-4359-88FA-D5A7F1D82A4E}" dt="2021-04-06T10:40:13.854" v="395" actId="1076"/>
          <ac:spMkLst>
            <pc:docMk/>
            <pc:sldMk cId="1901677455" sldId="469"/>
            <ac:spMk id="24" creationId="{F2D07B14-8452-468A-A595-1C271BD1C7CC}"/>
          </ac:spMkLst>
        </pc:spChg>
        <pc:spChg chg="add mod">
          <ac:chgData name="Vanessa Reis" userId="52f5c992-c630-4a8f-a545-bf6c841bd153" providerId="ADAL" clId="{452DB4FD-21D4-4359-88FA-D5A7F1D82A4E}" dt="2021-04-06T16:16:26.347" v="843" actId="164"/>
          <ac:spMkLst>
            <pc:docMk/>
            <pc:sldMk cId="1901677455" sldId="469"/>
            <ac:spMk id="26" creationId="{F8BE6EB0-EECB-407F-BD3A-C8C56E2045E0}"/>
          </ac:spMkLst>
        </pc:spChg>
        <pc:spChg chg="add mod">
          <ac:chgData name="Vanessa Reis" userId="52f5c992-c630-4a8f-a545-bf6c841bd153" providerId="ADAL" clId="{452DB4FD-21D4-4359-88FA-D5A7F1D82A4E}" dt="2021-04-06T10:39:32.078" v="387" actId="14100"/>
          <ac:spMkLst>
            <pc:docMk/>
            <pc:sldMk cId="1901677455" sldId="469"/>
            <ac:spMk id="28" creationId="{8A714251-AEA8-46B8-94E8-FAD844189FF7}"/>
          </ac:spMkLst>
        </pc:spChg>
        <pc:grpChg chg="add mod">
          <ac:chgData name="Vanessa Reis" userId="52f5c992-c630-4a8f-a545-bf6c841bd153" providerId="ADAL" clId="{452DB4FD-21D4-4359-88FA-D5A7F1D82A4E}" dt="2021-04-06T16:16:26.347" v="843" actId="164"/>
          <ac:grpSpMkLst>
            <pc:docMk/>
            <pc:sldMk cId="1901677455" sldId="469"/>
            <ac:grpSpMk id="4" creationId="{6AF425A4-005A-464C-A9FF-079BFC57915C}"/>
          </ac:grpSpMkLst>
        </pc:grpChg>
        <pc:grpChg chg="add mod">
          <ac:chgData name="Vanessa Reis" userId="52f5c992-c630-4a8f-a545-bf6c841bd153" providerId="ADAL" clId="{452DB4FD-21D4-4359-88FA-D5A7F1D82A4E}" dt="2021-04-06T10:36:57.976" v="367" actId="1076"/>
          <ac:grpSpMkLst>
            <pc:docMk/>
            <pc:sldMk cId="1901677455" sldId="469"/>
            <ac:grpSpMk id="25" creationId="{812DA185-C7FB-4C9F-A5F8-5A329EBB11FC}"/>
          </ac:grpSpMkLst>
        </pc:grpChg>
        <pc:picChg chg="add mod modCrop">
          <ac:chgData name="Vanessa Reis" userId="52f5c992-c630-4a8f-a545-bf6c841bd153" providerId="ADAL" clId="{452DB4FD-21D4-4359-88FA-D5A7F1D82A4E}" dt="2021-04-06T16:16:26.347" v="843" actId="164"/>
          <ac:picMkLst>
            <pc:docMk/>
            <pc:sldMk cId="1901677455" sldId="469"/>
            <ac:picMk id="3" creationId="{95DF7484-38B6-424A-9866-84A23CA872B8}"/>
          </ac:picMkLst>
        </pc:picChg>
        <pc:picChg chg="add del mod">
          <ac:chgData name="Vanessa Reis" userId="52f5c992-c630-4a8f-a545-bf6c841bd153" providerId="ADAL" clId="{452DB4FD-21D4-4359-88FA-D5A7F1D82A4E}" dt="2021-04-06T10:36:11.488" v="358" actId="478"/>
          <ac:picMkLst>
            <pc:docMk/>
            <pc:sldMk cId="1901677455" sldId="469"/>
            <ac:picMk id="12" creationId="{008D9E11-41B5-4790-8F05-68C861EFECEA}"/>
          </ac:picMkLst>
        </pc:picChg>
        <pc:picChg chg="add del mod">
          <ac:chgData name="Vanessa Reis" userId="52f5c992-c630-4a8f-a545-bf6c841bd153" providerId="ADAL" clId="{452DB4FD-21D4-4359-88FA-D5A7F1D82A4E}" dt="2021-04-06T10:36:12.737" v="360" actId="478"/>
          <ac:picMkLst>
            <pc:docMk/>
            <pc:sldMk cId="1901677455" sldId="469"/>
            <ac:picMk id="13" creationId="{4AA02B33-578E-4C3D-9F78-BB578CCBA000}"/>
          </ac:picMkLst>
        </pc:picChg>
        <pc:picChg chg="add del mod">
          <ac:chgData name="Vanessa Reis" userId="52f5c992-c630-4a8f-a545-bf6c841bd153" providerId="ADAL" clId="{452DB4FD-21D4-4359-88FA-D5A7F1D82A4E}" dt="2021-04-06T10:36:12.064" v="359" actId="478"/>
          <ac:picMkLst>
            <pc:docMk/>
            <pc:sldMk cId="1901677455" sldId="469"/>
            <ac:picMk id="16" creationId="{ADCE7427-EB06-4EBA-A913-4A85F5680BA1}"/>
          </ac:picMkLst>
        </pc:picChg>
        <pc:picChg chg="add mod">
          <ac:chgData name="Vanessa Reis" userId="52f5c992-c630-4a8f-a545-bf6c841bd153" providerId="ADAL" clId="{452DB4FD-21D4-4359-88FA-D5A7F1D82A4E}" dt="2021-04-06T10:36:44.664" v="366" actId="1076"/>
          <ac:picMkLst>
            <pc:docMk/>
            <pc:sldMk cId="1901677455" sldId="469"/>
            <ac:picMk id="22" creationId="{C745E58D-D30E-4E16-AEE8-57BF8E10477C}"/>
          </ac:picMkLst>
        </pc:picChg>
        <pc:picChg chg="add del mod">
          <ac:chgData name="Vanessa Reis" userId="52f5c992-c630-4a8f-a545-bf6c841bd153" providerId="ADAL" clId="{452DB4FD-21D4-4359-88FA-D5A7F1D82A4E}" dt="2021-04-06T16:15:42.137" v="838" actId="478"/>
          <ac:picMkLst>
            <pc:docMk/>
            <pc:sldMk cId="1901677455" sldId="469"/>
            <ac:picMk id="23" creationId="{9A937FB5-B29C-425C-BB1F-110A54A75DDE}"/>
          </ac:picMkLst>
        </pc:picChg>
        <pc:picChg chg="add">
          <ac:chgData name="Vanessa Reis" userId="52f5c992-c630-4a8f-a545-bf6c841bd153" providerId="ADAL" clId="{452DB4FD-21D4-4359-88FA-D5A7F1D82A4E}" dt="2021-04-06T10:36:26.130" v="361"/>
          <ac:picMkLst>
            <pc:docMk/>
            <pc:sldMk cId="1901677455" sldId="469"/>
            <ac:picMk id="27" creationId="{9512FC19-5DB1-43C5-88D0-4E7A95A2B4C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5:21.418" v="770" actId="20577"/>
        <pc:sldMkLst>
          <pc:docMk/>
          <pc:sldMk cId="1467816270" sldId="470"/>
        </pc:sldMkLst>
        <pc:spChg chg="del">
          <ac:chgData name="Vanessa Reis" userId="52f5c992-c630-4a8f-a545-bf6c841bd153" providerId="ADAL" clId="{452DB4FD-21D4-4359-88FA-D5A7F1D82A4E}" dt="2021-04-06T10:37:32.576" v="373" actId="478"/>
          <ac:spMkLst>
            <pc:docMk/>
            <pc:sldMk cId="1467816270" sldId="470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1:12:05.827" v="618" actId="1036"/>
          <ac:spMkLst>
            <pc:docMk/>
            <pc:sldMk cId="1467816270" sldId="470"/>
            <ac:spMk id="12" creationId="{1E02B5A1-82C6-41A0-AF3F-2935DC549DC7}"/>
          </ac:spMkLst>
        </pc:spChg>
        <pc:spChg chg="del">
          <ac:chgData name="Vanessa Reis" userId="52f5c992-c630-4a8f-a545-bf6c841bd153" providerId="ADAL" clId="{452DB4FD-21D4-4359-88FA-D5A7F1D82A4E}" dt="2021-04-06T10:37:34.864" v="375" actId="478"/>
          <ac:spMkLst>
            <pc:docMk/>
            <pc:sldMk cId="1467816270" sldId="470"/>
            <ac:spMk id="14" creationId="{9A38563E-3196-46BB-ACCF-058DAE0A00DC}"/>
          </ac:spMkLst>
        </pc:spChg>
        <pc:spChg chg="del">
          <ac:chgData name="Vanessa Reis" userId="52f5c992-c630-4a8f-a545-bf6c841bd153" providerId="ADAL" clId="{452DB4FD-21D4-4359-88FA-D5A7F1D82A4E}" dt="2021-04-06T10:37:33.712" v="374" actId="478"/>
          <ac:spMkLst>
            <pc:docMk/>
            <pc:sldMk cId="1467816270" sldId="470"/>
            <ac:spMk id="21" creationId="{31885F8D-CC29-4E72-8A28-5B2CD518D554}"/>
          </ac:spMkLst>
        </pc:spChg>
        <pc:spChg chg="del">
          <ac:chgData name="Vanessa Reis" userId="52f5c992-c630-4a8f-a545-bf6c841bd153" providerId="ADAL" clId="{452DB4FD-21D4-4359-88FA-D5A7F1D82A4E}" dt="2021-04-06T10:37:37.792" v="379" actId="478"/>
          <ac:spMkLst>
            <pc:docMk/>
            <pc:sldMk cId="1467816270" sldId="470"/>
            <ac:spMk id="24" creationId="{F2D07B14-8452-468A-A595-1C271BD1C7CC}"/>
          </ac:spMkLst>
        </pc:spChg>
        <pc:spChg chg="del">
          <ac:chgData name="Vanessa Reis" userId="52f5c992-c630-4a8f-a545-bf6c841bd153" providerId="ADAL" clId="{452DB4FD-21D4-4359-88FA-D5A7F1D82A4E}" dt="2021-04-06T10:37:39.248" v="380" actId="478"/>
          <ac:spMkLst>
            <pc:docMk/>
            <pc:sldMk cId="1467816270" sldId="470"/>
            <ac:spMk id="26" creationId="{F8BE6EB0-EECB-407F-BD3A-C8C56E2045E0}"/>
          </ac:spMkLst>
        </pc:spChg>
        <pc:grpChg chg="del">
          <ac:chgData name="Vanessa Reis" userId="52f5c992-c630-4a8f-a545-bf6c841bd153" providerId="ADAL" clId="{452DB4FD-21D4-4359-88FA-D5A7F1D82A4E}" dt="2021-04-06T10:37:35.472" v="376" actId="478"/>
          <ac:grpSpMkLst>
            <pc:docMk/>
            <pc:sldMk cId="1467816270" sldId="470"/>
            <ac:grpSpMk id="25" creationId="{812DA185-C7FB-4C9F-A5F8-5A329EBB11FC}"/>
          </ac:grpSpMkLst>
        </pc:grpChg>
        <pc:graphicFrameChg chg="add mod modGraphic">
          <ac:chgData name="Vanessa Reis" userId="52f5c992-c630-4a8f-a545-bf6c841bd153" providerId="ADAL" clId="{452DB4FD-21D4-4359-88FA-D5A7F1D82A4E}" dt="2021-04-06T13:04:57.415" v="768" actId="20577"/>
          <ac:graphicFrameMkLst>
            <pc:docMk/>
            <pc:sldMk cId="1467816270" sldId="470"/>
            <ac:graphicFrameMk id="13" creationId="{78773D8B-4516-45C8-B01B-9DD87E405524}"/>
          </ac:graphicFrameMkLst>
        </pc:graphicFrameChg>
        <pc:graphicFrameChg chg="add mod modGraphic">
          <ac:chgData name="Vanessa Reis" userId="52f5c992-c630-4a8f-a545-bf6c841bd153" providerId="ADAL" clId="{452DB4FD-21D4-4359-88FA-D5A7F1D82A4E}" dt="2021-04-06T13:05:21.418" v="770" actId="20577"/>
          <ac:graphicFrameMkLst>
            <pc:docMk/>
            <pc:sldMk cId="1467816270" sldId="470"/>
            <ac:graphicFrameMk id="15" creationId="{CB109A4F-6302-4C97-8461-AD3A91092479}"/>
          </ac:graphicFrameMkLst>
        </pc:graphicFrameChg>
        <pc:picChg chg="add del mod">
          <ac:chgData name="Vanessa Reis" userId="52f5c992-c630-4a8f-a545-bf6c841bd153" providerId="ADAL" clId="{452DB4FD-21D4-4359-88FA-D5A7F1D82A4E}" dt="2021-04-06T11:07:28.274" v="583" actId="478"/>
          <ac:picMkLst>
            <pc:docMk/>
            <pc:sldMk cId="1467816270" sldId="470"/>
            <ac:picMk id="3" creationId="{D3BE5023-A6B0-40C3-919E-46DDA612C31E}"/>
          </ac:picMkLst>
        </pc:picChg>
        <pc:picChg chg="add mod">
          <ac:chgData name="Vanessa Reis" userId="52f5c992-c630-4a8f-a545-bf6c841bd153" providerId="ADAL" clId="{452DB4FD-21D4-4359-88FA-D5A7F1D82A4E}" dt="2021-04-06T11:16:30.081" v="652"/>
          <ac:picMkLst>
            <pc:docMk/>
            <pc:sldMk cId="1467816270" sldId="470"/>
            <ac:picMk id="5" creationId="{6E9861E4-E272-4891-961B-DE287C5E916D}"/>
          </ac:picMkLst>
        </pc:picChg>
        <pc:picChg chg="del">
          <ac:chgData name="Vanessa Reis" userId="52f5c992-c630-4a8f-a545-bf6c841bd153" providerId="ADAL" clId="{452DB4FD-21D4-4359-88FA-D5A7F1D82A4E}" dt="2021-04-06T10:37:36.736" v="378" actId="478"/>
          <ac:picMkLst>
            <pc:docMk/>
            <pc:sldMk cId="1467816270" sldId="470"/>
            <ac:picMk id="22" creationId="{C745E58D-D30E-4E16-AEE8-57BF8E10477C}"/>
          </ac:picMkLst>
        </pc:picChg>
        <pc:picChg chg="del">
          <ac:chgData name="Vanessa Reis" userId="52f5c992-c630-4a8f-a545-bf6c841bd153" providerId="ADAL" clId="{452DB4FD-21D4-4359-88FA-D5A7F1D82A4E}" dt="2021-04-06T10:37:36.047" v="377" actId="478"/>
          <ac:picMkLst>
            <pc:docMk/>
            <pc:sldMk cId="1467816270" sldId="470"/>
            <ac:picMk id="23" creationId="{9A937FB5-B29C-425C-BB1F-110A54A75DD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6:06.306" v="773" actId="114"/>
        <pc:sldMkLst>
          <pc:docMk/>
          <pc:sldMk cId="3687675856" sldId="471"/>
        </pc:sldMkLst>
        <pc:spChg chg="add mod">
          <ac:chgData name="Vanessa Reis" userId="52f5c992-c630-4a8f-a545-bf6c841bd153" providerId="ADAL" clId="{452DB4FD-21D4-4359-88FA-D5A7F1D82A4E}" dt="2021-04-06T13:06:06.306" v="773" actId="114"/>
          <ac:spMkLst>
            <pc:docMk/>
            <pc:sldMk cId="3687675856" sldId="471"/>
            <ac:spMk id="6" creationId="{2F905194-8A39-42A0-9650-698E8BFAEBEE}"/>
          </ac:spMkLst>
        </pc:spChg>
        <pc:spChg chg="del">
          <ac:chgData name="Vanessa Reis" userId="52f5c992-c630-4a8f-a545-bf6c841bd153" providerId="ADAL" clId="{452DB4FD-21D4-4359-88FA-D5A7F1D82A4E}" dt="2021-04-06T10:44:39.820" v="417" actId="478"/>
          <ac:spMkLst>
            <pc:docMk/>
            <pc:sldMk cId="3687675856" sldId="471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1.883" v="418" actId="478"/>
          <ac:graphicFrameMkLst>
            <pc:docMk/>
            <pc:sldMk cId="3687675856" sldId="471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2.971" v="419" actId="478"/>
          <ac:graphicFrameMkLst>
            <pc:docMk/>
            <pc:sldMk cId="3687675856" sldId="471"/>
            <ac:graphicFrameMk id="15" creationId="{CB109A4F-6302-4C97-8461-AD3A91092479}"/>
          </ac:graphicFrameMkLst>
        </pc:graphicFrameChg>
        <pc:picChg chg="add">
          <ac:chgData name="Vanessa Reis" userId="52f5c992-c630-4a8f-a545-bf6c841bd153" providerId="ADAL" clId="{452DB4FD-21D4-4359-88FA-D5A7F1D82A4E}" dt="2021-04-06T10:45:24.639" v="425"/>
          <ac:picMkLst>
            <pc:docMk/>
            <pc:sldMk cId="3687675856" sldId="471"/>
            <ac:picMk id="5" creationId="{6A9A2A2E-72A6-490E-A0B6-366908740AEF}"/>
          </ac:picMkLst>
        </pc:picChg>
        <pc:picChg chg="add">
          <ac:chgData name="Vanessa Reis" userId="52f5c992-c630-4a8f-a545-bf6c841bd153" providerId="ADAL" clId="{452DB4FD-21D4-4359-88FA-D5A7F1D82A4E}" dt="2021-04-06T11:12:59.575" v="625"/>
          <ac:picMkLst>
            <pc:docMk/>
            <pc:sldMk cId="3687675856" sldId="471"/>
            <ac:picMk id="7" creationId="{772FA952-523F-4610-A741-077E3D8F0F9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5:32.326" v="741"/>
        <pc:sldMkLst>
          <pc:docMk/>
          <pc:sldMk cId="930168936" sldId="472"/>
        </pc:sldMkLst>
        <pc:spChg chg="add del">
          <ac:chgData name="Vanessa Reis" userId="52f5c992-c630-4a8f-a545-bf6c841bd153" providerId="ADAL" clId="{452DB4FD-21D4-4359-88FA-D5A7F1D82A4E}" dt="2021-04-06T10:45:12.459" v="424" actId="478"/>
          <ac:spMkLst>
            <pc:docMk/>
            <pc:sldMk cId="930168936" sldId="472"/>
            <ac:spMk id="5" creationId="{272F55A2-D952-4EA6-997D-7CE4C6A92C4E}"/>
          </ac:spMkLst>
        </pc:spChg>
        <pc:spChg chg="add mod">
          <ac:chgData name="Vanessa Reis" userId="52f5c992-c630-4a8f-a545-bf6c841bd153" providerId="ADAL" clId="{452DB4FD-21D4-4359-88FA-D5A7F1D82A4E}" dt="2021-04-06T10:47:10.027" v="496" actId="1076"/>
          <ac:spMkLst>
            <pc:docMk/>
            <pc:sldMk cId="930168936" sldId="472"/>
            <ac:spMk id="6" creationId="{0B5466AD-3F4F-460E-AF44-1C518803EE4A}"/>
          </ac:spMkLst>
        </pc:spChg>
        <pc:spChg chg="add mod">
          <ac:chgData name="Vanessa Reis" userId="52f5c992-c630-4a8f-a545-bf6c841bd153" providerId="ADAL" clId="{452DB4FD-21D4-4359-88FA-D5A7F1D82A4E}" dt="2021-04-06T10:50:11.789" v="507" actId="207"/>
          <ac:spMkLst>
            <pc:docMk/>
            <pc:sldMk cId="930168936" sldId="472"/>
            <ac:spMk id="7" creationId="{3151B042-7F2C-43ED-BC99-BABBB7D6F4CE}"/>
          </ac:spMkLst>
        </pc:spChg>
        <pc:spChg chg="add mod">
          <ac:chgData name="Vanessa Reis" userId="52f5c992-c630-4a8f-a545-bf6c841bd153" providerId="ADAL" clId="{452DB4FD-21D4-4359-88FA-D5A7F1D82A4E}" dt="2021-04-06T10:51:00.885" v="510" actId="20577"/>
          <ac:spMkLst>
            <pc:docMk/>
            <pc:sldMk cId="930168936" sldId="472"/>
            <ac:spMk id="8" creationId="{CA8CA4FF-0581-4EFB-91ED-280C7D5F99C1}"/>
          </ac:spMkLst>
        </pc:spChg>
        <pc:spChg chg="del">
          <ac:chgData name="Vanessa Reis" userId="52f5c992-c630-4a8f-a545-bf6c841bd153" providerId="ADAL" clId="{452DB4FD-21D4-4359-88FA-D5A7F1D82A4E}" dt="2021-04-06T10:44:45.403" v="420" actId="478"/>
          <ac:spMkLst>
            <pc:docMk/>
            <pc:sldMk cId="930168936" sldId="472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6.763" v="421" actId="478"/>
          <ac:graphicFrameMkLst>
            <pc:docMk/>
            <pc:sldMk cId="930168936" sldId="472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8.427" v="422" actId="478"/>
          <ac:graphicFrameMkLst>
            <pc:docMk/>
            <pc:sldMk cId="930168936" sldId="472"/>
            <ac:graphicFrameMk id="15" creationId="{CB109A4F-6302-4C97-8461-AD3A91092479}"/>
          </ac:graphicFrameMkLst>
        </pc:graphicFrameChg>
        <pc:picChg chg="add mod">
          <ac:chgData name="Vanessa Reis" userId="52f5c992-c630-4a8f-a545-bf6c841bd153" providerId="ADAL" clId="{452DB4FD-21D4-4359-88FA-D5A7F1D82A4E}" dt="2021-04-06T11:14:37.616" v="642"/>
          <ac:picMkLst>
            <pc:docMk/>
            <pc:sldMk cId="930168936" sldId="472"/>
            <ac:picMk id="3" creationId="{D320EE8F-2CFC-49F5-B9F6-D64476D57AE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8:29.492" v="823" actId="114"/>
        <pc:sldMkLst>
          <pc:docMk/>
          <pc:sldMk cId="2768791071" sldId="473"/>
        </pc:sldMkLst>
        <pc:spChg chg="add del">
          <ac:chgData name="Vanessa Reis" userId="52f5c992-c630-4a8f-a545-bf6c841bd153" providerId="ADAL" clId="{452DB4FD-21D4-4359-88FA-D5A7F1D82A4E}" dt="2021-04-06T10:52:27.046" v="521" actId="478"/>
          <ac:spMkLst>
            <pc:docMk/>
            <pc:sldMk cId="2768791071" sldId="473"/>
            <ac:spMk id="3" creationId="{916BFE8D-BA8D-4159-B0BB-1DD78827DC2D}"/>
          </ac:spMkLst>
        </pc:spChg>
        <pc:spChg chg="add mod">
          <ac:chgData name="Vanessa Reis" userId="52f5c992-c630-4a8f-a545-bf6c841bd153" providerId="ADAL" clId="{452DB4FD-21D4-4359-88FA-D5A7F1D82A4E}" dt="2021-04-06T13:08:29.492" v="823" actId="114"/>
          <ac:spMkLst>
            <pc:docMk/>
            <pc:sldMk cId="2768791071" sldId="473"/>
            <ac:spMk id="5" creationId="{E0F6CEBE-5B91-4A7F-9138-66D7D5253379}"/>
          </ac:spMkLst>
        </pc:spChg>
        <pc:picChg chg="add del">
          <ac:chgData name="Vanessa Reis" userId="52f5c992-c630-4a8f-a545-bf6c841bd153" providerId="ADAL" clId="{452DB4FD-21D4-4359-88FA-D5A7F1D82A4E}" dt="2021-04-06T10:52:27.046" v="521" actId="478"/>
          <ac:picMkLst>
            <pc:docMk/>
            <pc:sldMk cId="2768791071" sldId="473"/>
            <ac:picMk id="2" creationId="{7E12BF55-510B-4547-BC6C-D7679BB067C6}"/>
          </ac:picMkLst>
        </pc:picChg>
        <pc:picChg chg="add">
          <ac:chgData name="Vanessa Reis" userId="52f5c992-c630-4a8f-a545-bf6c841bd153" providerId="ADAL" clId="{452DB4FD-21D4-4359-88FA-D5A7F1D82A4E}" dt="2021-04-06T10:52:32.650" v="522"/>
          <ac:picMkLst>
            <pc:docMk/>
            <pc:sldMk cId="2768791071" sldId="473"/>
            <ac:picMk id="4" creationId="{56495CCC-819C-4ADC-8198-ACD63DA35A2D}"/>
          </ac:picMkLst>
        </pc:picChg>
        <pc:picChg chg="add del mod modCrop">
          <ac:chgData name="Vanessa Reis" userId="52f5c992-c630-4a8f-a545-bf6c841bd153" providerId="ADAL" clId="{452DB4FD-21D4-4359-88FA-D5A7F1D82A4E}" dt="2021-04-06T11:12:57.734" v="624" actId="21"/>
          <ac:picMkLst>
            <pc:docMk/>
            <pc:sldMk cId="2768791071" sldId="473"/>
            <ac:picMk id="6" creationId="{2230BFB7-2147-4A42-A63F-A14DC6F7E958}"/>
          </ac:picMkLst>
        </pc:picChg>
        <pc:picChg chg="add del mod">
          <ac:chgData name="Vanessa Reis" userId="52f5c992-c630-4a8f-a545-bf6c841bd153" providerId="ADAL" clId="{452DB4FD-21D4-4359-88FA-D5A7F1D82A4E}" dt="2021-04-06T11:17:21.714" v="661" actId="478"/>
          <ac:picMkLst>
            <pc:docMk/>
            <pc:sldMk cId="2768791071" sldId="473"/>
            <ac:picMk id="8" creationId="{16B44452-CAE0-4D58-89A0-8FCC1A3D7C9B}"/>
          </ac:picMkLst>
        </pc:picChg>
        <pc:picChg chg="add del mod">
          <ac:chgData name="Vanessa Reis" userId="52f5c992-c630-4a8f-a545-bf6c841bd153" providerId="ADAL" clId="{452DB4FD-21D4-4359-88FA-D5A7F1D82A4E}" dt="2021-04-06T11:17:19.938" v="660" actId="478"/>
          <ac:picMkLst>
            <pc:docMk/>
            <pc:sldMk cId="2768791071" sldId="473"/>
            <ac:picMk id="10" creationId="{57A94E4C-9EC8-493C-A4E0-B58B771FAD0E}"/>
          </ac:picMkLst>
        </pc:picChg>
        <pc:picChg chg="add del mod">
          <ac:chgData name="Vanessa Reis" userId="52f5c992-c630-4a8f-a545-bf6c841bd153" providerId="ADAL" clId="{452DB4FD-21D4-4359-88FA-D5A7F1D82A4E}" dt="2021-04-06T11:17:39.169" v="670" actId="478"/>
          <ac:picMkLst>
            <pc:docMk/>
            <pc:sldMk cId="2768791071" sldId="473"/>
            <ac:picMk id="12" creationId="{4862B6D5-C33A-4475-8914-69F000A1E2CF}"/>
          </ac:picMkLst>
        </pc:picChg>
        <pc:picChg chg="add mod">
          <ac:chgData name="Vanessa Reis" userId="52f5c992-c630-4a8f-a545-bf6c841bd153" providerId="ADAL" clId="{452DB4FD-21D4-4359-88FA-D5A7F1D82A4E}" dt="2021-04-06T11:17:45.553" v="673" actId="1076"/>
          <ac:picMkLst>
            <pc:docMk/>
            <pc:sldMk cId="2768791071" sldId="473"/>
            <ac:picMk id="14" creationId="{9C902A6B-DEE6-44AF-BCF5-1B75EBAA6D0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8:12.267" v="822" actId="20577"/>
        <pc:sldMkLst>
          <pc:docMk/>
          <pc:sldMk cId="2530216839" sldId="474"/>
        </pc:sldMkLst>
        <pc:spChg chg="add mod">
          <ac:chgData name="Vanessa Reis" userId="52f5c992-c630-4a8f-a545-bf6c841bd153" providerId="ADAL" clId="{452DB4FD-21D4-4359-88FA-D5A7F1D82A4E}" dt="2021-04-06T13:08:12.267" v="822" actId="20577"/>
          <ac:spMkLst>
            <pc:docMk/>
            <pc:sldMk cId="2530216839" sldId="474"/>
            <ac:spMk id="2" creationId="{89322FC4-7AB6-4152-A6B6-A5DE12ED4E24}"/>
          </ac:spMkLst>
        </pc:spChg>
        <pc:picChg chg="add mod">
          <ac:chgData name="Vanessa Reis" userId="52f5c992-c630-4a8f-a545-bf6c841bd153" providerId="ADAL" clId="{452DB4FD-21D4-4359-88FA-D5A7F1D82A4E}" dt="2021-04-06T11:13:52.881" v="632"/>
          <ac:picMkLst>
            <pc:docMk/>
            <pc:sldMk cId="2530216839" sldId="474"/>
            <ac:picMk id="4" creationId="{78EEEDA4-D3D1-40C2-BE99-6011E3EE6198}"/>
          </ac:picMkLst>
        </pc:picChg>
      </pc:sldChg>
      <pc:sldChg chg="del">
        <pc:chgData name="Vanessa Reis" userId="52f5c992-c630-4a8f-a545-bf6c841bd153" providerId="ADAL" clId="{452DB4FD-21D4-4359-88FA-D5A7F1D82A4E}" dt="2021-04-06T09:46:58.670" v="20" actId="2696"/>
        <pc:sldMkLst>
          <pc:docMk/>
          <pc:sldMk cId="1842288977" sldId="486"/>
        </pc:sldMkLst>
      </pc:sldChg>
      <pc:sldChg chg="del">
        <pc:chgData name="Vanessa Reis" userId="52f5c992-c630-4a8f-a545-bf6c841bd153" providerId="ADAL" clId="{452DB4FD-21D4-4359-88FA-D5A7F1D82A4E}" dt="2021-04-06T09:47:08.654" v="23" actId="2696"/>
        <pc:sldMkLst>
          <pc:docMk/>
          <pc:sldMk cId="527339721" sldId="487"/>
        </pc:sldMkLst>
      </pc:sldChg>
      <pc:sldChg chg="del">
        <pc:chgData name="Vanessa Reis" userId="52f5c992-c630-4a8f-a545-bf6c841bd153" providerId="ADAL" clId="{452DB4FD-21D4-4359-88FA-D5A7F1D82A4E}" dt="2021-04-06T09:47:13.468" v="25" actId="2696"/>
        <pc:sldMkLst>
          <pc:docMk/>
          <pc:sldMk cId="3463595754" sldId="490"/>
        </pc:sldMkLst>
      </pc:sldChg>
      <pc:sldChg chg="del">
        <pc:chgData name="Vanessa Reis" userId="52f5c992-c630-4a8f-a545-bf6c841bd153" providerId="ADAL" clId="{452DB4FD-21D4-4359-88FA-D5A7F1D82A4E}" dt="2021-04-06T09:47:16.518" v="28" actId="47"/>
        <pc:sldMkLst>
          <pc:docMk/>
          <pc:sldMk cId="2597056663" sldId="491"/>
        </pc:sldMkLst>
      </pc:sldChg>
      <pc:sldChg chg="del">
        <pc:chgData name="Vanessa Reis" userId="52f5c992-c630-4a8f-a545-bf6c841bd153" providerId="ADAL" clId="{452DB4FD-21D4-4359-88FA-D5A7F1D82A4E}" dt="2021-04-06T09:47:17.115" v="29" actId="47"/>
        <pc:sldMkLst>
          <pc:docMk/>
          <pc:sldMk cId="3125607343" sldId="492"/>
        </pc:sldMkLst>
      </pc:sldChg>
      <pc:sldChg chg="del">
        <pc:chgData name="Vanessa Reis" userId="52f5c992-c630-4a8f-a545-bf6c841bd153" providerId="ADAL" clId="{452DB4FD-21D4-4359-88FA-D5A7F1D82A4E}" dt="2021-04-06T09:47:02.621" v="21" actId="2696"/>
        <pc:sldMkLst>
          <pc:docMk/>
          <pc:sldMk cId="354369340" sldId="493"/>
        </pc:sldMkLst>
      </pc:sldChg>
      <pc:sldChg chg="del">
        <pc:chgData name="Vanessa Reis" userId="52f5c992-c630-4a8f-a545-bf6c841bd153" providerId="ADAL" clId="{452DB4FD-21D4-4359-88FA-D5A7F1D82A4E}" dt="2021-04-06T09:47:18.236" v="31" actId="47"/>
        <pc:sldMkLst>
          <pc:docMk/>
          <pc:sldMk cId="497759316" sldId="495"/>
        </pc:sldMkLst>
      </pc:sldChg>
      <pc:sldChg chg="delSp del mod delAnim">
        <pc:chgData name="Vanessa Reis" userId="52f5c992-c630-4a8f-a545-bf6c841bd153" providerId="ADAL" clId="{452DB4FD-21D4-4359-88FA-D5A7F1D82A4E}" dt="2021-04-06T09:47:29.232" v="37" actId="47"/>
        <pc:sldMkLst>
          <pc:docMk/>
          <pc:sldMk cId="3221299885" sldId="496"/>
        </pc:sldMkLst>
        <pc:spChg chg="del">
          <ac:chgData name="Vanessa Reis" userId="52f5c992-c630-4a8f-a545-bf6c841bd153" providerId="ADAL" clId="{452DB4FD-21D4-4359-88FA-D5A7F1D82A4E}" dt="2021-04-06T09:47:26.364" v="35" actId="478"/>
          <ac:spMkLst>
            <pc:docMk/>
            <pc:sldMk cId="3221299885" sldId="496"/>
            <ac:spMk id="2" creationId="{1F037DF0-26D7-4D98-8111-8F7324A0843E}"/>
          </ac:spMkLst>
        </pc:spChg>
        <pc:spChg chg="del">
          <ac:chgData name="Vanessa Reis" userId="52f5c992-c630-4a8f-a545-bf6c841bd153" providerId="ADAL" clId="{452DB4FD-21D4-4359-88FA-D5A7F1D82A4E}" dt="2021-04-06T09:47:24.989" v="34" actId="478"/>
          <ac:spMkLst>
            <pc:docMk/>
            <pc:sldMk cId="3221299885" sldId="496"/>
            <ac:spMk id="4" creationId="{8A148542-E4F4-48C3-B753-17F468B01931}"/>
          </ac:spMkLst>
        </pc:spChg>
        <pc:picChg chg="del">
          <ac:chgData name="Vanessa Reis" userId="52f5c992-c630-4a8f-a545-bf6c841bd153" providerId="ADAL" clId="{452DB4FD-21D4-4359-88FA-D5A7F1D82A4E}" dt="2021-04-06T09:47:22.653" v="33" actId="478"/>
          <ac:picMkLst>
            <pc:docMk/>
            <pc:sldMk cId="3221299885" sldId="496"/>
            <ac:picMk id="3" creationId="{6D556E97-7C8F-451F-A70B-41202837D3F3}"/>
          </ac:picMkLst>
        </pc:picChg>
        <pc:picChg chg="del">
          <ac:chgData name="Vanessa Reis" userId="52f5c992-c630-4a8f-a545-bf6c841bd153" providerId="ADAL" clId="{452DB4FD-21D4-4359-88FA-D5A7F1D82A4E}" dt="2021-04-06T09:47:27.260" v="36" actId="478"/>
          <ac:picMkLst>
            <pc:docMk/>
            <pc:sldMk cId="3221299885" sldId="496"/>
            <ac:picMk id="6" creationId="{AC0BC0E2-4628-4FBE-8E4A-A4790B7754B7}"/>
          </ac:picMkLst>
        </pc:picChg>
      </pc:sldChg>
      <pc:sldChg chg="del">
        <pc:chgData name="Vanessa Reis" userId="52f5c992-c630-4a8f-a545-bf6c841bd153" providerId="ADAL" clId="{452DB4FD-21D4-4359-88FA-D5A7F1D82A4E}" dt="2021-04-06T09:47:17.639" v="30" actId="47"/>
        <pc:sldMkLst>
          <pc:docMk/>
          <pc:sldMk cId="4089074172" sldId="499"/>
        </pc:sldMkLst>
      </pc:sldChg>
      <pc:sldChg chg="del">
        <pc:chgData name="Vanessa Reis" userId="52f5c992-c630-4a8f-a545-bf6c841bd153" providerId="ADAL" clId="{452DB4FD-21D4-4359-88FA-D5A7F1D82A4E}" dt="2021-04-06T09:47:04.614" v="22" actId="2696"/>
        <pc:sldMkLst>
          <pc:docMk/>
          <pc:sldMk cId="805235012" sldId="500"/>
        </pc:sldMkLst>
      </pc:sldChg>
      <pc:sldChg chg="del">
        <pc:chgData name="Vanessa Reis" userId="52f5c992-c630-4a8f-a545-bf6c841bd153" providerId="ADAL" clId="{452DB4FD-21D4-4359-88FA-D5A7F1D82A4E}" dt="2021-04-06T09:47:15.565" v="27" actId="47"/>
        <pc:sldMkLst>
          <pc:docMk/>
          <pc:sldMk cId="1390553162" sldId="502"/>
        </pc:sldMkLst>
      </pc:sldChg>
      <pc:sldChg chg="del">
        <pc:chgData name="Vanessa Reis" userId="52f5c992-c630-4a8f-a545-bf6c841bd153" providerId="ADAL" clId="{452DB4FD-21D4-4359-88FA-D5A7F1D82A4E}" dt="2021-04-06T09:47:18.852" v="32" actId="47"/>
        <pc:sldMkLst>
          <pc:docMk/>
          <pc:sldMk cId="3389843925" sldId="503"/>
        </pc:sldMkLst>
      </pc:sldChg>
      <pc:sldChg chg="add del">
        <pc:chgData name="Vanessa Reis" userId="52f5c992-c630-4a8f-a545-bf6c841bd153" providerId="ADAL" clId="{452DB4FD-21D4-4359-88FA-D5A7F1D82A4E}" dt="2021-04-06T09:47:14.755" v="26" actId="47"/>
        <pc:sldMkLst>
          <pc:docMk/>
          <pc:sldMk cId="805675421" sldId="504"/>
        </pc:sldMkLst>
      </pc:sldChg>
    </pc:docChg>
  </pc:docChgLst>
  <pc:docChgLst>
    <pc:chgData name="Vanessa Reis" userId="52f5c992-c630-4a8f-a545-bf6c841bd153" providerId="ADAL" clId="{09252A66-3F97-46B1-9252-6E4DE52257BC}"/>
    <pc:docChg chg="undo custSel modSld">
      <pc:chgData name="Vanessa Reis" userId="52f5c992-c630-4a8f-a545-bf6c841bd153" providerId="ADAL" clId="{09252A66-3F97-46B1-9252-6E4DE52257BC}" dt="2021-04-05T10:48:40.311" v="175" actId="1592"/>
      <pc:docMkLst>
        <pc:docMk/>
      </pc:docMkLst>
      <pc:sldChg chg="delCm">
        <pc:chgData name="Vanessa Reis" userId="52f5c992-c630-4a8f-a545-bf6c841bd153" providerId="ADAL" clId="{09252A66-3F97-46B1-9252-6E4DE52257BC}" dt="2021-04-05T10:26:23.248" v="44" actId="1592"/>
        <pc:sldMkLst>
          <pc:docMk/>
          <pc:sldMk cId="2553422687" sldId="434"/>
        </pc:sldMkLst>
      </pc:sldChg>
      <pc:sldChg chg="addSp delSp modSp mod addCm">
        <pc:chgData name="Vanessa Reis" userId="52f5c992-c630-4a8f-a545-bf6c841bd153" providerId="ADAL" clId="{09252A66-3F97-46B1-9252-6E4DE52257BC}" dt="2021-04-05T10:42:15.883" v="174" actId="1589"/>
        <pc:sldMkLst>
          <pc:docMk/>
          <pc:sldMk cId="3721410091" sldId="462"/>
        </pc:sldMkLst>
        <pc:picChg chg="add del mod modCrop">
          <ac:chgData name="Vanessa Reis" userId="52f5c992-c630-4a8f-a545-bf6c841bd153" providerId="ADAL" clId="{09252A66-3F97-46B1-9252-6E4DE52257BC}" dt="2021-04-05T10:25:16.270" v="41" actId="1076"/>
          <ac:picMkLst>
            <pc:docMk/>
            <pc:sldMk cId="3721410091" sldId="462"/>
            <ac:picMk id="5" creationId="{7E46F306-CDC8-4E80-9850-D5D1D1A74741}"/>
          </ac:picMkLst>
        </pc:picChg>
        <pc:picChg chg="del mod">
          <ac:chgData name="Vanessa Reis" userId="52f5c992-c630-4a8f-a545-bf6c841bd153" providerId="ADAL" clId="{09252A66-3F97-46B1-9252-6E4DE52257BC}" dt="2021-04-05T10:25:09.279" v="40" actId="478"/>
          <ac:picMkLst>
            <pc:docMk/>
            <pc:sldMk cId="3721410091" sldId="462"/>
            <ac:picMk id="9" creationId="{C189C3BA-BE23-436E-9C77-97232888DC69}"/>
          </ac:picMkLst>
        </pc:picChg>
      </pc:sldChg>
      <pc:sldChg chg="modSp mod">
        <pc:chgData name="Vanessa Reis" userId="52f5c992-c630-4a8f-a545-bf6c841bd153" providerId="ADAL" clId="{09252A66-3F97-46B1-9252-6E4DE52257BC}" dt="2021-04-05T10:26:28.337" v="46" actId="1036"/>
        <pc:sldMkLst>
          <pc:docMk/>
          <pc:sldMk cId="1842288977" sldId="486"/>
        </pc:sldMkLst>
        <pc:picChg chg="mod">
          <ac:chgData name="Vanessa Reis" userId="52f5c992-c630-4a8f-a545-bf6c841bd153" providerId="ADAL" clId="{09252A66-3F97-46B1-9252-6E4DE52257BC}" dt="2021-04-05T10:26:28.337" v="46" actId="1036"/>
          <ac:picMkLst>
            <pc:docMk/>
            <pc:sldMk cId="1842288977" sldId="486"/>
            <ac:picMk id="10" creationId="{657BF414-9DD4-4F60-A110-57C33A6B96B9}"/>
          </ac:picMkLst>
        </pc:picChg>
      </pc:sldChg>
      <pc:sldChg chg="delCm">
        <pc:chgData name="Vanessa Reis" userId="52f5c992-c630-4a8f-a545-bf6c841bd153" providerId="ADAL" clId="{09252A66-3F97-46B1-9252-6E4DE52257BC}" dt="2021-04-05T10:37:33.470" v="142" actId="1592"/>
        <pc:sldMkLst>
          <pc:docMk/>
          <pc:sldMk cId="2597056663" sldId="491"/>
        </pc:sldMkLst>
      </pc:sldChg>
      <pc:sldChg chg="delCm">
        <pc:chgData name="Vanessa Reis" userId="52f5c992-c630-4a8f-a545-bf6c841bd153" providerId="ADAL" clId="{09252A66-3F97-46B1-9252-6E4DE52257BC}" dt="2021-04-05T10:48:40.311" v="175" actId="1592"/>
        <pc:sldMkLst>
          <pc:docMk/>
          <pc:sldMk cId="354369340" sldId="493"/>
        </pc:sldMkLst>
      </pc:sldChg>
      <pc:sldChg chg="modSp mod delCm">
        <pc:chgData name="Vanessa Reis" userId="52f5c992-c630-4a8f-a545-bf6c841bd153" providerId="ADAL" clId="{09252A66-3F97-46B1-9252-6E4DE52257BC}" dt="2021-04-05T10:41:34.067" v="173" actId="1592"/>
        <pc:sldMkLst>
          <pc:docMk/>
          <pc:sldMk cId="497759316" sldId="495"/>
        </pc:sldMkLst>
        <pc:spChg chg="mod">
          <ac:chgData name="Vanessa Reis" userId="52f5c992-c630-4a8f-a545-bf6c841bd153" providerId="ADAL" clId="{09252A66-3F97-46B1-9252-6E4DE52257BC}" dt="2021-04-05T10:39:00.597" v="157" actId="1037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09252A66-3F97-46B1-9252-6E4DE52257BC}" dt="2021-04-05T10:40:22.011" v="171" actId="1076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09252A66-3F97-46B1-9252-6E4DE52257BC}" dt="2021-04-05T10:39:06.372" v="158" actId="1076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09252A66-3F97-46B1-9252-6E4DE52257BC}" dt="2021-04-05T10:39:35.188" v="165" actId="1076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09252A66-3F97-46B1-9252-6E4DE52257BC}" dt="2021-04-05T10:39:53.723" v="168" actId="1076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09252A66-3F97-46B1-9252-6E4DE52257BC}" dt="2021-04-05T10:39:43.925" v="167" actId="14100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09252A66-3F97-46B1-9252-6E4DE52257BC}" dt="2021-04-05T10:40:27.451" v="172" actId="1076"/>
          <ac:spMkLst>
            <pc:docMk/>
            <pc:sldMk cId="497759316" sldId="495"/>
            <ac:spMk id="27" creationId="{7E656323-C38B-4FA1-9D10-DF7259320900}"/>
          </ac:spMkLst>
        </pc:spChg>
        <pc:picChg chg="mod modCrop">
          <ac:chgData name="Vanessa Reis" userId="52f5c992-c630-4a8f-a545-bf6c841bd153" providerId="ADAL" clId="{09252A66-3F97-46B1-9252-6E4DE52257BC}" dt="2021-04-05T10:40:15.739" v="170" actId="1076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09252A66-3F97-46B1-9252-6E4DE52257BC}" dt="2021-04-05T10:39:24.140" v="164" actId="1076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09252A66-3F97-46B1-9252-6E4DE52257BC}" dt="2021-04-05T10:39:08.539" v="159" actId="1076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09252A66-3F97-46B1-9252-6E4DE52257BC}" dt="2021-04-05T10:38:48.180" v="151" actId="1076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addCm">
        <pc:chgData name="Vanessa Reis" userId="52f5c992-c630-4a8f-a545-bf6c841bd153" providerId="ADAL" clId="{09252A66-3F97-46B1-9252-6E4DE52257BC}" dt="2021-04-05T10:37:15.625" v="141" actId="1589"/>
        <pc:sldMkLst>
          <pc:docMk/>
          <pc:sldMk cId="805235012" sldId="500"/>
        </pc:sldMkLst>
        <pc:spChg chg="mod">
          <ac:chgData name="Vanessa Reis" userId="52f5c992-c630-4a8f-a545-bf6c841bd153" providerId="ADAL" clId="{09252A66-3F97-46B1-9252-6E4DE52257BC}" dt="2021-04-05T10:36:23.864" v="140" actId="20577"/>
          <ac:spMkLst>
            <pc:docMk/>
            <pc:sldMk cId="805235012" sldId="500"/>
            <ac:spMk id="34" creationId="{ED95B9D2-7C8E-437C-8D2E-C6E1B78AC7B6}"/>
          </ac:spMkLst>
        </pc:spChg>
        <pc:spChg chg="mod">
          <ac:chgData name="Vanessa Reis" userId="52f5c992-c630-4a8f-a545-bf6c841bd153" providerId="ADAL" clId="{09252A66-3F97-46B1-9252-6E4DE52257BC}" dt="2021-04-05T10:34:12.486" v="108" actId="20577"/>
          <ac:spMkLst>
            <pc:docMk/>
            <pc:sldMk cId="805235012" sldId="500"/>
            <ac:spMk id="37" creationId="{59D092E6-E612-4A66-8626-0471BE051A8E}"/>
          </ac:spMkLst>
        </pc:spChg>
        <pc:spChg chg="mod">
          <ac:chgData name="Vanessa Reis" userId="52f5c992-c630-4a8f-a545-bf6c841bd153" providerId="ADAL" clId="{09252A66-3F97-46B1-9252-6E4DE52257BC}" dt="2021-04-05T10:32:34.726" v="74" actId="1076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  <pc:docChgLst>
    <pc:chgData name="Vanessa Reis" userId="52f5c992-c630-4a8f-a545-bf6c841bd153" providerId="ADAL" clId="{3D3E3E82-0EEA-438A-A106-B18127DBE963}"/>
    <pc:docChg chg="undo custSel addSld delSld modSld">
      <pc:chgData name="Vanessa Reis" userId="52f5c992-c630-4a8f-a545-bf6c841bd153" providerId="ADAL" clId="{3D3E3E82-0EEA-438A-A106-B18127DBE963}" dt="2021-05-05T13:44:06.623" v="1129" actId="47"/>
      <pc:docMkLst>
        <pc:docMk/>
      </pc:docMkLst>
      <pc:sldChg chg="modSp mod modAnim">
        <pc:chgData name="Vanessa Reis" userId="52f5c992-c630-4a8f-a545-bf6c841bd153" providerId="ADAL" clId="{3D3E3E82-0EEA-438A-A106-B18127DBE963}" dt="2021-05-05T11:27:02.287" v="36" actId="1076"/>
        <pc:sldMkLst>
          <pc:docMk/>
          <pc:sldMk cId="2553422687" sldId="434"/>
        </pc:sldMkLst>
        <pc:spChg chg="mod">
          <ac:chgData name="Vanessa Reis" userId="52f5c992-c630-4a8f-a545-bf6c841bd153" providerId="ADAL" clId="{3D3E3E82-0EEA-438A-A106-B18127DBE963}" dt="2021-05-05T11:27:02.287" v="36" actId="1076"/>
          <ac:spMkLst>
            <pc:docMk/>
            <pc:sldMk cId="2553422687" sldId="434"/>
            <ac:spMk id="15" creationId="{EA1B6770-AE7A-4CBD-BFB1-98C0705943AD}"/>
          </ac:spMkLst>
        </pc:spChg>
      </pc:sldChg>
      <pc:sldChg chg="modSp">
        <pc:chgData name="Vanessa Reis" userId="52f5c992-c630-4a8f-a545-bf6c841bd153" providerId="ADAL" clId="{3D3E3E82-0EEA-438A-A106-B18127DBE963}" dt="2021-05-05T11:26:34.087" v="31" actId="20577"/>
        <pc:sldMkLst>
          <pc:docMk/>
          <pc:sldMk cId="3721410091" sldId="462"/>
        </pc:sldMkLst>
        <pc:spChg chg="mod">
          <ac:chgData name="Vanessa Reis" userId="52f5c992-c630-4a8f-a545-bf6c841bd153" providerId="ADAL" clId="{3D3E3E82-0EEA-438A-A106-B18127DBE963}" dt="2021-05-05T11:26:34.087" v="31" actId="20577"/>
          <ac:spMkLst>
            <pc:docMk/>
            <pc:sldMk cId="3721410091" sldId="462"/>
            <ac:spMk id="7" creationId="{2D262D77-AA3E-4C7E-8A13-6015A4D5C33D}"/>
          </ac:spMkLst>
        </pc:spChg>
      </pc:sldChg>
      <pc:sldChg chg="addSp delSp modSp mod delAnim modAnim">
        <pc:chgData name="Vanessa Reis" userId="52f5c992-c630-4a8f-a545-bf6c841bd153" providerId="ADAL" clId="{3D3E3E82-0EEA-438A-A106-B18127DBE963}" dt="2021-05-05T12:49:05.700" v="94" actId="15"/>
        <pc:sldMkLst>
          <pc:docMk/>
          <pc:sldMk cId="2434985858" sldId="463"/>
        </pc:sldMkLst>
        <pc:spChg chg="mod">
          <ac:chgData name="Vanessa Reis" userId="52f5c992-c630-4a8f-a545-bf6c841bd153" providerId="ADAL" clId="{3D3E3E82-0EEA-438A-A106-B18127DBE963}" dt="2021-05-05T11:29:40.265" v="66" actId="255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3D3E3E82-0EEA-438A-A106-B18127DBE963}" dt="2021-05-05T11:28:14.679" v="44" actId="478"/>
          <ac:spMkLst>
            <pc:docMk/>
            <pc:sldMk cId="2434985858" sldId="463"/>
            <ac:spMk id="6" creationId="{8131A860-C689-42B9-BA03-426C9AEF7BAE}"/>
          </ac:spMkLst>
        </pc:spChg>
        <pc:spChg chg="del mod">
          <ac:chgData name="Vanessa Reis" userId="52f5c992-c630-4a8f-a545-bf6c841bd153" providerId="ADAL" clId="{3D3E3E82-0EEA-438A-A106-B18127DBE963}" dt="2021-05-05T11:28:19.831" v="49" actId="478"/>
          <ac:spMkLst>
            <pc:docMk/>
            <pc:sldMk cId="2434985858" sldId="463"/>
            <ac:spMk id="7" creationId="{31DC256E-DA14-45F3-9193-CB109D24AF58}"/>
          </ac:spMkLst>
        </pc:spChg>
        <pc:spChg chg="del">
          <ac:chgData name="Vanessa Reis" userId="52f5c992-c630-4a8f-a545-bf6c841bd153" providerId="ADAL" clId="{3D3E3E82-0EEA-438A-A106-B18127DBE963}" dt="2021-05-05T11:29:35.512" v="65" actId="478"/>
          <ac:spMkLst>
            <pc:docMk/>
            <pc:sldMk cId="2434985858" sldId="463"/>
            <ac:spMk id="8" creationId="{81DBA426-657E-4D83-AEC2-4A131AD2F8D2}"/>
          </ac:spMkLst>
        </pc:spChg>
        <pc:spChg chg="del">
          <ac:chgData name="Vanessa Reis" userId="52f5c992-c630-4a8f-a545-bf6c841bd153" providerId="ADAL" clId="{3D3E3E82-0EEA-438A-A106-B18127DBE963}" dt="2021-05-05T11:28:13.512" v="43" actId="478"/>
          <ac:spMkLst>
            <pc:docMk/>
            <pc:sldMk cId="2434985858" sldId="463"/>
            <ac:spMk id="12" creationId="{CCEEF7B1-D034-46C5-8297-0E1D3679746D}"/>
          </ac:spMkLst>
        </pc:spChg>
        <pc:spChg chg="del">
          <ac:chgData name="Vanessa Reis" userId="52f5c992-c630-4a8f-a545-bf6c841bd153" providerId="ADAL" clId="{3D3E3E82-0EEA-438A-A106-B18127DBE963}" dt="2021-05-05T11:28:12.952" v="42" actId="478"/>
          <ac:spMkLst>
            <pc:docMk/>
            <pc:sldMk cId="2434985858" sldId="463"/>
            <ac:spMk id="13" creationId="{78BE48FF-5F90-43EF-8935-3B2F693DC41C}"/>
          </ac:spMkLst>
        </pc:spChg>
        <pc:spChg chg="del">
          <ac:chgData name="Vanessa Reis" userId="52f5c992-c630-4a8f-a545-bf6c841bd153" providerId="ADAL" clId="{3D3E3E82-0EEA-438A-A106-B18127DBE963}" dt="2021-05-05T11:28:12.392" v="41" actId="478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3D3E3E82-0EEA-438A-A106-B18127DBE963}" dt="2021-05-05T11:28:59.849" v="58" actId="20577"/>
          <ac:spMkLst>
            <pc:docMk/>
            <pc:sldMk cId="2434985858" sldId="463"/>
            <ac:spMk id="15" creationId="{EE01F332-A1D1-4CBB-B689-0055EC35ADEE}"/>
          </ac:spMkLst>
        </pc:spChg>
        <pc:spChg chg="del">
          <ac:chgData name="Vanessa Reis" userId="52f5c992-c630-4a8f-a545-bf6c841bd153" providerId="ADAL" clId="{3D3E3E82-0EEA-438A-A106-B18127DBE963}" dt="2021-05-05T11:28:17.656" v="47" actId="478"/>
          <ac:spMkLst>
            <pc:docMk/>
            <pc:sldMk cId="2434985858" sldId="463"/>
            <ac:spMk id="16" creationId="{ED040E0E-C04D-4330-A0F6-C6C236441BBE}"/>
          </ac:spMkLst>
        </pc:spChg>
        <pc:spChg chg="add mod">
          <ac:chgData name="Vanessa Reis" userId="52f5c992-c630-4a8f-a545-bf6c841bd153" providerId="ADAL" clId="{3D3E3E82-0EEA-438A-A106-B18127DBE963}" dt="2021-05-05T11:29:14.168" v="61" actId="20577"/>
          <ac:spMkLst>
            <pc:docMk/>
            <pc:sldMk cId="2434985858" sldId="463"/>
            <ac:spMk id="17" creationId="{088BC181-C184-4A0D-9A49-4448175EB872}"/>
          </ac:spMkLst>
        </pc:spChg>
        <pc:spChg chg="add mod">
          <ac:chgData name="Vanessa Reis" userId="52f5c992-c630-4a8f-a545-bf6c841bd153" providerId="ADAL" clId="{3D3E3E82-0EEA-438A-A106-B18127DBE963}" dt="2021-05-05T11:29:18.679" v="62" actId="20577"/>
          <ac:spMkLst>
            <pc:docMk/>
            <pc:sldMk cId="2434985858" sldId="463"/>
            <ac:spMk id="18" creationId="{4166E968-C182-4D9E-8C36-45D18407D6D8}"/>
          </ac:spMkLst>
        </pc:spChg>
        <pc:spChg chg="del">
          <ac:chgData name="Vanessa Reis" userId="52f5c992-c630-4a8f-a545-bf6c841bd153" providerId="ADAL" clId="{3D3E3E82-0EEA-438A-A106-B18127DBE963}" dt="2021-05-05T11:28:17.096" v="46" actId="478"/>
          <ac:spMkLst>
            <pc:docMk/>
            <pc:sldMk cId="2434985858" sldId="463"/>
            <ac:spMk id="19" creationId="{1C13992F-72AA-4ADE-82B5-A22D18B3A137}"/>
          </ac:spMkLst>
        </pc:spChg>
        <pc:spChg chg="del">
          <ac:chgData name="Vanessa Reis" userId="52f5c992-c630-4a8f-a545-bf6c841bd153" providerId="ADAL" clId="{3D3E3E82-0EEA-438A-A106-B18127DBE963}" dt="2021-05-05T11:28:16.344" v="45" actId="478"/>
          <ac:spMkLst>
            <pc:docMk/>
            <pc:sldMk cId="2434985858" sldId="463"/>
            <ac:spMk id="20" creationId="{92F8B696-E32C-43DF-9D28-FCC63D580BB1}"/>
          </ac:spMkLst>
        </pc:spChg>
        <pc:spChg chg="del">
          <ac:chgData name="Vanessa Reis" userId="52f5c992-c630-4a8f-a545-bf6c841bd153" providerId="ADAL" clId="{3D3E3E82-0EEA-438A-A106-B18127DBE963}" dt="2021-05-05T11:29:43.609" v="69" actId="478"/>
          <ac:spMkLst>
            <pc:docMk/>
            <pc:sldMk cId="2434985858" sldId="463"/>
            <ac:spMk id="21" creationId="{71531A42-7022-4C89-A535-E87A2B111445}"/>
          </ac:spMkLst>
        </pc:spChg>
        <pc:spChg chg="del">
          <ac:chgData name="Vanessa Reis" userId="52f5c992-c630-4a8f-a545-bf6c841bd153" providerId="ADAL" clId="{3D3E3E82-0EEA-438A-A106-B18127DBE963}" dt="2021-05-05T11:29:43.145" v="68" actId="478"/>
          <ac:spMkLst>
            <pc:docMk/>
            <pc:sldMk cId="2434985858" sldId="463"/>
            <ac:spMk id="22" creationId="{6F163A5C-67E0-4298-A16C-68A1510422C1}"/>
          </ac:spMkLst>
        </pc:spChg>
        <pc:spChg chg="del">
          <ac:chgData name="Vanessa Reis" userId="52f5c992-c630-4a8f-a545-bf6c841bd153" providerId="ADAL" clId="{3D3E3E82-0EEA-438A-A106-B18127DBE963}" dt="2021-05-05T11:29:42.553" v="67" actId="478"/>
          <ac:spMkLst>
            <pc:docMk/>
            <pc:sldMk cId="2434985858" sldId="463"/>
            <ac:spMk id="23" creationId="{079A2519-482E-4478-BA9E-77369014EBBE}"/>
          </ac:spMkLst>
        </pc:spChg>
        <pc:spChg chg="add mod">
          <ac:chgData name="Vanessa Reis" userId="52f5c992-c630-4a8f-a545-bf6c841bd153" providerId="ADAL" clId="{3D3E3E82-0EEA-438A-A106-B18127DBE963}" dt="2021-05-05T11:29:22.391" v="63" actId="20577"/>
          <ac:spMkLst>
            <pc:docMk/>
            <pc:sldMk cId="2434985858" sldId="463"/>
            <ac:spMk id="24" creationId="{3198422A-A85F-474F-830D-D6E59A1460DE}"/>
          </ac:spMkLst>
        </pc:spChg>
        <pc:spChg chg="add mod">
          <ac:chgData name="Vanessa Reis" userId="52f5c992-c630-4a8f-a545-bf6c841bd153" providerId="ADAL" clId="{3D3E3E82-0EEA-438A-A106-B18127DBE963}" dt="2021-05-05T11:29:24.856" v="64" actId="20577"/>
          <ac:spMkLst>
            <pc:docMk/>
            <pc:sldMk cId="2434985858" sldId="463"/>
            <ac:spMk id="25" creationId="{2D7C6645-9F71-4251-9BD2-0BDCF0004D00}"/>
          </ac:spMkLst>
        </pc:spChg>
        <pc:spChg chg="add mod">
          <ac:chgData name="Vanessa Reis" userId="52f5c992-c630-4a8f-a545-bf6c841bd153" providerId="ADAL" clId="{3D3E3E82-0EEA-438A-A106-B18127DBE963}" dt="2021-05-05T11:30:11.495" v="75" actId="1035"/>
          <ac:spMkLst>
            <pc:docMk/>
            <pc:sldMk cId="2434985858" sldId="463"/>
            <ac:spMk id="26" creationId="{E887F446-C3F1-4870-856C-E7DA79E728FC}"/>
          </ac:spMkLst>
        </pc:spChg>
        <pc:spChg chg="add mod">
          <ac:chgData name="Vanessa Reis" userId="52f5c992-c630-4a8f-a545-bf6c841bd153" providerId="ADAL" clId="{3D3E3E82-0EEA-438A-A106-B18127DBE963}" dt="2021-05-05T11:31:08.015" v="87" actId="1076"/>
          <ac:spMkLst>
            <pc:docMk/>
            <pc:sldMk cId="2434985858" sldId="463"/>
            <ac:spMk id="28" creationId="{BD0170D7-A4AE-45B0-A9DE-32B42BAB984E}"/>
          </ac:spMkLst>
        </pc:spChg>
        <pc:spChg chg="add mod">
          <ac:chgData name="Vanessa Reis" userId="52f5c992-c630-4a8f-a545-bf6c841bd153" providerId="ADAL" clId="{3D3E3E82-0EEA-438A-A106-B18127DBE963}" dt="2021-05-05T12:49:05.700" v="94" actId="15"/>
          <ac:spMkLst>
            <pc:docMk/>
            <pc:sldMk cId="2434985858" sldId="463"/>
            <ac:spMk id="29" creationId="{4AA8B1A0-BB99-4306-914D-2BBC18158095}"/>
          </ac:spMkLst>
        </pc:spChg>
        <pc:picChg chg="add mod">
          <ac:chgData name="Vanessa Reis" userId="52f5c992-c630-4a8f-a545-bf6c841bd153" providerId="ADAL" clId="{3D3E3E82-0EEA-438A-A106-B18127DBE963}" dt="2021-05-05T11:30:31.983" v="81" actId="1076"/>
          <ac:picMkLst>
            <pc:docMk/>
            <pc:sldMk cId="2434985858" sldId="463"/>
            <ac:picMk id="27" creationId="{F4FBC3FD-56D6-4E7F-8976-8C4A88C467E8}"/>
          </ac:picMkLst>
        </pc:picChg>
      </pc:sldChg>
      <pc:sldChg chg="modSp modAnim">
        <pc:chgData name="Vanessa Reis" userId="52f5c992-c630-4a8f-a545-bf6c841bd153" providerId="ADAL" clId="{3D3E3E82-0EEA-438A-A106-B18127DBE963}" dt="2021-05-05T13:28:03.478" v="970"/>
        <pc:sldMkLst>
          <pc:docMk/>
          <pc:sldMk cId="529724505" sldId="464"/>
        </pc:sldMkLst>
        <pc:spChg chg="mod">
          <ac:chgData name="Vanessa Reis" userId="52f5c992-c630-4a8f-a545-bf6c841bd153" providerId="ADAL" clId="{3D3E3E82-0EEA-438A-A106-B18127DBE963}" dt="2021-05-05T13:28:03.478" v="970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modAnim">
        <pc:chgData name="Vanessa Reis" userId="52f5c992-c630-4a8f-a545-bf6c841bd153" providerId="ADAL" clId="{3D3E3E82-0EEA-438A-A106-B18127DBE963}" dt="2021-05-05T12:57:15.352" v="271" actId="1076"/>
        <pc:sldMkLst>
          <pc:docMk/>
          <pc:sldMk cId="4148995779" sldId="465"/>
        </pc:sldMkLst>
        <pc:spChg chg="add mod">
          <ac:chgData name="Vanessa Reis" userId="52f5c992-c630-4a8f-a545-bf6c841bd153" providerId="ADAL" clId="{3D3E3E82-0EEA-438A-A106-B18127DBE963}" dt="2021-05-05T12:50:54.244" v="100" actId="255"/>
          <ac:spMkLst>
            <pc:docMk/>
            <pc:sldMk cId="4148995779" sldId="465"/>
            <ac:spMk id="4" creationId="{593753BD-9A54-431F-B806-6F9F8A52B67D}"/>
          </ac:spMkLst>
        </pc:spChg>
        <pc:spChg chg="mod">
          <ac:chgData name="Vanessa Reis" userId="52f5c992-c630-4a8f-a545-bf6c841bd153" providerId="ADAL" clId="{3D3E3E82-0EEA-438A-A106-B18127DBE963}" dt="2021-05-05T12:50:42.275" v="97" actId="20577"/>
          <ac:spMkLst>
            <pc:docMk/>
            <pc:sldMk cId="4148995779" sldId="465"/>
            <ac:spMk id="7" creationId="{8F7DB567-93AE-4A99-97CD-4F4BFA90916A}"/>
          </ac:spMkLst>
        </pc:spChg>
        <pc:spChg chg="add mod">
          <ac:chgData name="Vanessa Reis" userId="52f5c992-c630-4a8f-a545-bf6c841bd153" providerId="ADAL" clId="{3D3E3E82-0EEA-438A-A106-B18127DBE963}" dt="2021-05-05T12:54:34.045" v="131" actId="207"/>
          <ac:spMkLst>
            <pc:docMk/>
            <pc:sldMk cId="4148995779" sldId="465"/>
            <ac:spMk id="8" creationId="{6692408A-C500-40FE-960F-E83D9E873EC2}"/>
          </ac:spMkLst>
        </pc:spChg>
        <pc:spChg chg="add mod">
          <ac:chgData name="Vanessa Reis" userId="52f5c992-c630-4a8f-a545-bf6c841bd153" providerId="ADAL" clId="{3D3E3E82-0EEA-438A-A106-B18127DBE963}" dt="2021-05-05T12:55:29.410" v="176" actId="20577"/>
          <ac:spMkLst>
            <pc:docMk/>
            <pc:sldMk cId="4148995779" sldId="465"/>
            <ac:spMk id="9" creationId="{78280BCD-AF9B-48D2-A90E-F2BB2BBAA35B}"/>
          </ac:spMkLst>
        </pc:spChg>
        <pc:spChg chg="add mod">
          <ac:chgData name="Vanessa Reis" userId="52f5c992-c630-4a8f-a545-bf6c841bd153" providerId="ADAL" clId="{3D3E3E82-0EEA-438A-A106-B18127DBE963}" dt="2021-05-05T12:57:15.352" v="271" actId="1076"/>
          <ac:spMkLst>
            <pc:docMk/>
            <pc:sldMk cId="4148995779" sldId="465"/>
            <ac:spMk id="10" creationId="{7C36C33A-DAAE-4BC3-98D1-D17FD9B93934}"/>
          </ac:spMkLst>
        </pc:spChg>
        <pc:spChg chg="del">
          <ac:chgData name="Vanessa Reis" userId="52f5c992-c630-4a8f-a545-bf6c841bd153" providerId="ADAL" clId="{3D3E3E82-0EEA-438A-A106-B18127DBE963}" dt="2021-05-05T12:50:35.251" v="95" actId="478"/>
          <ac:spMkLst>
            <pc:docMk/>
            <pc:sldMk cId="4148995779" sldId="465"/>
            <ac:spMk id="16" creationId="{3AC06D31-6486-42D3-9B8E-FF72BB49C688}"/>
          </ac:spMkLst>
        </pc:spChg>
        <pc:picChg chg="add mod modCrop">
          <ac:chgData name="Vanessa Reis" userId="52f5c992-c630-4a8f-a545-bf6c841bd153" providerId="ADAL" clId="{3D3E3E82-0EEA-438A-A106-B18127DBE963}" dt="2021-05-05T12:54:03.361" v="127" actId="1076"/>
          <ac:picMkLst>
            <pc:docMk/>
            <pc:sldMk cId="4148995779" sldId="465"/>
            <ac:picMk id="3" creationId="{0327D841-0B3D-47CB-BE79-4B3B051BCF8C}"/>
          </ac:picMkLst>
        </pc:picChg>
        <pc:picChg chg="add del mod">
          <ac:chgData name="Vanessa Reis" userId="52f5c992-c630-4a8f-a545-bf6c841bd153" providerId="ADAL" clId="{3D3E3E82-0EEA-438A-A106-B18127DBE963}" dt="2021-05-05T12:52:38.035" v="102" actId="478"/>
          <ac:picMkLst>
            <pc:docMk/>
            <pc:sldMk cId="4148995779" sldId="465"/>
            <ac:picMk id="5" creationId="{7598380F-E185-46A7-9C6C-716BCD715CC1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05T13:34:36.964" v="1065" actId="948"/>
        <pc:sldMkLst>
          <pc:docMk/>
          <pc:sldMk cId="338255503" sldId="466"/>
        </pc:sldMkLst>
        <pc:spChg chg="del">
          <ac:chgData name="Vanessa Reis" userId="52f5c992-c630-4a8f-a545-bf6c841bd153" providerId="ADAL" clId="{3D3E3E82-0EEA-438A-A106-B18127DBE963}" dt="2021-05-05T13:29:17.871" v="988" actId="478"/>
          <ac:spMkLst>
            <pc:docMk/>
            <pc:sldMk cId="338255503" sldId="466"/>
            <ac:spMk id="6" creationId="{07CFC759-B03C-4490-9BFE-861395CE5D09}"/>
          </ac:spMkLst>
        </pc:spChg>
        <pc:spChg chg="del">
          <ac:chgData name="Vanessa Reis" userId="52f5c992-c630-4a8f-a545-bf6c841bd153" providerId="ADAL" clId="{3D3E3E82-0EEA-438A-A106-B18127DBE963}" dt="2021-05-05T13:29:10.511" v="987" actId="478"/>
          <ac:spMkLst>
            <pc:docMk/>
            <pc:sldMk cId="338255503" sldId="466"/>
            <ac:spMk id="7" creationId="{0E1F8A5F-C55D-4D6E-A934-8027A5E9C199}"/>
          </ac:spMkLst>
        </pc:spChg>
        <pc:spChg chg="del">
          <ac:chgData name="Vanessa Reis" userId="52f5c992-c630-4a8f-a545-bf6c841bd153" providerId="ADAL" clId="{3D3E3E82-0EEA-438A-A106-B18127DBE963}" dt="2021-05-05T13:29:04.863" v="980" actId="478"/>
          <ac:spMkLst>
            <pc:docMk/>
            <pc:sldMk cId="338255503" sldId="466"/>
            <ac:spMk id="8" creationId="{0ADD2544-2BA0-446C-90CF-757C69C052ED}"/>
          </ac:spMkLst>
        </pc:spChg>
        <pc:spChg chg="del">
          <ac:chgData name="Vanessa Reis" userId="52f5c992-c630-4a8f-a545-bf6c841bd153" providerId="ADAL" clId="{3D3E3E82-0EEA-438A-A106-B18127DBE963}" dt="2021-05-05T13:29:09.152" v="986" actId="478"/>
          <ac:spMkLst>
            <pc:docMk/>
            <pc:sldMk cId="338255503" sldId="466"/>
            <ac:spMk id="9" creationId="{14E14E57-F81B-4E95-85B1-0416CDBFE97A}"/>
          </ac:spMkLst>
        </pc:spChg>
        <pc:spChg chg="del">
          <ac:chgData name="Vanessa Reis" userId="52f5c992-c630-4a8f-a545-bf6c841bd153" providerId="ADAL" clId="{3D3E3E82-0EEA-438A-A106-B18127DBE963}" dt="2021-05-05T13:29:08.672" v="985" actId="478"/>
          <ac:spMkLst>
            <pc:docMk/>
            <pc:sldMk cId="338255503" sldId="466"/>
            <ac:spMk id="10" creationId="{FE4CF37B-32CB-4B6D-8008-BB6A7AB0D594}"/>
          </ac:spMkLst>
        </pc:spChg>
        <pc:spChg chg="del">
          <ac:chgData name="Vanessa Reis" userId="52f5c992-c630-4a8f-a545-bf6c841bd153" providerId="ADAL" clId="{3D3E3E82-0EEA-438A-A106-B18127DBE963}" dt="2021-05-05T13:29:07.696" v="984" actId="478"/>
          <ac:spMkLst>
            <pc:docMk/>
            <pc:sldMk cId="338255503" sldId="466"/>
            <ac:spMk id="11" creationId="{EBB6CC0E-933A-448D-88AA-9563A2730CD7}"/>
          </ac:spMkLst>
        </pc:spChg>
        <pc:spChg chg="del">
          <ac:chgData name="Vanessa Reis" userId="52f5c992-c630-4a8f-a545-bf6c841bd153" providerId="ADAL" clId="{3D3E3E82-0EEA-438A-A106-B18127DBE963}" dt="2021-05-05T13:29:05.552" v="981" actId="478"/>
          <ac:spMkLst>
            <pc:docMk/>
            <pc:sldMk cId="338255503" sldId="466"/>
            <ac:spMk id="12" creationId="{CE13AF93-9685-4087-991B-8933A8A9B1B6}"/>
          </ac:spMkLst>
        </pc:spChg>
        <pc:spChg chg="del">
          <ac:chgData name="Vanessa Reis" userId="52f5c992-c630-4a8f-a545-bf6c841bd153" providerId="ADAL" clId="{3D3E3E82-0EEA-438A-A106-B18127DBE963}" dt="2021-05-05T13:29:06.640" v="983" actId="478"/>
          <ac:spMkLst>
            <pc:docMk/>
            <pc:sldMk cId="338255503" sldId="466"/>
            <ac:spMk id="13" creationId="{56DCAD64-659F-4D33-882B-018F6F0A13B4}"/>
          </ac:spMkLst>
        </pc:spChg>
        <pc:spChg chg="del">
          <ac:chgData name="Vanessa Reis" userId="52f5c992-c630-4a8f-a545-bf6c841bd153" providerId="ADAL" clId="{3D3E3E82-0EEA-438A-A106-B18127DBE963}" dt="2021-05-05T13:29:06.111" v="982" actId="478"/>
          <ac:spMkLst>
            <pc:docMk/>
            <pc:sldMk cId="338255503" sldId="466"/>
            <ac:spMk id="14" creationId="{B576E6E8-8105-42A2-A4E9-BF2AF5EC61DB}"/>
          </ac:spMkLst>
        </pc:spChg>
        <pc:spChg chg="add mod">
          <ac:chgData name="Vanessa Reis" userId="52f5c992-c630-4a8f-a545-bf6c841bd153" providerId="ADAL" clId="{3D3E3E82-0EEA-438A-A106-B18127DBE963}" dt="2021-05-05T13:29:26.529" v="991" actId="255"/>
          <ac:spMkLst>
            <pc:docMk/>
            <pc:sldMk cId="338255503" sldId="466"/>
            <ac:spMk id="15" creationId="{3884E2B4-477A-48E3-ABC5-1972A0AE92BF}"/>
          </ac:spMkLst>
        </pc:spChg>
        <pc:spChg chg="add mod">
          <ac:chgData name="Vanessa Reis" userId="52f5c992-c630-4a8f-a545-bf6c841bd153" providerId="ADAL" clId="{3D3E3E82-0EEA-438A-A106-B18127DBE963}" dt="2021-05-05T13:34:36.964" v="1065" actId="948"/>
          <ac:spMkLst>
            <pc:docMk/>
            <pc:sldMk cId="338255503" sldId="466"/>
            <ac:spMk id="18" creationId="{C7DE6179-F03E-4075-B8AF-D27A5CB70CAE}"/>
          </ac:spMkLst>
        </pc:spChg>
        <pc:graphicFrameChg chg="add del mod">
          <ac:chgData name="Vanessa Reis" userId="52f5c992-c630-4a8f-a545-bf6c841bd153" providerId="ADAL" clId="{3D3E3E82-0EEA-438A-A106-B18127DBE963}" dt="2021-05-05T13:33:00.751" v="1051"/>
          <ac:graphicFrameMkLst>
            <pc:docMk/>
            <pc:sldMk cId="338255503" sldId="466"/>
            <ac:graphicFrameMk id="2" creationId="{06598F7E-1744-4463-B732-863773AAB36D}"/>
          </ac:graphicFrameMkLst>
        </pc:graphicFrameChg>
        <pc:graphicFrameChg chg="add mod modGraphic">
          <ac:chgData name="Vanessa Reis" userId="52f5c992-c630-4a8f-a545-bf6c841bd153" providerId="ADAL" clId="{3D3E3E82-0EEA-438A-A106-B18127DBE963}" dt="2021-05-05T13:31:43.373" v="1011" actId="14100"/>
          <ac:graphicFrameMkLst>
            <pc:docMk/>
            <pc:sldMk cId="338255503" sldId="466"/>
            <ac:graphicFrameMk id="16" creationId="{595FCAFD-57C3-45A1-BDDA-D21CE868EB54}"/>
          </ac:graphicFrameMkLst>
        </pc:graphicFrameChg>
        <pc:graphicFrameChg chg="add del mod modGraphic">
          <ac:chgData name="Vanessa Reis" userId="52f5c992-c630-4a8f-a545-bf6c841bd153" providerId="ADAL" clId="{3D3E3E82-0EEA-438A-A106-B18127DBE963}" dt="2021-05-05T13:32:52.799" v="1049" actId="478"/>
          <ac:graphicFrameMkLst>
            <pc:docMk/>
            <pc:sldMk cId="338255503" sldId="466"/>
            <ac:graphicFrameMk id="17" creationId="{440577AD-3A48-4A82-B1CF-31296D472E08}"/>
          </ac:graphicFrameMkLst>
        </pc:graphicFrameChg>
      </pc:sldChg>
      <pc:sldChg chg="addSp delSp modSp mod delAnim">
        <pc:chgData name="Vanessa Reis" userId="52f5c992-c630-4a8f-a545-bf6c841bd153" providerId="ADAL" clId="{3D3E3E82-0EEA-438A-A106-B18127DBE963}" dt="2021-05-05T13:28:55.471" v="979" actId="1076"/>
        <pc:sldMkLst>
          <pc:docMk/>
          <pc:sldMk cId="1150625299" sldId="467"/>
        </pc:sldMkLst>
        <pc:spChg chg="add mod">
          <ac:chgData name="Vanessa Reis" userId="52f5c992-c630-4a8f-a545-bf6c841bd153" providerId="ADAL" clId="{3D3E3E82-0EEA-438A-A106-B18127DBE963}" dt="2021-05-05T13:28:31.687" v="975" actId="207"/>
          <ac:spMkLst>
            <pc:docMk/>
            <pc:sldMk cId="1150625299" sldId="467"/>
            <ac:spMk id="4" creationId="{9BFEE2CF-8DF1-4156-99B8-D4D0044365FC}"/>
          </ac:spMkLst>
        </pc:spChg>
        <pc:spChg chg="add mod">
          <ac:chgData name="Vanessa Reis" userId="52f5c992-c630-4a8f-a545-bf6c841bd153" providerId="ADAL" clId="{3D3E3E82-0EEA-438A-A106-B18127DBE963}" dt="2021-05-05T13:28:55.471" v="979" actId="1076"/>
          <ac:spMkLst>
            <pc:docMk/>
            <pc:sldMk cId="1150625299" sldId="467"/>
            <ac:spMk id="5" creationId="{F29C4677-7A77-4D88-B4C6-BD1B978210DA}"/>
          </ac:spMkLst>
        </pc:spChg>
        <pc:spChg chg="del">
          <ac:chgData name="Vanessa Reis" userId="52f5c992-c630-4a8f-a545-bf6c841bd153" providerId="ADAL" clId="{3D3E3E82-0EEA-438A-A106-B18127DBE963}" dt="2021-05-05T13:28:20.801" v="972" actId="478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3D3E3E82-0EEA-438A-A106-B18127DBE963}" dt="2021-05-05T13:28:18.721" v="971" actId="478"/>
          <ac:graphicFrameMkLst>
            <pc:docMk/>
            <pc:sldMk cId="1150625299" sldId="467"/>
            <ac:graphicFrameMk id="8" creationId="{96171E0F-61EA-444B-A639-07ED04D281D5}"/>
          </ac:graphicFrameMkLst>
        </pc:graphicFrameChg>
      </pc:sldChg>
      <pc:sldChg chg="addSp delSp modSp mod delAnim">
        <pc:chgData name="Vanessa Reis" userId="52f5c992-c630-4a8f-a545-bf6c841bd153" providerId="ADAL" clId="{3D3E3E82-0EEA-438A-A106-B18127DBE963}" dt="2021-05-05T13:07:27.984" v="454" actId="20577"/>
        <pc:sldMkLst>
          <pc:docMk/>
          <pc:sldMk cId="2448194585" sldId="475"/>
        </pc:sldMkLst>
        <pc:spChg chg="add mod">
          <ac:chgData name="Vanessa Reis" userId="52f5c992-c630-4a8f-a545-bf6c841bd153" providerId="ADAL" clId="{3D3E3E82-0EEA-438A-A106-B18127DBE963}" dt="2021-05-05T13:04:31.646" v="431" actId="207"/>
          <ac:spMkLst>
            <pc:docMk/>
            <pc:sldMk cId="2448194585" sldId="475"/>
            <ac:spMk id="8" creationId="{C4631D71-23F9-46B0-B22A-2C01E0D9E62D}"/>
          </ac:spMkLst>
        </pc:spChg>
        <pc:spChg chg="add del mod">
          <ac:chgData name="Vanessa Reis" userId="52f5c992-c630-4a8f-a545-bf6c841bd153" providerId="ADAL" clId="{3D3E3E82-0EEA-438A-A106-B18127DBE963}" dt="2021-05-05T13:05:32.125" v="440" actId="478"/>
          <ac:spMkLst>
            <pc:docMk/>
            <pc:sldMk cId="2448194585" sldId="475"/>
            <ac:spMk id="10" creationId="{096ACA2C-B6AD-433A-82D4-113B2C82DCF0}"/>
          </ac:spMkLst>
        </pc:spChg>
        <pc:spChg chg="add mod">
          <ac:chgData name="Vanessa Reis" userId="52f5c992-c630-4a8f-a545-bf6c841bd153" providerId="ADAL" clId="{3D3E3E82-0EEA-438A-A106-B18127DBE963}" dt="2021-05-05T13:05:36.893" v="442"/>
          <ac:spMkLst>
            <pc:docMk/>
            <pc:sldMk cId="2448194585" sldId="475"/>
            <ac:spMk id="11" creationId="{6E97EF56-B6B1-4AB5-8282-927F3F0259C5}"/>
          </ac:spMkLst>
        </pc:spChg>
        <pc:spChg chg="add mod">
          <ac:chgData name="Vanessa Reis" userId="52f5c992-c630-4a8f-a545-bf6c841bd153" providerId="ADAL" clId="{3D3E3E82-0EEA-438A-A106-B18127DBE963}" dt="2021-05-05T13:07:27.984" v="454" actId="20577"/>
          <ac:spMkLst>
            <pc:docMk/>
            <pc:sldMk cId="2448194585" sldId="475"/>
            <ac:spMk id="13" creationId="{DA3BC233-E1BF-41BE-AAC8-80DED44990CE}"/>
          </ac:spMkLst>
        </pc:spChg>
        <pc:spChg chg="mod">
          <ac:chgData name="Vanessa Reis" userId="52f5c992-c630-4a8f-a545-bf6c841bd153" providerId="ADAL" clId="{3D3E3E82-0EEA-438A-A106-B18127DBE963}" dt="2021-05-05T13:03:30.894" v="420" actId="20577"/>
          <ac:spMkLst>
            <pc:docMk/>
            <pc:sldMk cId="2448194585" sldId="475"/>
            <ac:spMk id="18" creationId="{ACDC5664-2E37-45F4-973F-334070E45287}"/>
          </ac:spMkLst>
        </pc:spChg>
        <pc:spChg chg="del">
          <ac:chgData name="Vanessa Reis" userId="52f5c992-c630-4a8f-a545-bf6c841bd153" providerId="ADAL" clId="{3D3E3E82-0EEA-438A-A106-B18127DBE963}" dt="2021-05-05T13:03:17.456" v="388" actId="478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3D3E3E82-0EEA-438A-A106-B18127DBE963}" dt="2021-05-05T13:03:16.639" v="387" actId="478"/>
          <ac:spMkLst>
            <pc:docMk/>
            <pc:sldMk cId="2448194585" sldId="475"/>
            <ac:spMk id="23" creationId="{D1D8E5A4-CA4B-477F-BDF5-9DACEC7129A3}"/>
          </ac:spMkLst>
        </pc:spChg>
        <pc:spChg chg="del">
          <ac:chgData name="Vanessa Reis" userId="52f5c992-c630-4a8f-a545-bf6c841bd153" providerId="ADAL" clId="{3D3E3E82-0EEA-438A-A106-B18127DBE963}" dt="2021-05-05T13:03:15.294" v="385" actId="478"/>
          <ac:spMkLst>
            <pc:docMk/>
            <pc:sldMk cId="2448194585" sldId="475"/>
            <ac:spMk id="24" creationId="{B40FD3BA-8041-422A-992D-6281E402FAD7}"/>
          </ac:spMkLst>
        </pc:spChg>
        <pc:picChg chg="add del mod">
          <ac:chgData name="Vanessa Reis" userId="52f5c992-c630-4a8f-a545-bf6c841bd153" providerId="ADAL" clId="{3D3E3E82-0EEA-438A-A106-B18127DBE963}" dt="2021-05-05T13:05:52.381" v="446" actId="478"/>
          <ac:picMkLst>
            <pc:docMk/>
            <pc:sldMk cId="2448194585" sldId="475"/>
            <ac:picMk id="2" creationId="{9D82438F-8700-432B-BEB9-085DD5545477}"/>
          </ac:picMkLst>
        </pc:picChg>
        <pc:picChg chg="add mod">
          <ac:chgData name="Vanessa Reis" userId="52f5c992-c630-4a8f-a545-bf6c841bd153" providerId="ADAL" clId="{3D3E3E82-0EEA-438A-A106-B18127DBE963}" dt="2021-05-05T13:05:05.012" v="436" actId="1076"/>
          <ac:picMkLst>
            <pc:docMk/>
            <pc:sldMk cId="2448194585" sldId="475"/>
            <ac:picMk id="9" creationId="{7D75CFDD-869D-4246-98FC-4282D71DC566}"/>
          </ac:picMkLst>
        </pc:picChg>
        <pc:picChg chg="del">
          <ac:chgData name="Vanessa Reis" userId="52f5c992-c630-4a8f-a545-bf6c841bd153" providerId="ADAL" clId="{3D3E3E82-0EEA-438A-A106-B18127DBE963}" dt="2021-05-05T13:03:14.254" v="384" actId="478"/>
          <ac:picMkLst>
            <pc:docMk/>
            <pc:sldMk cId="2448194585" sldId="475"/>
            <ac:picMk id="16" creationId="{61FE34EC-5B1E-47B2-8947-86DDE523E2DE}"/>
          </ac:picMkLst>
        </pc:picChg>
        <pc:picChg chg="del">
          <ac:chgData name="Vanessa Reis" userId="52f5c992-c630-4a8f-a545-bf6c841bd153" providerId="ADAL" clId="{3D3E3E82-0EEA-438A-A106-B18127DBE963}" dt="2021-05-05T13:03:15.902" v="386" actId="478"/>
          <ac:picMkLst>
            <pc:docMk/>
            <pc:sldMk cId="2448194585" sldId="475"/>
            <ac:picMk id="17" creationId="{7283B8B9-B350-4322-AE56-58CF2DF0381A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05T13:03:05.838" v="383" actId="20577"/>
        <pc:sldMkLst>
          <pc:docMk/>
          <pc:sldMk cId="4130587763" sldId="476"/>
        </pc:sldMkLst>
        <pc:spChg chg="del">
          <ac:chgData name="Vanessa Reis" userId="52f5c992-c630-4a8f-a545-bf6c841bd153" providerId="ADAL" clId="{3D3E3E82-0EEA-438A-A106-B18127DBE963}" dt="2021-05-05T12:59:43.553" v="349" actId="478"/>
          <ac:spMkLst>
            <pc:docMk/>
            <pc:sldMk cId="4130587763" sldId="476"/>
            <ac:spMk id="7" creationId="{8F7DB567-93AE-4A99-97CD-4F4BFA90916A}"/>
          </ac:spMkLst>
        </pc:spChg>
        <pc:spChg chg="del">
          <ac:chgData name="Vanessa Reis" userId="52f5c992-c630-4a8f-a545-bf6c841bd153" providerId="ADAL" clId="{3D3E3E82-0EEA-438A-A106-B18127DBE963}" dt="2021-05-05T12:59:36.209" v="341" actId="478"/>
          <ac:spMkLst>
            <pc:docMk/>
            <pc:sldMk cId="4130587763" sldId="476"/>
            <ac:spMk id="12" creationId="{B7E5A52F-FC26-4BE3-A2D8-12D0CACFFCE8}"/>
          </ac:spMkLst>
        </pc:spChg>
        <pc:spChg chg="del">
          <ac:chgData name="Vanessa Reis" userId="52f5c992-c630-4a8f-a545-bf6c841bd153" providerId="ADAL" clId="{3D3E3E82-0EEA-438A-A106-B18127DBE963}" dt="2021-05-05T12:59:38.561" v="344" actId="478"/>
          <ac:spMkLst>
            <pc:docMk/>
            <pc:sldMk cId="4130587763" sldId="476"/>
            <ac:spMk id="13" creationId="{85695CB6-BA48-4DD9-B876-E620DC173911}"/>
          </ac:spMkLst>
        </pc:spChg>
        <pc:spChg chg="del mod">
          <ac:chgData name="Vanessa Reis" userId="52f5c992-c630-4a8f-a545-bf6c841bd153" providerId="ADAL" clId="{3D3E3E82-0EEA-438A-A106-B18127DBE963}" dt="2021-05-05T12:59:41.393" v="348" actId="478"/>
          <ac:spMkLst>
            <pc:docMk/>
            <pc:sldMk cId="4130587763" sldId="476"/>
            <ac:spMk id="14" creationId="{FCBC3DE7-8750-4685-B397-052F8649268E}"/>
          </ac:spMkLst>
        </pc:spChg>
        <pc:spChg chg="del">
          <ac:chgData name="Vanessa Reis" userId="52f5c992-c630-4a8f-a545-bf6c841bd153" providerId="ADAL" clId="{3D3E3E82-0EEA-438A-A106-B18127DBE963}" dt="2021-05-05T12:59:35.345" v="340" actId="478"/>
          <ac:spMkLst>
            <pc:docMk/>
            <pc:sldMk cId="4130587763" sldId="476"/>
            <ac:spMk id="15" creationId="{F80245BF-63BF-4DDF-AC00-E88EE70D69C2}"/>
          </ac:spMkLst>
        </pc:spChg>
        <pc:spChg chg="add mod">
          <ac:chgData name="Vanessa Reis" userId="52f5c992-c630-4a8f-a545-bf6c841bd153" providerId="ADAL" clId="{3D3E3E82-0EEA-438A-A106-B18127DBE963}" dt="2021-05-05T12:59:50.824" v="351" actId="1076"/>
          <ac:spMkLst>
            <pc:docMk/>
            <pc:sldMk cId="4130587763" sldId="476"/>
            <ac:spMk id="16" creationId="{73F5D032-F2DB-40E7-8050-8C690CFDC6E2}"/>
          </ac:spMkLst>
        </pc:spChg>
        <pc:spChg chg="del">
          <ac:chgData name="Vanessa Reis" userId="52f5c992-c630-4a8f-a545-bf6c841bd153" providerId="ADAL" clId="{3D3E3E82-0EEA-438A-A106-B18127DBE963}" dt="2021-05-05T12:59:37.600" v="343" actId="478"/>
          <ac:spMkLst>
            <pc:docMk/>
            <pc:sldMk cId="4130587763" sldId="476"/>
            <ac:spMk id="18" creationId="{F376AF25-A1B7-4FCB-B377-222DECD125E1}"/>
          </ac:spMkLst>
        </pc:spChg>
        <pc:spChg chg="del">
          <ac:chgData name="Vanessa Reis" userId="52f5c992-c630-4a8f-a545-bf6c841bd153" providerId="ADAL" clId="{3D3E3E82-0EEA-438A-A106-B18127DBE963}" dt="2021-05-05T12:59:40.496" v="347" actId="478"/>
          <ac:spMkLst>
            <pc:docMk/>
            <pc:sldMk cId="4130587763" sldId="476"/>
            <ac:spMk id="19" creationId="{631A650F-44E3-4734-A2E4-32E60C09AD21}"/>
          </ac:spMkLst>
        </pc:spChg>
        <pc:spChg chg="add mod">
          <ac:chgData name="Vanessa Reis" userId="52f5c992-c630-4a8f-a545-bf6c841bd153" providerId="ADAL" clId="{3D3E3E82-0EEA-438A-A106-B18127DBE963}" dt="2021-05-05T13:00:26.832" v="357" actId="1036"/>
          <ac:spMkLst>
            <pc:docMk/>
            <pc:sldMk cId="4130587763" sldId="476"/>
            <ac:spMk id="20" creationId="{B0933440-225A-4243-8930-A69AD9D14057}"/>
          </ac:spMkLst>
        </pc:spChg>
        <pc:spChg chg="add mod">
          <ac:chgData name="Vanessa Reis" userId="52f5c992-c630-4a8f-a545-bf6c841bd153" providerId="ADAL" clId="{3D3E3E82-0EEA-438A-A106-B18127DBE963}" dt="2021-05-05T13:03:00.542" v="381" actId="20577"/>
          <ac:spMkLst>
            <pc:docMk/>
            <pc:sldMk cId="4130587763" sldId="476"/>
            <ac:spMk id="21" creationId="{21D3C9FE-9425-4197-9F52-C67453FEBB35}"/>
          </ac:spMkLst>
        </pc:spChg>
        <pc:spChg chg="add mod">
          <ac:chgData name="Vanessa Reis" userId="52f5c992-c630-4a8f-a545-bf6c841bd153" providerId="ADAL" clId="{3D3E3E82-0EEA-438A-A106-B18127DBE963}" dt="2021-05-05T13:00:39.568" v="362" actId="1036"/>
          <ac:spMkLst>
            <pc:docMk/>
            <pc:sldMk cId="4130587763" sldId="476"/>
            <ac:spMk id="22" creationId="{78F05139-FC50-4BCB-BA92-478F647ED2BD}"/>
          </ac:spMkLst>
        </pc:spChg>
        <pc:spChg chg="add mod">
          <ac:chgData name="Vanessa Reis" userId="52f5c992-c630-4a8f-a545-bf6c841bd153" providerId="ADAL" clId="{3D3E3E82-0EEA-438A-A106-B18127DBE963}" dt="2021-05-05T13:03:03.823" v="382" actId="20577"/>
          <ac:spMkLst>
            <pc:docMk/>
            <pc:sldMk cId="4130587763" sldId="476"/>
            <ac:spMk id="23" creationId="{C4AA1631-9F60-4B2F-B0C5-D52799CCA50E}"/>
          </ac:spMkLst>
        </pc:spChg>
        <pc:spChg chg="add mod">
          <ac:chgData name="Vanessa Reis" userId="52f5c992-c630-4a8f-a545-bf6c841bd153" providerId="ADAL" clId="{3D3E3E82-0EEA-438A-A106-B18127DBE963}" dt="2021-05-05T13:02:12.527" v="366" actId="1076"/>
          <ac:spMkLst>
            <pc:docMk/>
            <pc:sldMk cId="4130587763" sldId="476"/>
            <ac:spMk id="24" creationId="{52964697-EB85-46C7-9EAD-2A9709412AC9}"/>
          </ac:spMkLst>
        </pc:spChg>
        <pc:spChg chg="add mod">
          <ac:chgData name="Vanessa Reis" userId="52f5c992-c630-4a8f-a545-bf6c841bd153" providerId="ADAL" clId="{3D3E3E82-0EEA-438A-A106-B18127DBE963}" dt="2021-05-05T13:02:12.527" v="366" actId="1076"/>
          <ac:spMkLst>
            <pc:docMk/>
            <pc:sldMk cId="4130587763" sldId="476"/>
            <ac:spMk id="25" creationId="{C59D3C7B-9BB5-4557-9EAA-8CF9DC5845D1}"/>
          </ac:spMkLst>
        </pc:spChg>
        <pc:spChg chg="add mod">
          <ac:chgData name="Vanessa Reis" userId="52f5c992-c630-4a8f-a545-bf6c841bd153" providerId="ADAL" clId="{3D3E3E82-0EEA-438A-A106-B18127DBE963}" dt="2021-05-05T13:02:34.463" v="375" actId="1036"/>
          <ac:spMkLst>
            <pc:docMk/>
            <pc:sldMk cId="4130587763" sldId="476"/>
            <ac:spMk id="26" creationId="{4A7D19E7-2045-456C-B001-6D405389759E}"/>
          </ac:spMkLst>
        </pc:spChg>
        <pc:spChg chg="add mod">
          <ac:chgData name="Vanessa Reis" userId="52f5c992-c630-4a8f-a545-bf6c841bd153" providerId="ADAL" clId="{3D3E3E82-0EEA-438A-A106-B18127DBE963}" dt="2021-05-05T13:03:05.838" v="383" actId="20577"/>
          <ac:spMkLst>
            <pc:docMk/>
            <pc:sldMk cId="4130587763" sldId="476"/>
            <ac:spMk id="27" creationId="{C49E4FBA-AF66-4293-85A9-D19AFAC30C1C}"/>
          </ac:spMkLst>
        </pc:spChg>
        <pc:spChg chg="add mod">
          <ac:chgData name="Vanessa Reis" userId="52f5c992-c630-4a8f-a545-bf6c841bd153" providerId="ADAL" clId="{3D3E3E82-0EEA-438A-A106-B18127DBE963}" dt="2021-05-05T13:02:41.423" v="378" actId="1035"/>
          <ac:spMkLst>
            <pc:docMk/>
            <pc:sldMk cId="4130587763" sldId="476"/>
            <ac:spMk id="28" creationId="{19607992-AAFE-457B-ACA8-1992F7C68176}"/>
          </ac:spMkLst>
        </pc:spChg>
        <pc:graphicFrameChg chg="add mod modGraphic">
          <ac:chgData name="Vanessa Reis" userId="52f5c992-c630-4a8f-a545-bf6c841bd153" providerId="ADAL" clId="{3D3E3E82-0EEA-438A-A106-B18127DBE963}" dt="2021-05-05T13:02:03.409" v="364" actId="20577"/>
          <ac:graphicFrameMkLst>
            <pc:docMk/>
            <pc:sldMk cId="4130587763" sldId="476"/>
            <ac:graphicFrameMk id="17" creationId="{76E86F46-2AC9-4F3E-A03E-F7276CDCCD34}"/>
          </ac:graphicFrameMkLst>
        </pc:graphicFrameChg>
        <pc:picChg chg="del">
          <ac:chgData name="Vanessa Reis" userId="52f5c992-c630-4a8f-a545-bf6c841bd153" providerId="ADAL" clId="{3D3E3E82-0EEA-438A-A106-B18127DBE963}" dt="2021-05-05T12:59:33.552" v="339" actId="478"/>
          <ac:picMkLst>
            <pc:docMk/>
            <pc:sldMk cId="4130587763" sldId="476"/>
            <ac:picMk id="9" creationId="{52BE554D-D662-49CC-9C23-68A9C0D55BBB}"/>
          </ac:picMkLst>
        </pc:picChg>
        <pc:picChg chg="del">
          <ac:chgData name="Vanessa Reis" userId="52f5c992-c630-4a8f-a545-bf6c841bd153" providerId="ADAL" clId="{3D3E3E82-0EEA-438A-A106-B18127DBE963}" dt="2021-05-05T12:59:36.879" v="342" actId="478"/>
          <ac:picMkLst>
            <pc:docMk/>
            <pc:sldMk cId="4130587763" sldId="476"/>
            <ac:picMk id="10" creationId="{DFB0245F-679B-457C-BEF6-5CB71184E0A4}"/>
          </ac:picMkLst>
        </pc:picChg>
        <pc:picChg chg="del">
          <ac:chgData name="Vanessa Reis" userId="52f5c992-c630-4a8f-a545-bf6c841bd153" providerId="ADAL" clId="{3D3E3E82-0EEA-438A-A106-B18127DBE963}" dt="2021-05-05T12:59:39.264" v="345" actId="478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mod delAnim">
        <pc:chgData name="Vanessa Reis" userId="52f5c992-c630-4a8f-a545-bf6c841bd153" providerId="ADAL" clId="{3D3E3E82-0EEA-438A-A106-B18127DBE963}" dt="2021-05-05T13:43:48.994" v="1125" actId="208"/>
        <pc:sldMkLst>
          <pc:docMk/>
          <pc:sldMk cId="2970216070" sldId="477"/>
        </pc:sldMkLst>
        <pc:spChg chg="del">
          <ac:chgData name="Vanessa Reis" userId="52f5c992-c630-4a8f-a545-bf6c841bd153" providerId="ADAL" clId="{3D3E3E82-0EEA-438A-A106-B18127DBE963}" dt="2021-05-05T13:36:19.912" v="1089" actId="478"/>
          <ac:spMkLst>
            <pc:docMk/>
            <pc:sldMk cId="2970216070" sldId="477"/>
            <ac:spMk id="5" creationId="{87C7E327-F8A3-48E4-884C-E8387D5B2A35}"/>
          </ac:spMkLst>
        </pc:spChg>
        <pc:spChg chg="del">
          <ac:chgData name="Vanessa Reis" userId="52f5c992-c630-4a8f-a545-bf6c841bd153" providerId="ADAL" clId="{3D3E3E82-0EEA-438A-A106-B18127DBE963}" dt="2021-05-05T13:36:16.489" v="1086" actId="478"/>
          <ac:spMkLst>
            <pc:docMk/>
            <pc:sldMk cId="2970216070" sldId="477"/>
            <ac:spMk id="8" creationId="{A2C0328F-5EC3-46CE-BB95-79D6D8A7CAAB}"/>
          </ac:spMkLst>
        </pc:spChg>
        <pc:spChg chg="add mod">
          <ac:chgData name="Vanessa Reis" userId="52f5c992-c630-4a8f-a545-bf6c841bd153" providerId="ADAL" clId="{3D3E3E82-0EEA-438A-A106-B18127DBE963}" dt="2021-05-05T13:36:31.919" v="1093" actId="1076"/>
          <ac:spMkLst>
            <pc:docMk/>
            <pc:sldMk cId="2970216070" sldId="477"/>
            <ac:spMk id="9" creationId="{8965F82C-C79F-4690-A3A8-B2E1B47E0AB4}"/>
          </ac:spMkLst>
        </pc:spChg>
        <pc:spChg chg="del">
          <ac:chgData name="Vanessa Reis" userId="52f5c992-c630-4a8f-a545-bf6c841bd153" providerId="ADAL" clId="{3D3E3E82-0EEA-438A-A106-B18127DBE963}" dt="2021-05-05T13:36:17.976" v="1088" actId="478"/>
          <ac:spMkLst>
            <pc:docMk/>
            <pc:sldMk cId="2970216070" sldId="477"/>
            <ac:spMk id="10" creationId="{2699255F-D48D-463C-8CAA-19E0B43D9406}"/>
          </ac:spMkLst>
        </pc:spChg>
        <pc:graphicFrameChg chg="add mod modGraphic">
          <ac:chgData name="Vanessa Reis" userId="52f5c992-c630-4a8f-a545-bf6c841bd153" providerId="ADAL" clId="{3D3E3E82-0EEA-438A-A106-B18127DBE963}" dt="2021-05-05T13:37:07.802" v="1104" actId="207"/>
          <ac:graphicFrameMkLst>
            <pc:docMk/>
            <pc:sldMk cId="2970216070" sldId="477"/>
            <ac:graphicFrameMk id="11" creationId="{C2315137-0650-4097-992D-009EAEF882C8}"/>
          </ac:graphicFrameMkLst>
        </pc:graphicFrameChg>
        <pc:picChg chg="del">
          <ac:chgData name="Vanessa Reis" userId="52f5c992-c630-4a8f-a545-bf6c841bd153" providerId="ADAL" clId="{3D3E3E82-0EEA-438A-A106-B18127DBE963}" dt="2021-05-05T13:36:14.488" v="1085" actId="478"/>
          <ac:picMkLst>
            <pc:docMk/>
            <pc:sldMk cId="2970216070" sldId="477"/>
            <ac:picMk id="6" creationId="{170EFBE2-3420-481A-93DC-3D6D33EC1158}"/>
          </ac:picMkLst>
        </pc:picChg>
        <pc:picChg chg="del">
          <ac:chgData name="Vanessa Reis" userId="52f5c992-c630-4a8f-a545-bf6c841bd153" providerId="ADAL" clId="{3D3E3E82-0EEA-438A-A106-B18127DBE963}" dt="2021-05-05T13:36:16.984" v="1087" actId="478"/>
          <ac:picMkLst>
            <pc:docMk/>
            <pc:sldMk cId="2970216070" sldId="477"/>
            <ac:picMk id="7" creationId="{0AD7A0E2-53C6-4F09-B450-B7A2ED905DCB}"/>
          </ac:picMkLst>
        </pc:pic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2" creationId="{991001BA-AD15-465C-BAF9-810733B7729C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3" creationId="{7E521816-6FB0-486F-9160-89C280EBCC2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5" creationId="{0C46D637-C05D-483A-AE94-355BDD21F26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8" creationId="{8BF29956-0FF7-40E4-8A28-29A908487D93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20" creationId="{96E314A3-51B4-42A1-A734-0E3FB73C74C7}"/>
          </ac:cxnSpMkLst>
        </pc:cxnChg>
      </pc:sldChg>
      <pc:sldChg chg="del">
        <pc:chgData name="Vanessa Reis" userId="52f5c992-c630-4a8f-a545-bf6c841bd153" providerId="ADAL" clId="{3D3E3E82-0EEA-438A-A106-B18127DBE963}" dt="2021-05-05T13:44:04.622" v="1127" actId="47"/>
        <pc:sldMkLst>
          <pc:docMk/>
          <pc:sldMk cId="4148925268" sldId="478"/>
        </pc:sldMkLst>
      </pc:sldChg>
      <pc:sldChg chg="addSp delSp modSp mod">
        <pc:chgData name="Vanessa Reis" userId="52f5c992-c630-4a8f-a545-bf6c841bd153" providerId="ADAL" clId="{3D3E3E82-0EEA-438A-A106-B18127DBE963}" dt="2021-05-05T12:59:17.058" v="338" actId="121"/>
        <pc:sldMkLst>
          <pc:docMk/>
          <pc:sldMk cId="3081270721" sldId="481"/>
        </pc:sldMkLst>
        <pc:spChg chg="add mod">
          <ac:chgData name="Vanessa Reis" userId="52f5c992-c630-4a8f-a545-bf6c841bd153" providerId="ADAL" clId="{3D3E3E82-0EEA-438A-A106-B18127DBE963}" dt="2021-05-05T12:58:21.376" v="322" actId="1076"/>
          <ac:spMkLst>
            <pc:docMk/>
            <pc:sldMk cId="3081270721" sldId="481"/>
            <ac:spMk id="5" creationId="{4E4F5F0D-0B16-4A63-B1BD-F916349B725B}"/>
          </ac:spMkLst>
        </pc:spChg>
        <pc:spChg chg="del mod">
          <ac:chgData name="Vanessa Reis" userId="52f5c992-c630-4a8f-a545-bf6c841bd153" providerId="ADAL" clId="{3D3E3E82-0EEA-438A-A106-B18127DBE963}" dt="2021-05-05T12:57:49.953" v="273" actId="478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3D3E3E82-0EEA-438A-A106-B18127DBE963}" dt="2021-05-05T12:58:34.164" v="327" actId="20577"/>
          <ac:spMkLst>
            <pc:docMk/>
            <pc:sldMk cId="3081270721" sldId="481"/>
            <ac:spMk id="7" creationId="{8F7DB567-93AE-4A99-97CD-4F4BFA90916A}"/>
          </ac:spMkLst>
        </pc:spChg>
        <pc:graphicFrameChg chg="mod modGraphic">
          <ac:chgData name="Vanessa Reis" userId="52f5c992-c630-4a8f-a545-bf6c841bd153" providerId="ADAL" clId="{3D3E3E82-0EEA-438A-A106-B18127DBE963}" dt="2021-05-05T12:59:17.058" v="338" actId="121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mod modAnim">
        <pc:chgData name="Vanessa Reis" userId="52f5c992-c630-4a8f-a545-bf6c841bd153" providerId="ADAL" clId="{3D3E3E82-0EEA-438A-A106-B18127DBE963}" dt="2021-05-05T13:19:52.076" v="703" actId="14100"/>
        <pc:sldMkLst>
          <pc:docMk/>
          <pc:sldMk cId="4192131561" sldId="482"/>
        </pc:sldMkLst>
        <pc:spChg chg="add mod">
          <ac:chgData name="Vanessa Reis" userId="52f5c992-c630-4a8f-a545-bf6c841bd153" providerId="ADAL" clId="{3D3E3E82-0EEA-438A-A106-B18127DBE963}" dt="2021-05-05T13:08:26.211" v="459" actId="1076"/>
          <ac:spMkLst>
            <pc:docMk/>
            <pc:sldMk cId="4192131561" sldId="482"/>
            <ac:spMk id="3" creationId="{F70EAAB1-722D-41ED-B293-938060AAFB56}"/>
          </ac:spMkLst>
        </pc:spChg>
        <pc:spChg chg="add mod">
          <ac:chgData name="Vanessa Reis" userId="52f5c992-c630-4a8f-a545-bf6c841bd153" providerId="ADAL" clId="{3D3E3E82-0EEA-438A-A106-B18127DBE963}" dt="2021-05-05T13:11:45.002" v="537" actId="1037"/>
          <ac:spMkLst>
            <pc:docMk/>
            <pc:sldMk cId="4192131561" sldId="482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08:11.387" v="455" actId="478"/>
          <ac:spMkLst>
            <pc:docMk/>
            <pc:sldMk cId="4192131561" sldId="482"/>
            <ac:spMk id="8" creationId="{1092F30F-E450-4130-A1D5-9666C2145C1D}"/>
          </ac:spMkLst>
        </pc:spChg>
        <pc:spChg chg="add mod">
          <ac:chgData name="Vanessa Reis" userId="52f5c992-c630-4a8f-a545-bf6c841bd153" providerId="ADAL" clId="{3D3E3E82-0EEA-438A-A106-B18127DBE963}" dt="2021-05-05T13:12:31.417" v="596" actId="20577"/>
          <ac:spMkLst>
            <pc:docMk/>
            <pc:sldMk cId="4192131561" sldId="482"/>
            <ac:spMk id="9" creationId="{34AE485B-ECD4-4C37-AD87-F958EFD7C0FC}"/>
          </ac:spMkLst>
        </pc:spChg>
        <pc:spChg chg="add mod">
          <ac:chgData name="Vanessa Reis" userId="52f5c992-c630-4a8f-a545-bf6c841bd153" providerId="ADAL" clId="{3D3E3E82-0EEA-438A-A106-B18127DBE963}" dt="2021-05-05T13:14:39.304" v="641" actId="20577"/>
          <ac:spMkLst>
            <pc:docMk/>
            <pc:sldMk cId="4192131561" sldId="482"/>
            <ac:spMk id="10" creationId="{3C055408-8319-4C55-A393-C27A4489D43A}"/>
          </ac:spMkLst>
        </pc:spChg>
        <pc:spChg chg="add mod">
          <ac:chgData name="Vanessa Reis" userId="52f5c992-c630-4a8f-a545-bf6c841bd153" providerId="ADAL" clId="{3D3E3E82-0EEA-438A-A106-B18127DBE963}" dt="2021-05-05T13:15:28.409" v="649" actId="207"/>
          <ac:spMkLst>
            <pc:docMk/>
            <pc:sldMk cId="4192131561" sldId="482"/>
            <ac:spMk id="11" creationId="{ACC504A7-B3E9-4BA6-A15E-A7408087DEB2}"/>
          </ac:spMkLst>
        </pc:spChg>
        <pc:picChg chg="add mod">
          <ac:chgData name="Vanessa Reis" userId="52f5c992-c630-4a8f-a545-bf6c841bd153" providerId="ADAL" clId="{3D3E3E82-0EEA-438A-A106-B18127DBE963}" dt="2021-05-05T13:10:11.066" v="488" actId="1076"/>
          <ac:picMkLst>
            <pc:docMk/>
            <pc:sldMk cId="4192131561" sldId="482"/>
            <ac:picMk id="4" creationId="{3ADEC855-1570-4D44-9420-047F9CCDE318}"/>
          </ac:picMkLst>
        </pc:picChg>
        <pc:picChg chg="add mod">
          <ac:chgData name="Vanessa Reis" userId="52f5c992-c630-4a8f-a545-bf6c841bd153" providerId="ADAL" clId="{3D3E3E82-0EEA-438A-A106-B18127DBE963}" dt="2021-05-05T13:10:06.002" v="487" actId="1076"/>
          <ac:picMkLst>
            <pc:docMk/>
            <pc:sldMk cId="4192131561" sldId="482"/>
            <ac:picMk id="5" creationId="{23B73920-C05C-4038-8E48-62F1A70B2E36}"/>
          </ac:picMkLst>
        </pc:picChg>
        <pc:picChg chg="add mod">
          <ac:chgData name="Vanessa Reis" userId="52f5c992-c630-4a8f-a545-bf6c841bd153" providerId="ADAL" clId="{3D3E3E82-0EEA-438A-A106-B18127DBE963}" dt="2021-05-05T13:10:04.522" v="486" actId="1076"/>
          <ac:picMkLst>
            <pc:docMk/>
            <pc:sldMk cId="4192131561" sldId="482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05T13:19:52.076" v="703" actId="14100"/>
          <ac:picMkLst>
            <pc:docMk/>
            <pc:sldMk cId="4192131561" sldId="482"/>
            <ac:picMk id="12" creationId="{8C750C62-29C8-42C5-93B3-63008BE79D36}"/>
          </ac:picMkLst>
        </pc:picChg>
      </pc:sldChg>
      <pc:sldChg chg="addSp delSp modSp mod delAnim">
        <pc:chgData name="Vanessa Reis" userId="52f5c992-c630-4a8f-a545-bf6c841bd153" providerId="ADAL" clId="{3D3E3E82-0EEA-438A-A106-B18127DBE963}" dt="2021-05-05T13:35:19.508" v="1078" actId="1076"/>
        <pc:sldMkLst>
          <pc:docMk/>
          <pc:sldMk cId="1045219877" sldId="483"/>
        </pc:sldMkLst>
        <pc:spChg chg="del">
          <ac:chgData name="Vanessa Reis" userId="52f5c992-c630-4a8f-a545-bf6c841bd153" providerId="ADAL" clId="{3D3E3E82-0EEA-438A-A106-B18127DBE963}" dt="2021-05-05T13:34:50.547" v="1067" actId="478"/>
          <ac:spMkLst>
            <pc:docMk/>
            <pc:sldMk cId="1045219877" sldId="483"/>
            <ac:spMk id="6" creationId="{07CFC759-B03C-4490-9BFE-861395CE5D09}"/>
          </ac:spMkLst>
        </pc:spChg>
        <pc:spChg chg="add mod">
          <ac:chgData name="Vanessa Reis" userId="52f5c992-c630-4a8f-a545-bf6c841bd153" providerId="ADAL" clId="{3D3E3E82-0EEA-438A-A106-B18127DBE963}" dt="2021-05-05T13:35:19.508" v="1078" actId="1076"/>
          <ac:spMkLst>
            <pc:docMk/>
            <pc:sldMk cId="1045219877" sldId="483"/>
            <ac:spMk id="7" creationId="{735E5455-FE8E-4EF0-9EE8-90E515B9491D}"/>
          </ac:spMkLst>
        </pc:spChg>
        <pc:spChg chg="del">
          <ac:chgData name="Vanessa Reis" userId="52f5c992-c630-4a8f-a545-bf6c841bd153" providerId="ADAL" clId="{3D3E3E82-0EEA-438A-A106-B18127DBE963}" dt="2021-05-05T13:34:49.396" v="1066" actId="478"/>
          <ac:spMkLst>
            <pc:docMk/>
            <pc:sldMk cId="1045219877" sldId="483"/>
            <ac:spMk id="15" creationId="{CBEC008D-BB3A-4E5E-AEC9-004C4AECC5FB}"/>
          </ac:spMkLst>
        </pc:spChg>
        <pc:spChg chg="del">
          <ac:chgData name="Vanessa Reis" userId="52f5c992-c630-4a8f-a545-bf6c841bd153" providerId="ADAL" clId="{3D3E3E82-0EEA-438A-A106-B18127DBE963}" dt="2021-05-05T13:34:52.037" v="1069" actId="478"/>
          <ac:spMkLst>
            <pc:docMk/>
            <pc:sldMk cId="1045219877" sldId="483"/>
            <ac:spMk id="16" creationId="{A8852E87-37AF-4278-A0C5-89ED46B58467}"/>
          </ac:spMkLst>
        </pc:spChg>
        <pc:spChg chg="del">
          <ac:chgData name="Vanessa Reis" userId="52f5c992-c630-4a8f-a545-bf6c841bd153" providerId="ADAL" clId="{3D3E3E82-0EEA-438A-A106-B18127DBE963}" dt="2021-05-05T13:34:51.316" v="1068" actId="478"/>
          <ac:spMkLst>
            <pc:docMk/>
            <pc:sldMk cId="1045219877" sldId="483"/>
            <ac:spMk id="17" creationId="{4B5DBA01-1A8B-4470-BD1C-AC16D8D7C81E}"/>
          </ac:spMkLst>
        </pc:spChg>
        <pc:spChg chg="del mod">
          <ac:chgData name="Vanessa Reis" userId="52f5c992-c630-4a8f-a545-bf6c841bd153" providerId="ADAL" clId="{3D3E3E82-0EEA-438A-A106-B18127DBE963}" dt="2021-05-05T13:34:53.268" v="1071" actId="478"/>
          <ac:spMkLst>
            <pc:docMk/>
            <pc:sldMk cId="1045219877" sldId="483"/>
            <ac:spMk id="18" creationId="{D7646645-F7E8-4E5B-B8B5-BC62515FDD13}"/>
          </ac:spMkLst>
        </pc:spChg>
      </pc:sldChg>
      <pc:sldChg chg="del">
        <pc:chgData name="Vanessa Reis" userId="52f5c992-c630-4a8f-a545-bf6c841bd153" providerId="ADAL" clId="{3D3E3E82-0EEA-438A-A106-B18127DBE963}" dt="2021-05-05T13:44:02.358" v="1126" actId="47"/>
        <pc:sldMkLst>
          <pc:docMk/>
          <pc:sldMk cId="1075675669" sldId="484"/>
        </pc:sldMkLst>
      </pc:sldChg>
      <pc:sldChg chg="del">
        <pc:chgData name="Vanessa Reis" userId="52f5c992-c630-4a8f-a545-bf6c841bd153" providerId="ADAL" clId="{3D3E3E82-0EEA-438A-A106-B18127DBE963}" dt="2021-05-05T13:44:06.623" v="1129" actId="47"/>
        <pc:sldMkLst>
          <pc:docMk/>
          <pc:sldMk cId="4209522552" sldId="485"/>
        </pc:sldMkLst>
      </pc:sldChg>
      <pc:sldChg chg="del">
        <pc:chgData name="Vanessa Reis" userId="52f5c992-c630-4a8f-a545-bf6c841bd153" providerId="ADAL" clId="{3D3E3E82-0EEA-438A-A106-B18127DBE963}" dt="2021-05-05T13:44:05.679" v="1128" actId="47"/>
        <pc:sldMkLst>
          <pc:docMk/>
          <pc:sldMk cId="3321693418" sldId="486"/>
        </pc:sldMkLst>
      </pc:sldChg>
      <pc:sldChg chg="addSp delSp modSp add mod delAnim modAnim">
        <pc:chgData name="Vanessa Reis" userId="52f5c992-c630-4a8f-a545-bf6c841bd153" providerId="ADAL" clId="{3D3E3E82-0EEA-438A-A106-B18127DBE963}" dt="2021-05-05T13:19:04.853" v="700" actId="20577"/>
        <pc:sldMkLst>
          <pc:docMk/>
          <pc:sldMk cId="305395313" sldId="487"/>
        </pc:sldMkLst>
        <pc:spChg chg="del">
          <ac:chgData name="Vanessa Reis" userId="52f5c992-c630-4a8f-a545-bf6c841bd153" providerId="ADAL" clId="{3D3E3E82-0EEA-438A-A106-B18127DBE963}" dt="2021-05-05T13:16:55.975" v="658" actId="478"/>
          <ac:spMkLst>
            <pc:docMk/>
            <pc:sldMk cId="305395313" sldId="487"/>
            <ac:spMk id="3" creationId="{F70EAAB1-722D-41ED-B293-938060AAFB56}"/>
          </ac:spMkLst>
        </pc:spChg>
        <pc:spChg chg="del">
          <ac:chgData name="Vanessa Reis" userId="52f5c992-c630-4a8f-a545-bf6c841bd153" providerId="ADAL" clId="{3D3E3E82-0EEA-438A-A106-B18127DBE963}" dt="2021-05-05T13:16:45.016" v="653" actId="478"/>
          <ac:spMkLst>
            <pc:docMk/>
            <pc:sldMk cId="305395313" sldId="487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16:46.856" v="655" actId="478"/>
          <ac:spMkLst>
            <pc:docMk/>
            <pc:sldMk cId="305395313" sldId="487"/>
            <ac:spMk id="9" creationId="{34AE485B-ECD4-4C37-AD87-F958EFD7C0FC}"/>
          </ac:spMkLst>
        </pc:spChg>
        <pc:spChg chg="del">
          <ac:chgData name="Vanessa Reis" userId="52f5c992-c630-4a8f-a545-bf6c841bd153" providerId="ADAL" clId="{3D3E3E82-0EEA-438A-A106-B18127DBE963}" dt="2021-05-05T13:16:47.592" v="656" actId="478"/>
          <ac:spMkLst>
            <pc:docMk/>
            <pc:sldMk cId="305395313" sldId="487"/>
            <ac:spMk id="10" creationId="{3C055408-8319-4C55-A393-C27A4489D43A}"/>
          </ac:spMkLst>
        </pc:spChg>
        <pc:spChg chg="del">
          <ac:chgData name="Vanessa Reis" userId="52f5c992-c630-4a8f-a545-bf6c841bd153" providerId="ADAL" clId="{3D3E3E82-0EEA-438A-A106-B18127DBE963}" dt="2021-05-05T13:16:41.943" v="651" actId="478"/>
          <ac:spMkLst>
            <pc:docMk/>
            <pc:sldMk cId="305395313" sldId="487"/>
            <ac:spMk id="11" creationId="{ACC504A7-B3E9-4BA6-A15E-A7408087DEB2}"/>
          </ac:spMkLst>
        </pc:spChg>
        <pc:spChg chg="add mod">
          <ac:chgData name="Vanessa Reis" userId="52f5c992-c630-4a8f-a545-bf6c841bd153" providerId="ADAL" clId="{3D3E3E82-0EEA-438A-A106-B18127DBE963}" dt="2021-05-05T13:17:07.975" v="660" actId="1076"/>
          <ac:spMkLst>
            <pc:docMk/>
            <pc:sldMk cId="305395313" sldId="487"/>
            <ac:spMk id="12" creationId="{A0A63EBD-1DA1-4605-938B-407D8BF3F5E5}"/>
          </ac:spMkLst>
        </pc:spChg>
        <pc:spChg chg="add mod">
          <ac:chgData name="Vanessa Reis" userId="52f5c992-c630-4a8f-a545-bf6c841bd153" providerId="ADAL" clId="{3D3E3E82-0EEA-438A-A106-B18127DBE963}" dt="2021-05-05T13:17:44.957" v="668" actId="1076"/>
          <ac:spMkLst>
            <pc:docMk/>
            <pc:sldMk cId="305395313" sldId="487"/>
            <ac:spMk id="13" creationId="{B51DF386-78CB-4FD3-9D2E-BDF6A1B4CB18}"/>
          </ac:spMkLst>
        </pc:spChg>
        <pc:spChg chg="add mod">
          <ac:chgData name="Vanessa Reis" userId="52f5c992-c630-4a8f-a545-bf6c841bd153" providerId="ADAL" clId="{3D3E3E82-0EEA-438A-A106-B18127DBE963}" dt="2021-05-05T13:19:04.853" v="700" actId="20577"/>
          <ac:spMkLst>
            <pc:docMk/>
            <pc:sldMk cId="305395313" sldId="487"/>
            <ac:spMk id="15" creationId="{3C56C2B0-5B5F-4123-84EA-0AA3BABE8B46}"/>
          </ac:spMkLst>
        </pc:spChg>
        <pc:picChg chg="del">
          <ac:chgData name="Vanessa Reis" userId="52f5c992-c630-4a8f-a545-bf6c841bd153" providerId="ADAL" clId="{3D3E3E82-0EEA-438A-A106-B18127DBE963}" dt="2021-05-05T13:16:43.302" v="652" actId="478"/>
          <ac:picMkLst>
            <pc:docMk/>
            <pc:sldMk cId="305395313" sldId="487"/>
            <ac:picMk id="4" creationId="{3ADEC855-1570-4D44-9420-047F9CCDE318}"/>
          </ac:picMkLst>
        </pc:picChg>
        <pc:picChg chg="del">
          <ac:chgData name="Vanessa Reis" userId="52f5c992-c630-4a8f-a545-bf6c841bd153" providerId="ADAL" clId="{3D3E3E82-0EEA-438A-A106-B18127DBE963}" dt="2021-05-05T13:16:45.591" v="654" actId="478"/>
          <ac:picMkLst>
            <pc:docMk/>
            <pc:sldMk cId="305395313" sldId="487"/>
            <ac:picMk id="5" creationId="{23B73920-C05C-4038-8E48-62F1A70B2E36}"/>
          </ac:picMkLst>
        </pc:picChg>
        <pc:picChg chg="del">
          <ac:chgData name="Vanessa Reis" userId="52f5c992-c630-4a8f-a545-bf6c841bd153" providerId="ADAL" clId="{3D3E3E82-0EEA-438A-A106-B18127DBE963}" dt="2021-05-05T13:16:48.279" v="657" actId="478"/>
          <ac:picMkLst>
            <pc:docMk/>
            <pc:sldMk cId="305395313" sldId="487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05T13:18:19.229" v="673" actId="1076"/>
          <ac:picMkLst>
            <pc:docMk/>
            <pc:sldMk cId="305395313" sldId="487"/>
            <ac:picMk id="14" creationId="{1227A991-C8E8-4DAA-AB76-963FEAAE49E3}"/>
          </ac:picMkLst>
        </pc:picChg>
      </pc:sldChg>
      <pc:sldChg chg="addSp delSp modSp add mod delAnim modAnim">
        <pc:chgData name="Vanessa Reis" userId="52f5c992-c630-4a8f-a545-bf6c841bd153" providerId="ADAL" clId="{3D3E3E82-0EEA-438A-A106-B18127DBE963}" dt="2021-05-05T13:27:14.179" v="967" actId="20577"/>
        <pc:sldMkLst>
          <pc:docMk/>
          <pc:sldMk cId="953676765" sldId="488"/>
        </pc:sldMkLst>
        <pc:spChg chg="add mod">
          <ac:chgData name="Vanessa Reis" userId="52f5c992-c630-4a8f-a545-bf6c841bd153" providerId="ADAL" clId="{3D3E3E82-0EEA-438A-A106-B18127DBE963}" dt="2021-05-05T13:20:23.590" v="711" actId="255"/>
          <ac:spMkLst>
            <pc:docMk/>
            <pc:sldMk cId="953676765" sldId="488"/>
            <ac:spMk id="6" creationId="{CE812F08-57DE-4B8C-98D6-2214946510C4}"/>
          </ac:spMkLst>
        </pc:spChg>
        <pc:spChg chg="add del mod">
          <ac:chgData name="Vanessa Reis" userId="52f5c992-c630-4a8f-a545-bf6c841bd153" providerId="ADAL" clId="{3D3E3E82-0EEA-438A-A106-B18127DBE963}" dt="2021-05-05T13:23:11.123" v="771" actId="478"/>
          <ac:spMkLst>
            <pc:docMk/>
            <pc:sldMk cId="953676765" sldId="488"/>
            <ac:spMk id="10" creationId="{D3B10C16-6C83-463A-B78E-C0A6A78F117A}"/>
          </ac:spMkLst>
        </pc:spChg>
        <pc:spChg chg="add mod">
          <ac:chgData name="Vanessa Reis" userId="52f5c992-c630-4a8f-a545-bf6c841bd153" providerId="ADAL" clId="{3D3E3E82-0EEA-438A-A106-B18127DBE963}" dt="2021-05-05T13:25:21.995" v="870" actId="14100"/>
          <ac:spMkLst>
            <pc:docMk/>
            <pc:sldMk cId="953676765" sldId="488"/>
            <ac:spMk id="11" creationId="{D0198136-677C-44E8-8657-EFCEA81B745F}"/>
          </ac:spMkLst>
        </pc:spChg>
        <pc:spChg chg="del">
          <ac:chgData name="Vanessa Reis" userId="52f5c992-c630-4a8f-a545-bf6c841bd153" providerId="ADAL" clId="{3D3E3E82-0EEA-438A-A106-B18127DBE963}" dt="2021-05-05T13:20:09.253" v="706" actId="478"/>
          <ac:spMkLst>
            <pc:docMk/>
            <pc:sldMk cId="953676765" sldId="488"/>
            <ac:spMk id="12" creationId="{A0A63EBD-1DA1-4605-938B-407D8BF3F5E5}"/>
          </ac:spMkLst>
        </pc:spChg>
        <pc:spChg chg="del">
          <ac:chgData name="Vanessa Reis" userId="52f5c992-c630-4a8f-a545-bf6c841bd153" providerId="ADAL" clId="{3D3E3E82-0EEA-438A-A106-B18127DBE963}" dt="2021-05-05T13:20:07.653" v="705" actId="478"/>
          <ac:spMkLst>
            <pc:docMk/>
            <pc:sldMk cId="953676765" sldId="488"/>
            <ac:spMk id="13" creationId="{B51DF386-78CB-4FD3-9D2E-BDF6A1B4CB18}"/>
          </ac:spMkLst>
        </pc:spChg>
        <pc:spChg chg="del">
          <ac:chgData name="Vanessa Reis" userId="52f5c992-c630-4a8f-a545-bf6c841bd153" providerId="ADAL" clId="{3D3E3E82-0EEA-438A-A106-B18127DBE963}" dt="2021-05-05T13:20:12.694" v="708" actId="478"/>
          <ac:spMkLst>
            <pc:docMk/>
            <pc:sldMk cId="953676765" sldId="488"/>
            <ac:spMk id="15" creationId="{3C56C2B0-5B5F-4123-84EA-0AA3BABE8B46}"/>
          </ac:spMkLst>
        </pc:spChg>
        <pc:spChg chg="add mod">
          <ac:chgData name="Vanessa Reis" userId="52f5c992-c630-4a8f-a545-bf6c841bd153" providerId="ADAL" clId="{3D3E3E82-0EEA-438A-A106-B18127DBE963}" dt="2021-05-05T13:26:57.648" v="963" actId="20577"/>
          <ac:spMkLst>
            <pc:docMk/>
            <pc:sldMk cId="953676765" sldId="488"/>
            <ac:spMk id="16" creationId="{5171F2E1-A07F-492F-9D1C-CFBACD3E39A6}"/>
          </ac:spMkLst>
        </pc:spChg>
        <pc:spChg chg="add mod">
          <ac:chgData name="Vanessa Reis" userId="52f5c992-c630-4a8f-a545-bf6c841bd153" providerId="ADAL" clId="{3D3E3E82-0EEA-438A-A106-B18127DBE963}" dt="2021-05-05T13:27:14.179" v="967" actId="20577"/>
          <ac:spMkLst>
            <pc:docMk/>
            <pc:sldMk cId="953676765" sldId="488"/>
            <ac:spMk id="17" creationId="{AC34B982-E396-4ED6-AF4A-788AD113946A}"/>
          </ac:spMkLst>
        </pc:spChg>
        <pc:picChg chg="add mod">
          <ac:chgData name="Vanessa Reis" userId="52f5c992-c630-4a8f-a545-bf6c841bd153" providerId="ADAL" clId="{3D3E3E82-0EEA-438A-A106-B18127DBE963}" dt="2021-05-05T13:23:16.378" v="774" actId="1076"/>
          <ac:picMkLst>
            <pc:docMk/>
            <pc:sldMk cId="953676765" sldId="488"/>
            <ac:picMk id="7" creationId="{9FE8B37E-0E7D-4BD4-BAC5-CDA298636DB7}"/>
          </ac:picMkLst>
        </pc:picChg>
        <pc:picChg chg="add mod">
          <ac:chgData name="Vanessa Reis" userId="52f5c992-c630-4a8f-a545-bf6c841bd153" providerId="ADAL" clId="{3D3E3E82-0EEA-438A-A106-B18127DBE963}" dt="2021-05-05T13:23:12.850" v="772" actId="1076"/>
          <ac:picMkLst>
            <pc:docMk/>
            <pc:sldMk cId="953676765" sldId="488"/>
            <ac:picMk id="8" creationId="{8F6BE51C-73A2-45C9-A4E3-05DFBB949A44}"/>
          </ac:picMkLst>
        </pc:picChg>
        <pc:picChg chg="add mod">
          <ac:chgData name="Vanessa Reis" userId="52f5c992-c630-4a8f-a545-bf6c841bd153" providerId="ADAL" clId="{3D3E3E82-0EEA-438A-A106-B18127DBE963}" dt="2021-05-05T13:23:13.946" v="773" actId="1076"/>
          <ac:picMkLst>
            <pc:docMk/>
            <pc:sldMk cId="953676765" sldId="488"/>
            <ac:picMk id="9" creationId="{69D87FC6-28B5-43F9-AC3A-E7753CFE6683}"/>
          </ac:picMkLst>
        </pc:picChg>
        <pc:picChg chg="del">
          <ac:chgData name="Vanessa Reis" userId="52f5c992-c630-4a8f-a545-bf6c841bd153" providerId="ADAL" clId="{3D3E3E82-0EEA-438A-A106-B18127DBE963}" dt="2021-05-05T13:20:09.989" v="707" actId="478"/>
          <ac:picMkLst>
            <pc:docMk/>
            <pc:sldMk cId="953676765" sldId="488"/>
            <ac:picMk id="14" creationId="{1227A991-C8E8-4DAA-AB76-963FEAAE49E3}"/>
          </ac:picMkLst>
        </pc:picChg>
      </pc:sldChg>
      <pc:sldChg chg="delSp modSp add mod">
        <pc:chgData name="Vanessa Reis" userId="52f5c992-c630-4a8f-a545-bf6c841bd153" providerId="ADAL" clId="{3D3E3E82-0EEA-438A-A106-B18127DBE963}" dt="2021-05-05T13:23:05.922" v="770" actId="1076"/>
        <pc:sldMkLst>
          <pc:docMk/>
          <pc:sldMk cId="2221914593" sldId="489"/>
        </pc:sldMkLst>
        <pc:spChg chg="del">
          <ac:chgData name="Vanessa Reis" userId="52f5c992-c630-4a8f-a545-bf6c841bd153" providerId="ADAL" clId="{3D3E3E82-0EEA-438A-A106-B18127DBE963}" dt="2021-05-05T13:22:58.771" v="769" actId="478"/>
          <ac:spMkLst>
            <pc:docMk/>
            <pc:sldMk cId="2221914593" sldId="489"/>
            <ac:spMk id="6" creationId="{CE812F08-57DE-4B8C-98D6-2214946510C4}"/>
          </ac:spMkLst>
        </pc:spChg>
        <pc:spChg chg="mod">
          <ac:chgData name="Vanessa Reis" userId="52f5c992-c630-4a8f-a545-bf6c841bd153" providerId="ADAL" clId="{3D3E3E82-0EEA-438A-A106-B18127DBE963}" dt="2021-05-05T13:23:05.922" v="770" actId="1076"/>
          <ac:spMkLst>
            <pc:docMk/>
            <pc:sldMk cId="2221914593" sldId="489"/>
            <ac:spMk id="10" creationId="{D3B10C16-6C83-463A-B78E-C0A6A78F117A}"/>
          </ac:spMkLst>
        </pc:spChg>
        <pc:picChg chg="del">
          <ac:chgData name="Vanessa Reis" userId="52f5c992-c630-4a8f-a545-bf6c841bd153" providerId="ADAL" clId="{3D3E3E82-0EEA-438A-A106-B18127DBE963}" dt="2021-05-05T13:22:55.683" v="766" actId="478"/>
          <ac:picMkLst>
            <pc:docMk/>
            <pc:sldMk cId="2221914593" sldId="489"/>
            <ac:picMk id="7" creationId="{9FE8B37E-0E7D-4BD4-BAC5-CDA298636DB7}"/>
          </ac:picMkLst>
        </pc:picChg>
        <pc:picChg chg="del">
          <ac:chgData name="Vanessa Reis" userId="52f5c992-c630-4a8f-a545-bf6c841bd153" providerId="ADAL" clId="{3D3E3E82-0EEA-438A-A106-B18127DBE963}" dt="2021-05-05T13:22:56.147" v="767" actId="478"/>
          <ac:picMkLst>
            <pc:docMk/>
            <pc:sldMk cId="2221914593" sldId="489"/>
            <ac:picMk id="8" creationId="{8F6BE51C-73A2-45C9-A4E3-05DFBB949A44}"/>
          </ac:picMkLst>
        </pc:picChg>
        <pc:picChg chg="del">
          <ac:chgData name="Vanessa Reis" userId="52f5c992-c630-4a8f-a545-bf6c841bd153" providerId="ADAL" clId="{3D3E3E82-0EEA-438A-A106-B18127DBE963}" dt="2021-05-05T13:22:56.947" v="768" actId="478"/>
          <ac:picMkLst>
            <pc:docMk/>
            <pc:sldMk cId="2221914593" sldId="489"/>
            <ac:picMk id="9" creationId="{69D87FC6-28B5-43F9-AC3A-E7753CFE6683}"/>
          </ac:picMkLst>
        </pc:picChg>
      </pc:sldChg>
      <pc:sldChg chg="addSp delSp modSp add mod">
        <pc:chgData name="Vanessa Reis" userId="52f5c992-c630-4a8f-a545-bf6c841bd153" providerId="ADAL" clId="{3D3E3E82-0EEA-438A-A106-B18127DBE963}" dt="2021-05-05T13:35:53.869" v="1084" actId="1076"/>
        <pc:sldMkLst>
          <pc:docMk/>
          <pc:sldMk cId="414736248" sldId="490"/>
        </pc:sldMkLst>
        <pc:spChg chg="add mod">
          <ac:chgData name="Vanessa Reis" userId="52f5c992-c630-4a8f-a545-bf6c841bd153" providerId="ADAL" clId="{3D3E3E82-0EEA-438A-A106-B18127DBE963}" dt="2021-05-05T13:35:53.869" v="1084" actId="1076"/>
          <ac:spMkLst>
            <pc:docMk/>
            <pc:sldMk cId="414736248" sldId="490"/>
            <ac:spMk id="3" creationId="{1BC2FFAE-8A33-4257-8E09-AB150B2BD2FF}"/>
          </ac:spMkLst>
        </pc:spChg>
        <pc:spChg chg="del">
          <ac:chgData name="Vanessa Reis" userId="52f5c992-c630-4a8f-a545-bf6c841bd153" providerId="ADAL" clId="{3D3E3E82-0EEA-438A-A106-B18127DBE963}" dt="2021-05-05T13:35:33.686" v="1080" actId="478"/>
          <ac:spMkLst>
            <pc:docMk/>
            <pc:sldMk cId="414736248" sldId="490"/>
            <ac:spMk id="7" creationId="{735E5455-FE8E-4EF0-9EE8-90E515B9491D}"/>
          </ac:spMkLst>
        </pc:spChg>
      </pc:sldChg>
    </pc:docChg>
  </pc:docChgLst>
  <pc:docChgLst>
    <pc:chgData name="Vanessa Reis" userId="52f5c992-c630-4a8f-a545-bf6c841bd153" providerId="ADAL" clId="{1F5DECE2-52F4-4789-9173-A5BCB3F2BEB4}"/>
    <pc:docChg chg="modSld">
      <pc:chgData name="Vanessa Reis" userId="52f5c992-c630-4a8f-a545-bf6c841bd153" providerId="ADAL" clId="{1F5DECE2-52F4-4789-9173-A5BCB3F2BEB4}" dt="2021-04-05T08:39:46.526" v="0"/>
      <pc:docMkLst>
        <pc:docMk/>
      </pc:docMkLst>
      <pc:sldChg chg="modCm">
        <pc:chgData name="Vanessa Reis" userId="52f5c992-c630-4a8f-a545-bf6c841bd153" providerId="ADAL" clId="{1F5DECE2-52F4-4789-9173-A5BCB3F2BEB4}" dt="2021-04-05T08:39:46.526" v="0"/>
        <pc:sldMkLst>
          <pc:docMk/>
          <pc:sldMk cId="3721410091" sldId="462"/>
        </pc:sldMkLst>
      </pc:sldChg>
    </pc:docChg>
  </pc:docChgLst>
  <pc:docChgLst>
    <pc:chgData name="Vanessa Reis" userId="52f5c992-c630-4a8f-a545-bf6c841bd153" providerId="ADAL" clId="{D57AD179-4414-4068-A2DF-FE765D8C1D12}"/>
    <pc:docChg chg="undo custSel addSld delSld modSld sldOrd">
      <pc:chgData name="Vanessa Reis" userId="52f5c992-c630-4a8f-a545-bf6c841bd153" providerId="ADAL" clId="{D57AD179-4414-4068-A2DF-FE765D8C1D12}" dt="2021-05-05T11:12:46.041" v="841" actId="47"/>
      <pc:docMkLst>
        <pc:docMk/>
      </pc:docMkLst>
      <pc:sldChg chg="modSp modAnim">
        <pc:chgData name="Vanessa Reis" userId="52f5c992-c630-4a8f-a545-bf6c841bd153" providerId="ADAL" clId="{D57AD179-4414-4068-A2DF-FE765D8C1D12}" dt="2021-05-05T09:56:03.750" v="15"/>
        <pc:sldMkLst>
          <pc:docMk/>
          <pc:sldMk cId="2553422687" sldId="434"/>
        </pc:sldMkLst>
        <pc:spChg chg="mod">
          <ac:chgData name="Vanessa Reis" userId="52f5c992-c630-4a8f-a545-bf6c841bd153" providerId="ADAL" clId="{D57AD179-4414-4068-A2DF-FE765D8C1D12}" dt="2021-05-05T09:56:03.750" v="15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 modAnim">
        <pc:chgData name="Vanessa Reis" userId="52f5c992-c630-4a8f-a545-bf6c841bd153" providerId="ADAL" clId="{D57AD179-4414-4068-A2DF-FE765D8C1D12}" dt="2021-05-05T09:55:34.170" v="10" actId="1076"/>
        <pc:sldMkLst>
          <pc:docMk/>
          <pc:sldMk cId="3721410091" sldId="462"/>
        </pc:sldMkLst>
        <pc:spChg chg="mod">
          <ac:chgData name="Vanessa Reis" userId="52f5c992-c630-4a8f-a545-bf6c841bd153" providerId="ADAL" clId="{D57AD179-4414-4068-A2DF-FE765D8C1D12}" dt="2021-05-05T09:55:34.170" v="10" actId="1076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D57AD179-4414-4068-A2DF-FE765D8C1D12}" dt="2021-05-05T09:55:05.903" v="1" actId="20577"/>
          <ac:spMkLst>
            <pc:docMk/>
            <pc:sldMk cId="3721410091" sldId="462"/>
            <ac:spMk id="17" creationId="{883FBEF4-1CCB-486D-A1BF-9FF5A7435BA7}"/>
          </ac:spMkLst>
        </pc:spChg>
        <pc:picChg chg="mod">
          <ac:chgData name="Vanessa Reis" userId="52f5c992-c630-4a8f-a545-bf6c841bd153" providerId="ADAL" clId="{D57AD179-4414-4068-A2DF-FE765D8C1D12}" dt="2021-05-05T09:55:30.205" v="9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01:40.123" v="79" actId="1076"/>
        <pc:sldMkLst>
          <pc:docMk/>
          <pc:sldMk cId="2434985858" sldId="463"/>
        </pc:sldMkLst>
        <pc:spChg chg="mod">
          <ac:chgData name="Vanessa Reis" userId="52f5c992-c630-4a8f-a545-bf6c841bd153" providerId="ADAL" clId="{D57AD179-4414-4068-A2DF-FE765D8C1D12}" dt="2021-05-05T09:56:36.979" v="20" actId="14100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D57AD179-4414-4068-A2DF-FE765D8C1D12}" dt="2021-05-05T09:59:34.961" v="56" actId="2085"/>
          <ac:spMkLst>
            <pc:docMk/>
            <pc:sldMk cId="2434985858" sldId="463"/>
            <ac:spMk id="6" creationId="{8131A860-C689-42B9-BA03-426C9AEF7BAE}"/>
          </ac:spMkLst>
        </pc:spChg>
        <pc:spChg chg="add mod">
          <ac:chgData name="Vanessa Reis" userId="52f5c992-c630-4a8f-a545-bf6c841bd153" providerId="ADAL" clId="{D57AD179-4414-4068-A2DF-FE765D8C1D12}" dt="2021-05-05T10:01:08.306" v="74" actId="1076"/>
          <ac:spMkLst>
            <pc:docMk/>
            <pc:sldMk cId="2434985858" sldId="463"/>
            <ac:spMk id="7" creationId="{31DC256E-DA14-45F3-9193-CB109D24AF58}"/>
          </ac:spMkLst>
        </pc:spChg>
        <pc:spChg chg="add mod">
          <ac:chgData name="Vanessa Reis" userId="52f5c992-c630-4a8f-a545-bf6c841bd153" providerId="ADAL" clId="{D57AD179-4414-4068-A2DF-FE765D8C1D12}" dt="2021-05-05T09:59:41.427" v="58" actId="2085"/>
          <ac:spMkLst>
            <pc:docMk/>
            <pc:sldMk cId="2434985858" sldId="463"/>
            <ac:spMk id="8" creationId="{81DBA426-657E-4D83-AEC2-4A131AD2F8D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9" creationId="{E060530B-4198-4618-A69D-7C5C839A00B0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0" creationId="{E7B03E78-D0C8-499D-BDEE-FE5AA5F3947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1" creationId="{7B23DD6F-9A4B-4C2C-9219-BEACEACA42B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2" creationId="{CCEEF7B1-D034-46C5-8297-0E1D3679746D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3" creationId="{78BE48FF-5F90-43EF-8935-3B2F693DC41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D57AD179-4414-4068-A2DF-FE765D8C1D12}" dt="2021-05-05T10:01:18.354" v="75" actId="1076"/>
          <ac:spMkLst>
            <pc:docMk/>
            <pc:sldMk cId="2434985858" sldId="463"/>
            <ac:spMk id="16" creationId="{ED040E0E-C04D-4330-A0F6-C6C236441BBE}"/>
          </ac:spMkLst>
        </pc:spChg>
        <pc:spChg chg="del">
          <ac:chgData name="Vanessa Reis" userId="52f5c992-c630-4a8f-a545-bf6c841bd153" providerId="ADAL" clId="{D57AD179-4414-4068-A2DF-FE765D8C1D12}" dt="2021-05-05T09:56:21.395" v="17" actId="478"/>
          <ac:spMkLst>
            <pc:docMk/>
            <pc:sldMk cId="2434985858" sldId="463"/>
            <ac:spMk id="17" creationId="{5378BAE0-0F5F-445C-B718-34668B488ADF}"/>
          </ac:spMkLst>
        </pc:spChg>
        <pc:spChg chg="add mod">
          <ac:chgData name="Vanessa Reis" userId="52f5c992-c630-4a8f-a545-bf6c841bd153" providerId="ADAL" clId="{D57AD179-4414-4068-A2DF-FE765D8C1D12}" dt="2021-05-05T10:01:31.266" v="77" actId="20577"/>
          <ac:spMkLst>
            <pc:docMk/>
            <pc:sldMk cId="2434985858" sldId="463"/>
            <ac:spMk id="19" creationId="{1C13992F-72AA-4ADE-82B5-A22D18B3A137}"/>
          </ac:spMkLst>
        </pc:spChg>
        <pc:spChg chg="add mod">
          <ac:chgData name="Vanessa Reis" userId="52f5c992-c630-4a8f-a545-bf6c841bd153" providerId="ADAL" clId="{D57AD179-4414-4068-A2DF-FE765D8C1D12}" dt="2021-05-05T10:01:27.443" v="76" actId="20577"/>
          <ac:spMkLst>
            <pc:docMk/>
            <pc:sldMk cId="2434985858" sldId="463"/>
            <ac:spMk id="20" creationId="{92F8B696-E32C-43DF-9D28-FCC63D580BB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1" creationId="{71531A42-7022-4C89-A535-E87A2B111445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2" creationId="{6F163A5C-67E0-4298-A16C-68A1510422C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3" creationId="{079A2519-482E-4478-BA9E-77369014EBBE}"/>
          </ac:spMkLst>
        </pc:spChg>
        <pc:graphicFrameChg chg="del">
          <ac:chgData name="Vanessa Reis" userId="52f5c992-c630-4a8f-a545-bf6c841bd153" providerId="ADAL" clId="{D57AD179-4414-4068-A2DF-FE765D8C1D12}" dt="2021-05-05T09:56:24.492" v="18" actId="478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del">
          <ac:chgData name="Vanessa Reis" userId="52f5c992-c630-4a8f-a545-bf6c841bd153" providerId="ADAL" clId="{D57AD179-4414-4068-A2DF-FE765D8C1D12}" dt="2021-05-05T09:56:18.316" v="16" actId="478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 modAnim">
        <pc:chgData name="Vanessa Reis" userId="52f5c992-c630-4a8f-a545-bf6c841bd153" providerId="ADAL" clId="{D57AD179-4414-4068-A2DF-FE765D8C1D12}" dt="2021-05-05T10:20:52.154" v="311"/>
        <pc:sldMkLst>
          <pc:docMk/>
          <pc:sldMk cId="529724505" sldId="464"/>
        </pc:sldMkLst>
        <pc:spChg chg="mod">
          <ac:chgData name="Vanessa Reis" userId="52f5c992-c630-4a8f-a545-bf6c841bd153" providerId="ADAL" clId="{D57AD179-4414-4068-A2DF-FE765D8C1D12}" dt="2021-05-05T10:20:52.154" v="311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04:18.611" v="100" actId="207"/>
        <pc:sldMkLst>
          <pc:docMk/>
          <pc:sldMk cId="4148995779" sldId="465"/>
        </pc:sldMkLst>
        <pc:spChg chg="mod">
          <ac:chgData name="Vanessa Reis" userId="52f5c992-c630-4a8f-a545-bf6c841bd153" providerId="ADAL" clId="{D57AD179-4414-4068-A2DF-FE765D8C1D12}" dt="2021-05-05T10:02:47.661" v="91" actId="113"/>
          <ac:spMkLst>
            <pc:docMk/>
            <pc:sldMk cId="4148995779" sldId="465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2:17.219" v="80" actId="478"/>
          <ac:spMkLst>
            <pc:docMk/>
            <pc:sldMk cId="4148995779" sldId="465"/>
            <ac:spMk id="9" creationId="{E48AFE97-9FAE-4EEB-943D-473815C2A5E2}"/>
          </ac:spMkLst>
        </pc:spChg>
        <pc:spChg chg="del">
          <ac:chgData name="Vanessa Reis" userId="52f5c992-c630-4a8f-a545-bf6c841bd153" providerId="ADAL" clId="{D57AD179-4414-4068-A2DF-FE765D8C1D12}" dt="2021-05-05T10:02:19.043" v="81" actId="478"/>
          <ac:spMkLst>
            <pc:docMk/>
            <pc:sldMk cId="4148995779" sldId="465"/>
            <ac:spMk id="10" creationId="{1C85A2BC-D062-4D7E-99B9-BD109B170A82}"/>
          </ac:spMkLst>
        </pc:spChg>
        <pc:spChg chg="del">
          <ac:chgData name="Vanessa Reis" userId="52f5c992-c630-4a8f-a545-bf6c841bd153" providerId="ADAL" clId="{D57AD179-4414-4068-A2DF-FE765D8C1D12}" dt="2021-05-05T10:02:20.371" v="82" actId="478"/>
          <ac:spMkLst>
            <pc:docMk/>
            <pc:sldMk cId="4148995779" sldId="465"/>
            <ac:spMk id="11" creationId="{89993095-8095-4C16-94A9-B26E8612009A}"/>
          </ac:spMkLst>
        </pc:spChg>
        <pc:spChg chg="del">
          <ac:chgData name="Vanessa Reis" userId="52f5c992-c630-4a8f-a545-bf6c841bd153" providerId="ADAL" clId="{D57AD179-4414-4068-A2DF-FE765D8C1D12}" dt="2021-05-05T10:02:21.730" v="83" actId="478"/>
          <ac:spMkLst>
            <pc:docMk/>
            <pc:sldMk cId="4148995779" sldId="465"/>
            <ac:spMk id="12" creationId="{FD843B5D-A25E-44A5-89E0-8BC243D3EB43}"/>
          </ac:spMkLst>
        </pc:spChg>
        <pc:spChg chg="del">
          <ac:chgData name="Vanessa Reis" userId="52f5c992-c630-4a8f-a545-bf6c841bd153" providerId="ADAL" clId="{D57AD179-4414-4068-A2DF-FE765D8C1D12}" dt="2021-05-05T10:02:22.530" v="84" actId="478"/>
          <ac:spMkLst>
            <pc:docMk/>
            <pc:sldMk cId="4148995779" sldId="465"/>
            <ac:spMk id="13" creationId="{B4AC45DC-36E4-4182-B68A-C52DFECA2721}"/>
          </ac:spMkLst>
        </pc:spChg>
        <pc:spChg chg="del mod">
          <ac:chgData name="Vanessa Reis" userId="52f5c992-c630-4a8f-a545-bf6c841bd153" providerId="ADAL" clId="{D57AD179-4414-4068-A2DF-FE765D8C1D12}" dt="2021-05-05T10:02:25.251" v="87" actId="478"/>
          <ac:spMkLst>
            <pc:docMk/>
            <pc:sldMk cId="4148995779" sldId="465"/>
            <ac:spMk id="14" creationId="{10F8126C-E782-42B2-AD6A-2B953084ABB8}"/>
          </ac:spMkLst>
        </pc:spChg>
        <pc:spChg chg="del">
          <ac:chgData name="Vanessa Reis" userId="52f5c992-c630-4a8f-a545-bf6c841bd153" providerId="ADAL" clId="{D57AD179-4414-4068-A2DF-FE765D8C1D12}" dt="2021-05-05T10:02:23.410" v="85" actId="478"/>
          <ac:spMkLst>
            <pc:docMk/>
            <pc:sldMk cId="4148995779" sldId="465"/>
            <ac:spMk id="15" creationId="{C4E54465-9F68-4391-B9B6-39D10C996B58}"/>
          </ac:spMkLst>
        </pc:spChg>
        <pc:spChg chg="add mod">
          <ac:chgData name="Vanessa Reis" userId="52f5c992-c630-4a8f-a545-bf6c841bd153" providerId="ADAL" clId="{D57AD179-4414-4068-A2DF-FE765D8C1D12}" dt="2021-05-05T10:04:18.611" v="100" actId="207"/>
          <ac:spMkLst>
            <pc:docMk/>
            <pc:sldMk cId="4148995779" sldId="465"/>
            <ac:spMk id="16" creationId="{3AC06D31-6486-42D3-9B8E-FF72BB49C688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39:35.289" v="450" actId="20577"/>
        <pc:sldMkLst>
          <pc:docMk/>
          <pc:sldMk cId="338255503" sldId="466"/>
        </pc:sldMkLst>
        <pc:spChg chg="add del mod">
          <ac:chgData name="Vanessa Reis" userId="52f5c992-c630-4a8f-a545-bf6c841bd153" providerId="ADAL" clId="{D57AD179-4414-4068-A2DF-FE765D8C1D12}" dt="2021-05-05T10:22:47.700" v="356"/>
          <ac:spMkLst>
            <pc:docMk/>
            <pc:sldMk cId="338255503" sldId="466"/>
            <ac:spMk id="4" creationId="{E7897B7B-5A62-4B12-B596-2911B0F9B0BA}"/>
          </ac:spMkLst>
        </pc:spChg>
        <pc:spChg chg="add mod">
          <ac:chgData name="Vanessa Reis" userId="52f5c992-c630-4a8f-a545-bf6c841bd153" providerId="ADAL" clId="{D57AD179-4414-4068-A2DF-FE765D8C1D12}" dt="2021-05-05T10:22:53.413" v="360" actId="1076"/>
          <ac:spMkLst>
            <pc:docMk/>
            <pc:sldMk cId="338255503" sldId="466"/>
            <ac:spMk id="6" creationId="{07CFC759-B03C-4490-9BFE-861395CE5D09}"/>
          </ac:spMkLst>
        </pc:spChg>
        <pc:spChg chg="add mod">
          <ac:chgData name="Vanessa Reis" userId="52f5c992-c630-4a8f-a545-bf6c841bd153" providerId="ADAL" clId="{D57AD179-4414-4068-A2DF-FE765D8C1D12}" dt="2021-05-05T10:39:34.924" v="449" actId="14100"/>
          <ac:spMkLst>
            <pc:docMk/>
            <pc:sldMk cId="338255503" sldId="466"/>
            <ac:spMk id="7" creationId="{0E1F8A5F-C55D-4D6E-A934-8027A5E9C199}"/>
          </ac:spMkLst>
        </pc:spChg>
        <pc:spChg chg="add mod">
          <ac:chgData name="Vanessa Reis" userId="52f5c992-c630-4a8f-a545-bf6c841bd153" providerId="ADAL" clId="{D57AD179-4414-4068-A2DF-FE765D8C1D12}" dt="2021-05-05T10:39:35.289" v="450" actId="20577"/>
          <ac:spMkLst>
            <pc:docMk/>
            <pc:sldMk cId="338255503" sldId="466"/>
            <ac:spMk id="8" creationId="{0ADD2544-2BA0-446C-90CF-757C69C052ED}"/>
          </ac:spMkLst>
        </pc:spChg>
        <pc:spChg chg="add mod">
          <ac:chgData name="Vanessa Reis" userId="52f5c992-c630-4a8f-a545-bf6c841bd153" providerId="ADAL" clId="{D57AD179-4414-4068-A2DF-FE765D8C1D12}" dt="2021-05-05T10:25:14.099" v="409" actId="1076"/>
          <ac:spMkLst>
            <pc:docMk/>
            <pc:sldMk cId="338255503" sldId="466"/>
            <ac:spMk id="9" creationId="{14E14E57-F81B-4E95-85B1-0416CDBFE97A}"/>
          </ac:spMkLst>
        </pc:spChg>
        <pc:spChg chg="add mod">
          <ac:chgData name="Vanessa Reis" userId="52f5c992-c630-4a8f-a545-bf6c841bd153" providerId="ADAL" clId="{D57AD179-4414-4068-A2DF-FE765D8C1D12}" dt="2021-05-05T10:25:37.492" v="413" actId="20577"/>
          <ac:spMkLst>
            <pc:docMk/>
            <pc:sldMk cId="338255503" sldId="466"/>
            <ac:spMk id="10" creationId="{FE4CF37B-32CB-4B6D-8008-BB6A7AB0D594}"/>
          </ac:spMkLst>
        </pc:spChg>
        <pc:spChg chg="add mod">
          <ac:chgData name="Vanessa Reis" userId="52f5c992-c630-4a8f-a545-bf6c841bd153" providerId="ADAL" clId="{D57AD179-4414-4068-A2DF-FE765D8C1D12}" dt="2021-05-05T10:25:35.108" v="412" actId="20577"/>
          <ac:spMkLst>
            <pc:docMk/>
            <pc:sldMk cId="338255503" sldId="466"/>
            <ac:spMk id="11" creationId="{EBB6CC0E-933A-448D-88AA-9563A2730CD7}"/>
          </ac:spMkLst>
        </pc:spChg>
        <pc:spChg chg="add mod">
          <ac:chgData name="Vanessa Reis" userId="52f5c992-c630-4a8f-a545-bf6c841bd153" providerId="ADAL" clId="{D57AD179-4414-4068-A2DF-FE765D8C1D12}" dt="2021-05-05T10:25:51.708" v="415" actId="1076"/>
          <ac:spMkLst>
            <pc:docMk/>
            <pc:sldMk cId="338255503" sldId="466"/>
            <ac:spMk id="12" creationId="{CE13AF93-9685-4087-991B-8933A8A9B1B6}"/>
          </ac:spMkLst>
        </pc:spChg>
        <pc:spChg chg="add mod">
          <ac:chgData name="Vanessa Reis" userId="52f5c992-c630-4a8f-a545-bf6c841bd153" providerId="ADAL" clId="{D57AD179-4414-4068-A2DF-FE765D8C1D12}" dt="2021-05-05T10:25:56.868" v="417" actId="20577"/>
          <ac:spMkLst>
            <pc:docMk/>
            <pc:sldMk cId="338255503" sldId="466"/>
            <ac:spMk id="13" creationId="{56DCAD64-659F-4D33-882B-018F6F0A13B4}"/>
          </ac:spMkLst>
        </pc:spChg>
        <pc:spChg chg="add mod">
          <ac:chgData name="Vanessa Reis" userId="52f5c992-c630-4a8f-a545-bf6c841bd153" providerId="ADAL" clId="{D57AD179-4414-4068-A2DF-FE765D8C1D12}" dt="2021-05-05T10:25:54.676" v="416" actId="20577"/>
          <ac:spMkLst>
            <pc:docMk/>
            <pc:sldMk cId="338255503" sldId="466"/>
            <ac:spMk id="14" creationId="{B576E6E8-8105-42A2-A4E9-BF2AF5EC61DB}"/>
          </ac:spMkLst>
        </pc:spChg>
        <pc:spChg chg="del">
          <ac:chgData name="Vanessa Reis" userId="52f5c992-c630-4a8f-a545-bf6c841bd153" providerId="ADAL" clId="{D57AD179-4414-4068-A2DF-FE765D8C1D12}" dt="2021-05-05T10:22:38.058" v="354" actId="478"/>
          <ac:spMkLst>
            <pc:docMk/>
            <pc:sldMk cId="338255503" sldId="466"/>
            <ac:spMk id="20" creationId="{46B134C5-4685-4E2E-A41A-D0C0B406F568}"/>
          </ac:spMkLst>
        </pc:spChg>
        <pc:picChg chg="add del">
          <ac:chgData name="Vanessa Reis" userId="52f5c992-c630-4a8f-a545-bf6c841bd153" providerId="ADAL" clId="{D57AD179-4414-4068-A2DF-FE765D8C1D12}" dt="2021-05-05T10:22:48.885" v="358"/>
          <ac:picMkLst>
            <pc:docMk/>
            <pc:sldMk cId="338255503" sldId="466"/>
            <ac:picMk id="2" creationId="{4D474EE1-B7F9-4370-ADCF-27D7883070B1}"/>
          </ac:picMkLst>
        </pc:picChg>
        <pc:picChg chg="del">
          <ac:chgData name="Vanessa Reis" userId="52f5c992-c630-4a8f-a545-bf6c841bd153" providerId="ADAL" clId="{D57AD179-4414-4068-A2DF-FE765D8C1D12}" dt="2021-05-05T10:24:15.251" v="400" actId="478"/>
          <ac:picMkLst>
            <pc:docMk/>
            <pc:sldMk cId="338255503" sldId="466"/>
            <ac:picMk id="5" creationId="{E0F4C509-3406-4FC4-96F4-6FD80D8DDE0A}"/>
          </ac:picMkLst>
        </pc:picChg>
      </pc:sldChg>
      <pc:sldChg chg="delSp modSp mod delAnim">
        <pc:chgData name="Vanessa Reis" userId="52f5c992-c630-4a8f-a545-bf6c841bd153" providerId="ADAL" clId="{D57AD179-4414-4068-A2DF-FE765D8C1D12}" dt="2021-05-05T10:22:19.441" v="353"/>
        <pc:sldMkLst>
          <pc:docMk/>
          <pc:sldMk cId="1150625299" sldId="467"/>
        </pc:sldMkLst>
        <pc:spChg chg="del">
          <ac:chgData name="Vanessa Reis" userId="52f5c992-c630-4a8f-a545-bf6c841bd153" providerId="ADAL" clId="{D57AD179-4414-4068-A2DF-FE765D8C1D12}" dt="2021-05-05T10:21:25.350" v="317" actId="478"/>
          <ac:spMkLst>
            <pc:docMk/>
            <pc:sldMk cId="1150625299" sldId="467"/>
            <ac:spMk id="10" creationId="{84698F31-B38D-4DC5-B387-BE5E3D2316D4}"/>
          </ac:spMkLst>
        </pc:spChg>
        <pc:spChg chg="mod">
          <ac:chgData name="Vanessa Reis" userId="52f5c992-c630-4a8f-a545-bf6c841bd153" providerId="ADAL" clId="{D57AD179-4414-4068-A2DF-FE765D8C1D12}" dt="2021-05-05T10:21:18.020" v="315" actId="20577"/>
          <ac:spMkLst>
            <pc:docMk/>
            <pc:sldMk cId="1150625299" sldId="467"/>
            <ac:spMk id="11" creationId="{3075A0D1-A0B8-4D85-A518-68FA17D7D050}"/>
          </ac:spMkLst>
        </pc:spChg>
        <pc:graphicFrameChg chg="mod modGraphic">
          <ac:chgData name="Vanessa Reis" userId="52f5c992-c630-4a8f-a545-bf6c841bd153" providerId="ADAL" clId="{D57AD179-4414-4068-A2DF-FE765D8C1D12}" dt="2021-05-05T10:22:19.441" v="353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D57AD179-4414-4068-A2DF-FE765D8C1D12}" dt="2021-05-05T10:21:23.542" v="316" actId="478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D57AD179-4414-4068-A2DF-FE765D8C1D12}" dt="2021-05-05T11:12:46.041" v="841" actId="47"/>
        <pc:sldMkLst>
          <pc:docMk/>
          <pc:sldMk cId="3687675856" sldId="471"/>
        </pc:sldMkLst>
      </pc:sldChg>
      <pc:sldChg chg="del">
        <pc:chgData name="Vanessa Reis" userId="52f5c992-c630-4a8f-a545-bf6c841bd153" providerId="ADAL" clId="{D57AD179-4414-4068-A2DF-FE765D8C1D12}" dt="2021-05-05T11:12:39.534" v="837" actId="47"/>
        <pc:sldMkLst>
          <pc:docMk/>
          <pc:sldMk cId="930168936" sldId="472"/>
        </pc:sldMkLst>
      </pc:sldChg>
      <pc:sldChg chg="del">
        <pc:chgData name="Vanessa Reis" userId="52f5c992-c630-4a8f-a545-bf6c841bd153" providerId="ADAL" clId="{D57AD179-4414-4068-A2DF-FE765D8C1D12}" dt="2021-05-05T11:12:41.696" v="838" actId="47"/>
        <pc:sldMkLst>
          <pc:docMk/>
          <pc:sldMk cId="2530216839" sldId="474"/>
        </pc:sldMkLst>
      </pc:sldChg>
      <pc:sldChg chg="addSp delSp modSp mod delAnim modAnim">
        <pc:chgData name="Vanessa Reis" userId="52f5c992-c630-4a8f-a545-bf6c841bd153" providerId="ADAL" clId="{D57AD179-4414-4068-A2DF-FE765D8C1D12}" dt="2021-05-05T10:17:04.609" v="279" actId="113"/>
        <pc:sldMkLst>
          <pc:docMk/>
          <pc:sldMk cId="2448194585" sldId="475"/>
        </pc:sldMkLst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5" creationId="{CD663E91-D77E-410C-913F-121E48C0B003}"/>
          </ac:spMkLst>
        </pc:spChg>
        <pc:spChg chg="mod">
          <ac:chgData name="Vanessa Reis" userId="52f5c992-c630-4a8f-a545-bf6c841bd153" providerId="ADAL" clId="{D57AD179-4414-4068-A2DF-FE765D8C1D12}" dt="2021-05-05T10:15:32.070" v="265" actId="20577"/>
          <ac:spMkLst>
            <pc:docMk/>
            <pc:sldMk cId="2448194585" sldId="475"/>
            <ac:spMk id="18" creationId="{ACDC5664-2E37-45F4-973F-334070E45287}"/>
          </ac:spMkLst>
        </pc:spChg>
        <pc:spChg chg="add mod">
          <ac:chgData name="Vanessa Reis" userId="52f5c992-c630-4a8f-a545-bf6c841bd153" providerId="ADAL" clId="{D57AD179-4414-4068-A2DF-FE765D8C1D12}" dt="2021-05-05T10:16:03.078" v="269" actId="20577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0" creationId="{85C7E885-D523-4161-814E-C4D0697DAE96}"/>
          </ac:spMkLst>
        </pc:spChg>
        <pc:spChg chg="del">
          <ac:chgData name="Vanessa Reis" userId="52f5c992-c630-4a8f-a545-bf6c841bd153" providerId="ADAL" clId="{D57AD179-4414-4068-A2DF-FE765D8C1D12}" dt="2021-05-05T10:12:45.751" v="231" actId="478"/>
          <ac:spMkLst>
            <pc:docMk/>
            <pc:sldMk cId="2448194585" sldId="475"/>
            <ac:spMk id="21" creationId="{598A6515-5D65-40A0-B28F-17D2717C419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2" creationId="{228B6AC7-091A-4F1B-B7EE-1C310D7AB9D5}"/>
          </ac:spMkLst>
        </pc:spChg>
        <pc:spChg chg="add mod">
          <ac:chgData name="Vanessa Reis" userId="52f5c992-c630-4a8f-a545-bf6c841bd153" providerId="ADAL" clId="{D57AD179-4414-4068-A2DF-FE765D8C1D12}" dt="2021-05-05T10:16:24.022" v="272" actId="20577"/>
          <ac:spMkLst>
            <pc:docMk/>
            <pc:sldMk cId="2448194585" sldId="475"/>
            <ac:spMk id="23" creationId="{D1D8E5A4-CA4B-477F-BDF5-9DACEC7129A3}"/>
          </ac:spMkLst>
        </pc:spChg>
        <pc:spChg chg="add mod">
          <ac:chgData name="Vanessa Reis" userId="52f5c992-c630-4a8f-a545-bf6c841bd153" providerId="ADAL" clId="{D57AD179-4414-4068-A2DF-FE765D8C1D12}" dt="2021-05-05T10:17:04.609" v="279" actId="113"/>
          <ac:spMkLst>
            <pc:docMk/>
            <pc:sldMk cId="2448194585" sldId="475"/>
            <ac:spMk id="24" creationId="{B40FD3BA-8041-422A-992D-6281E402FAD7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7" creationId="{4B96F259-A71C-471B-96BB-CC4B110BB425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8" creationId="{C58129FE-20C2-44D5-8BD7-F1ACD9E6F81C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9" creationId="{1590CC53-A8E5-4FB3-893A-A30FF5C3AFCD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30" creationId="{BC83CA32-E5CA-4D17-B9A6-FB0A39CE165D}"/>
          </ac:spMkLst>
        </pc:spChg>
        <pc:spChg chg="del">
          <ac:chgData name="Vanessa Reis" userId="52f5c992-c630-4a8f-a545-bf6c841bd153" providerId="ADAL" clId="{D57AD179-4414-4068-A2DF-FE765D8C1D12}" dt="2021-05-05T10:12:27.473" v="224" actId="478"/>
          <ac:spMkLst>
            <pc:docMk/>
            <pc:sldMk cId="2448194585" sldId="475"/>
            <ac:spMk id="31" creationId="{B43A54DF-6D7C-4A0A-845C-3D5BB8FCD5E0}"/>
          </ac:spMkLst>
        </pc:spChg>
        <pc:spChg chg="del">
          <ac:chgData name="Vanessa Reis" userId="52f5c992-c630-4a8f-a545-bf6c841bd153" providerId="ADAL" clId="{D57AD179-4414-4068-A2DF-FE765D8C1D12}" dt="2021-05-05T10:12:32.248" v="228" actId="478"/>
          <ac:spMkLst>
            <pc:docMk/>
            <pc:sldMk cId="2448194585" sldId="475"/>
            <ac:spMk id="32" creationId="{A3A20137-AB6D-49C5-9161-7F82FBF8DFE2}"/>
          </ac:spMkLst>
        </pc:spChg>
        <pc:spChg chg="del">
          <ac:chgData name="Vanessa Reis" userId="52f5c992-c630-4a8f-a545-bf6c841bd153" providerId="ADAL" clId="{D57AD179-4414-4068-A2DF-FE765D8C1D12}" dt="2021-05-05T10:12:29.494" v="225" actId="478"/>
          <ac:spMkLst>
            <pc:docMk/>
            <pc:sldMk cId="2448194585" sldId="475"/>
            <ac:spMk id="33" creationId="{C801373D-47E5-4FA5-B88C-B62792DCA3A3}"/>
          </ac:spMkLst>
        </pc:spChg>
        <pc:spChg chg="del mod">
          <ac:chgData name="Vanessa Reis" userId="52f5c992-c630-4a8f-a545-bf6c841bd153" providerId="ADAL" clId="{D57AD179-4414-4068-A2DF-FE765D8C1D12}" dt="2021-05-05T10:12:31.207" v="227" actId="478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D57AD179-4414-4068-A2DF-FE765D8C1D12}" dt="2021-05-05T10:13:21.365" v="260" actId="1076"/>
          <ac:picMkLst>
            <pc:docMk/>
            <pc:sldMk cId="2448194585" sldId="475"/>
            <ac:picMk id="16" creationId="{61FE34EC-5B1E-47B2-8947-86DDE523E2DE}"/>
          </ac:picMkLst>
        </pc:picChg>
        <pc:picChg chg="add mod">
          <ac:chgData name="Vanessa Reis" userId="52f5c992-c630-4a8f-a545-bf6c841bd153" providerId="ADAL" clId="{D57AD179-4414-4068-A2DF-FE765D8C1D12}" dt="2021-05-05T10:14:28.965" v="263" actId="1076"/>
          <ac:picMkLst>
            <pc:docMk/>
            <pc:sldMk cId="2448194585" sldId="475"/>
            <ac:picMk id="17" creationId="{7283B8B9-B350-4322-AE56-58CF2DF0381A}"/>
          </ac:picMkLst>
        </pc:picChg>
        <pc:picChg chg="del">
          <ac:chgData name="Vanessa Reis" userId="52f5c992-c630-4a8f-a545-bf6c841bd153" providerId="ADAL" clId="{D57AD179-4414-4068-A2DF-FE765D8C1D12}" dt="2021-05-05T10:12:44.790" v="230" actId="478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11:49.461" v="223" actId="20577"/>
        <pc:sldMkLst>
          <pc:docMk/>
          <pc:sldMk cId="4130587763" sldId="476"/>
        </pc:sldMkLst>
        <pc:spChg chg="del">
          <ac:chgData name="Vanessa Reis" userId="52f5c992-c630-4a8f-a545-bf6c841bd153" providerId="ADAL" clId="{D57AD179-4414-4068-A2DF-FE765D8C1D12}" dt="2021-05-05T10:07:51.601" v="148" actId="478"/>
          <ac:spMkLst>
            <pc:docMk/>
            <pc:sldMk cId="4130587763" sldId="476"/>
            <ac:spMk id="2" creationId="{A10FA263-247A-4A09-ABE7-553E502782D9}"/>
          </ac:spMkLst>
        </pc:spChg>
        <pc:spChg chg="mod">
          <ac:chgData name="Vanessa Reis" userId="52f5c992-c630-4a8f-a545-bf6c841bd153" providerId="ADAL" clId="{D57AD179-4414-4068-A2DF-FE765D8C1D12}" dt="2021-05-05T10:08:13.729" v="153" actId="1076"/>
          <ac:spMkLst>
            <pc:docMk/>
            <pc:sldMk cId="4130587763" sldId="476"/>
            <ac:spMk id="7" creationId="{8F7DB567-93AE-4A99-97CD-4F4BFA90916A}"/>
          </ac:spMkLst>
        </pc:spChg>
        <pc:spChg chg="add mod">
          <ac:chgData name="Vanessa Reis" userId="52f5c992-c630-4a8f-a545-bf6c841bd153" providerId="ADAL" clId="{D57AD179-4414-4068-A2DF-FE765D8C1D12}" dt="2021-05-05T10:10:06.674" v="182" actId="1076"/>
          <ac:spMkLst>
            <pc:docMk/>
            <pc:sldMk cId="4130587763" sldId="476"/>
            <ac:spMk id="12" creationId="{B7E5A52F-FC26-4BE3-A2D8-12D0CACFFCE8}"/>
          </ac:spMkLst>
        </pc:spChg>
        <pc:spChg chg="add mod">
          <ac:chgData name="Vanessa Reis" userId="52f5c992-c630-4a8f-a545-bf6c841bd153" providerId="ADAL" clId="{D57AD179-4414-4068-A2DF-FE765D8C1D12}" dt="2021-05-05T10:10:17.731" v="185" actId="20577"/>
          <ac:spMkLst>
            <pc:docMk/>
            <pc:sldMk cId="4130587763" sldId="476"/>
            <ac:spMk id="13" creationId="{85695CB6-BA48-4DD9-B876-E620DC173911}"/>
          </ac:spMkLst>
        </pc:spChg>
        <pc:spChg chg="add mod">
          <ac:chgData name="Vanessa Reis" userId="52f5c992-c630-4a8f-a545-bf6c841bd153" providerId="ADAL" clId="{D57AD179-4414-4068-A2DF-FE765D8C1D12}" dt="2021-05-05T10:10:27.859" v="188" actId="20577"/>
          <ac:spMkLst>
            <pc:docMk/>
            <pc:sldMk cId="4130587763" sldId="476"/>
            <ac:spMk id="14" creationId="{FCBC3DE7-8750-4685-B397-052F8649268E}"/>
          </ac:spMkLst>
        </pc:spChg>
        <pc:spChg chg="add mod">
          <ac:chgData name="Vanessa Reis" userId="52f5c992-c630-4a8f-a545-bf6c841bd153" providerId="ADAL" clId="{D57AD179-4414-4068-A2DF-FE765D8C1D12}" dt="2021-05-05T10:11:04.571" v="204" actId="1076"/>
          <ac:spMkLst>
            <pc:docMk/>
            <pc:sldMk cId="4130587763" sldId="476"/>
            <ac:spMk id="15" creationId="{F80245BF-63BF-4DDF-AC00-E88EE70D69C2}"/>
          </ac:spMkLst>
        </pc:spChg>
        <pc:spChg chg="del">
          <ac:chgData name="Vanessa Reis" userId="52f5c992-c630-4a8f-a545-bf6c841bd153" providerId="ADAL" clId="{D57AD179-4414-4068-A2DF-FE765D8C1D12}" dt="2021-05-05T10:07:53.489" v="150" actId="478"/>
          <ac:spMkLst>
            <pc:docMk/>
            <pc:sldMk cId="4130587763" sldId="476"/>
            <ac:spMk id="16" creationId="{17722272-062F-4585-AC67-47E5F9984CFF}"/>
          </ac:spMkLst>
        </pc:spChg>
        <pc:spChg chg="del mod">
          <ac:chgData name="Vanessa Reis" userId="52f5c992-c630-4a8f-a545-bf6c841bd153" providerId="ADAL" clId="{D57AD179-4414-4068-A2DF-FE765D8C1D12}" dt="2021-05-05T10:07:54.577" v="151" actId="478"/>
          <ac:spMkLst>
            <pc:docMk/>
            <pc:sldMk cId="4130587763" sldId="476"/>
            <ac:spMk id="17" creationId="{435551D3-B7CA-4FFE-BA9D-67675EED9FE0}"/>
          </ac:spMkLst>
        </pc:spChg>
        <pc:spChg chg="add mod">
          <ac:chgData name="Vanessa Reis" userId="52f5c992-c630-4a8f-a545-bf6c841bd153" providerId="ADAL" clId="{D57AD179-4414-4068-A2DF-FE765D8C1D12}" dt="2021-05-05T10:11:19.956" v="211" actId="20577"/>
          <ac:spMkLst>
            <pc:docMk/>
            <pc:sldMk cId="4130587763" sldId="476"/>
            <ac:spMk id="18" creationId="{F376AF25-A1B7-4FCB-B377-222DECD125E1}"/>
          </ac:spMkLst>
        </pc:spChg>
        <pc:spChg chg="add mod">
          <ac:chgData name="Vanessa Reis" userId="52f5c992-c630-4a8f-a545-bf6c841bd153" providerId="ADAL" clId="{D57AD179-4414-4068-A2DF-FE765D8C1D12}" dt="2021-05-05T10:11:49.461" v="223" actId="20577"/>
          <ac:spMkLst>
            <pc:docMk/>
            <pc:sldMk cId="4130587763" sldId="476"/>
            <ac:spMk id="19" creationId="{631A650F-44E3-4734-A2E4-32E60C09AD21}"/>
          </ac:spMkLst>
        </pc:spChg>
        <pc:picChg chg="del">
          <ac:chgData name="Vanessa Reis" userId="52f5c992-c630-4a8f-a545-bf6c841bd153" providerId="ADAL" clId="{D57AD179-4414-4068-A2DF-FE765D8C1D12}" dt="2021-05-05T10:09:25.778" v="172" actId="478"/>
          <ac:picMkLst>
            <pc:docMk/>
            <pc:sldMk cId="4130587763" sldId="476"/>
            <ac:picMk id="8" creationId="{A68901F6-02DA-49FE-B425-80C8582B49BA}"/>
          </ac:picMkLst>
        </pc:picChg>
        <pc:picChg chg="add mod">
          <ac:chgData name="Vanessa Reis" userId="52f5c992-c630-4a8f-a545-bf6c841bd153" providerId="ADAL" clId="{D57AD179-4414-4068-A2DF-FE765D8C1D12}" dt="2021-05-05T10:09:31.217" v="174" actId="1076"/>
          <ac:picMkLst>
            <pc:docMk/>
            <pc:sldMk cId="4130587763" sldId="476"/>
            <ac:picMk id="9" creationId="{52BE554D-D662-49CC-9C23-68A9C0D55BBB}"/>
          </ac:picMkLst>
        </pc:picChg>
        <pc:picChg chg="add mod">
          <ac:chgData name="Vanessa Reis" userId="52f5c992-c630-4a8f-a545-bf6c841bd153" providerId="ADAL" clId="{D57AD179-4414-4068-A2DF-FE765D8C1D12}" dt="2021-05-05T10:09:38.225" v="177" actId="1076"/>
          <ac:picMkLst>
            <pc:docMk/>
            <pc:sldMk cId="4130587763" sldId="476"/>
            <ac:picMk id="10" creationId="{DFB0245F-679B-457C-BEF6-5CB71184E0A4}"/>
          </ac:picMkLst>
        </pc:picChg>
        <pc:picChg chg="add mod">
          <ac:chgData name="Vanessa Reis" userId="52f5c992-c630-4a8f-a545-bf6c841bd153" providerId="ADAL" clId="{D57AD179-4414-4068-A2DF-FE765D8C1D12}" dt="2021-05-05T10:09:32.761" v="175" actId="1076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43:57.759" v="520"/>
        <pc:sldMkLst>
          <pc:docMk/>
          <pc:sldMk cId="2970216070" sldId="477"/>
        </pc:sldMkLst>
        <pc:spChg chg="add mod">
          <ac:chgData name="Vanessa Reis" userId="52f5c992-c630-4a8f-a545-bf6c841bd153" providerId="ADAL" clId="{D57AD179-4414-4068-A2DF-FE765D8C1D12}" dt="2021-05-05T10:41:15.458" v="481" actId="255"/>
          <ac:spMkLst>
            <pc:docMk/>
            <pc:sldMk cId="2970216070" sldId="477"/>
            <ac:spMk id="5" creationId="{87C7E327-F8A3-48E4-884C-E8387D5B2A35}"/>
          </ac:spMkLst>
        </pc:spChg>
        <pc:spChg chg="add mod">
          <ac:chgData name="Vanessa Reis" userId="52f5c992-c630-4a8f-a545-bf6c841bd153" providerId="ADAL" clId="{D57AD179-4414-4068-A2DF-FE765D8C1D12}" dt="2021-05-05T10:43:31.208" v="513" actId="207"/>
          <ac:spMkLst>
            <pc:docMk/>
            <pc:sldMk cId="2970216070" sldId="477"/>
            <ac:spMk id="8" creationId="{A2C0328F-5EC3-46CE-BB95-79D6D8A7CAAB}"/>
          </ac:spMkLst>
        </pc:spChg>
        <pc:spChg chg="add del mod">
          <ac:chgData name="Vanessa Reis" userId="52f5c992-c630-4a8f-a545-bf6c841bd153" providerId="ADAL" clId="{D57AD179-4414-4068-A2DF-FE765D8C1D12}" dt="2021-05-05T10:43:35.871" v="515" actId="21"/>
          <ac:spMkLst>
            <pc:docMk/>
            <pc:sldMk cId="2970216070" sldId="477"/>
            <ac:spMk id="9" creationId="{9FF24624-F378-464D-A36B-62791664A9AC}"/>
          </ac:spMkLst>
        </pc:spChg>
        <pc:spChg chg="add mod">
          <ac:chgData name="Vanessa Reis" userId="52f5c992-c630-4a8f-a545-bf6c841bd153" providerId="ADAL" clId="{D57AD179-4414-4068-A2DF-FE765D8C1D12}" dt="2021-05-05T10:43:57.759" v="520"/>
          <ac:spMkLst>
            <pc:docMk/>
            <pc:sldMk cId="2970216070" sldId="477"/>
            <ac:spMk id="10" creationId="{2699255F-D48D-463C-8CAA-19E0B43D9406}"/>
          </ac:spMkLst>
        </pc:spChg>
        <pc:spChg chg="del">
          <ac:chgData name="Vanessa Reis" userId="52f5c992-c630-4a8f-a545-bf6c841bd153" providerId="ADAL" clId="{D57AD179-4414-4068-A2DF-FE765D8C1D12}" dt="2021-05-05T10:40:56.058" v="476" actId="478"/>
          <ac:spMkLst>
            <pc:docMk/>
            <pc:sldMk cId="2970216070" sldId="477"/>
            <ac:spMk id="21" creationId="{5ACD7469-A7A8-46B5-9E0C-EAE73E8D293E}"/>
          </ac:spMkLst>
        </pc:spChg>
        <pc:spChg chg="del">
          <ac:chgData name="Vanessa Reis" userId="52f5c992-c630-4a8f-a545-bf6c841bd153" providerId="ADAL" clId="{D57AD179-4414-4068-A2DF-FE765D8C1D12}" dt="2021-05-05T10:40:57.529" v="477" actId="478"/>
          <ac:spMkLst>
            <pc:docMk/>
            <pc:sldMk cId="2970216070" sldId="477"/>
            <ac:spMk id="22" creationId="{02B1705F-2BF7-4E4F-8B94-6FD70B478607}"/>
          </ac:spMkLst>
        </pc:spChg>
        <pc:picChg chg="del">
          <ac:chgData name="Vanessa Reis" userId="52f5c992-c630-4a8f-a545-bf6c841bd153" providerId="ADAL" clId="{D57AD179-4414-4068-A2DF-FE765D8C1D12}" dt="2021-05-05T10:40:59.847" v="478" actId="478"/>
          <ac:picMkLst>
            <pc:docMk/>
            <pc:sldMk cId="2970216070" sldId="477"/>
            <ac:picMk id="4" creationId="{1569D231-C0B0-422D-9171-233444E2837C}"/>
          </ac:picMkLst>
        </pc:picChg>
        <pc:picChg chg="add mod">
          <ac:chgData name="Vanessa Reis" userId="52f5c992-c630-4a8f-a545-bf6c841bd153" providerId="ADAL" clId="{D57AD179-4414-4068-A2DF-FE765D8C1D12}" dt="2021-05-05T10:41:36.366" v="484" actId="1076"/>
          <ac:picMkLst>
            <pc:docMk/>
            <pc:sldMk cId="2970216070" sldId="477"/>
            <ac:picMk id="6" creationId="{170EFBE2-3420-481A-93DC-3D6D33EC1158}"/>
          </ac:picMkLst>
        </pc:picChg>
        <pc:picChg chg="add mod">
          <ac:chgData name="Vanessa Reis" userId="52f5c992-c630-4a8f-a545-bf6c841bd153" providerId="ADAL" clId="{D57AD179-4414-4068-A2DF-FE765D8C1D12}" dt="2021-05-05T10:41:51.389" v="489" actId="14100"/>
          <ac:picMkLst>
            <pc:docMk/>
            <pc:sldMk cId="2970216070" sldId="477"/>
            <ac:picMk id="7" creationId="{0AD7A0E2-53C6-4F09-B450-B7A2ED905DCB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1:04:36.006" v="811" actId="20577"/>
        <pc:sldMkLst>
          <pc:docMk/>
          <pc:sldMk cId="4148925268" sldId="478"/>
        </pc:sldMkLst>
        <pc:spChg chg="add del mod">
          <ac:chgData name="Vanessa Reis" userId="52f5c992-c630-4a8f-a545-bf6c841bd153" providerId="ADAL" clId="{D57AD179-4414-4068-A2DF-FE765D8C1D12}" dt="2021-05-05T10:55:54.891" v="717" actId="478"/>
          <ac:spMkLst>
            <pc:docMk/>
            <pc:sldMk cId="4148925268" sldId="478"/>
            <ac:spMk id="4" creationId="{6C9DE8BD-A88B-4968-A8C7-2D0C41612C5C}"/>
          </ac:spMkLst>
        </pc:spChg>
        <pc:spChg chg="add del mod">
          <ac:chgData name="Vanessa Reis" userId="52f5c992-c630-4a8f-a545-bf6c841bd153" providerId="ADAL" clId="{D57AD179-4414-4068-A2DF-FE765D8C1D12}" dt="2021-05-05T10:55:40.780" v="712" actId="478"/>
          <ac:spMkLst>
            <pc:docMk/>
            <pc:sldMk cId="4148925268" sldId="478"/>
            <ac:spMk id="7" creationId="{29BB17DD-8992-496E-A539-C1424988895B}"/>
          </ac:spMkLst>
        </pc:spChg>
        <pc:spChg chg="add del mod">
          <ac:chgData name="Vanessa Reis" userId="52f5c992-c630-4a8f-a545-bf6c841bd153" providerId="ADAL" clId="{D57AD179-4414-4068-A2DF-FE765D8C1D12}" dt="2021-05-05T10:55:42.429" v="714" actId="478"/>
          <ac:spMkLst>
            <pc:docMk/>
            <pc:sldMk cId="4148925268" sldId="478"/>
            <ac:spMk id="8" creationId="{29EA87FD-83A3-46D6-B6F1-323372A6C067}"/>
          </ac:spMkLst>
        </pc:spChg>
        <pc:spChg chg="add mod">
          <ac:chgData name="Vanessa Reis" userId="52f5c992-c630-4a8f-a545-bf6c841bd153" providerId="ADAL" clId="{D57AD179-4414-4068-A2DF-FE765D8C1D12}" dt="2021-05-05T10:58:35.293" v="776" actId="20577"/>
          <ac:spMkLst>
            <pc:docMk/>
            <pc:sldMk cId="4148925268" sldId="478"/>
            <ac:spMk id="9" creationId="{116B9A71-2F36-425D-88F4-062F61F47C9C}"/>
          </ac:spMkLst>
        </pc:spChg>
        <pc:spChg chg="add del mod">
          <ac:chgData name="Vanessa Reis" userId="52f5c992-c630-4a8f-a545-bf6c841bd153" providerId="ADAL" clId="{D57AD179-4414-4068-A2DF-FE765D8C1D12}" dt="2021-05-05T10:57:37.211" v="747" actId="478"/>
          <ac:spMkLst>
            <pc:docMk/>
            <pc:sldMk cId="4148925268" sldId="478"/>
            <ac:spMk id="10" creationId="{D4140A7E-7B78-4E4E-AA14-711F33A76C20}"/>
          </ac:spMkLst>
        </pc:spChg>
        <pc:spChg chg="add del mod">
          <ac:chgData name="Vanessa Reis" userId="52f5c992-c630-4a8f-a545-bf6c841bd153" providerId="ADAL" clId="{D57AD179-4414-4068-A2DF-FE765D8C1D12}" dt="2021-05-05T10:57:36.571" v="746" actId="478"/>
          <ac:spMkLst>
            <pc:docMk/>
            <pc:sldMk cId="4148925268" sldId="478"/>
            <ac:spMk id="11" creationId="{EC71EC11-EEEB-4324-A8D2-9D045981B70E}"/>
          </ac:spMkLst>
        </pc:spChg>
        <pc:spChg chg="add mod">
          <ac:chgData name="Vanessa Reis" userId="52f5c992-c630-4a8f-a545-bf6c841bd153" providerId="ADAL" clId="{D57AD179-4414-4068-A2DF-FE765D8C1D12}" dt="2021-05-05T11:01:46.344" v="806" actId="20577"/>
          <ac:spMkLst>
            <pc:docMk/>
            <pc:sldMk cId="4148925268" sldId="478"/>
            <ac:spMk id="12" creationId="{92A0F26A-BDF4-4CBB-A33C-0F8242807437}"/>
          </ac:spMkLst>
        </pc:spChg>
        <pc:spChg chg="add mod">
          <ac:chgData name="Vanessa Reis" userId="52f5c992-c630-4a8f-a545-bf6c841bd153" providerId="ADAL" clId="{D57AD179-4414-4068-A2DF-FE765D8C1D12}" dt="2021-05-05T11:04:25.479" v="807" actId="20577"/>
          <ac:spMkLst>
            <pc:docMk/>
            <pc:sldMk cId="4148925268" sldId="478"/>
            <ac:spMk id="13" creationId="{E477ACE4-A140-46C5-B4D1-2CBF3CE5EF8F}"/>
          </ac:spMkLst>
        </pc:spChg>
        <pc:spChg chg="add mod">
          <ac:chgData name="Vanessa Reis" userId="52f5c992-c630-4a8f-a545-bf6c841bd153" providerId="ADAL" clId="{D57AD179-4414-4068-A2DF-FE765D8C1D12}" dt="2021-05-05T11:04:30.615" v="809" actId="20577"/>
          <ac:spMkLst>
            <pc:docMk/>
            <pc:sldMk cId="4148925268" sldId="478"/>
            <ac:spMk id="14" creationId="{A226282D-942B-4B52-82E5-181B3E07604B}"/>
          </ac:spMkLst>
        </pc:spChg>
        <pc:spChg chg="add mod">
          <ac:chgData name="Vanessa Reis" userId="52f5c992-c630-4a8f-a545-bf6c841bd153" providerId="ADAL" clId="{D57AD179-4414-4068-A2DF-FE765D8C1D12}" dt="2021-05-05T11:04:34.086" v="810" actId="20577"/>
          <ac:spMkLst>
            <pc:docMk/>
            <pc:sldMk cId="4148925268" sldId="478"/>
            <ac:spMk id="15" creationId="{FF4D4DBC-B432-4963-9198-C893F62F7D68}"/>
          </ac:spMkLst>
        </pc:spChg>
        <pc:spChg chg="add mod">
          <ac:chgData name="Vanessa Reis" userId="52f5c992-c630-4a8f-a545-bf6c841bd153" providerId="ADAL" clId="{D57AD179-4414-4068-A2DF-FE765D8C1D12}" dt="2021-05-05T11:04:36.006" v="811" actId="20577"/>
          <ac:spMkLst>
            <pc:docMk/>
            <pc:sldMk cId="4148925268" sldId="478"/>
            <ac:spMk id="16" creationId="{1ED9B613-2EBD-48B7-98D2-017E36D5C343}"/>
          </ac:spMkLst>
        </pc:spChg>
        <pc:spChg chg="del">
          <ac:chgData name="Vanessa Reis" userId="52f5c992-c630-4a8f-a545-bf6c841bd153" providerId="ADAL" clId="{D57AD179-4414-4068-A2DF-FE765D8C1D12}" dt="2021-05-05T10:51:43.038" v="609" actId="478"/>
          <ac:spMkLst>
            <pc:docMk/>
            <pc:sldMk cId="4148925268" sldId="478"/>
            <ac:spMk id="21" creationId="{5ACD7469-A7A8-46B5-9E0C-EAE73E8D293E}"/>
          </ac:spMkLst>
        </pc:spChg>
        <pc:picChg chg="del">
          <ac:chgData name="Vanessa Reis" userId="52f5c992-c630-4a8f-a545-bf6c841bd153" providerId="ADAL" clId="{D57AD179-4414-4068-A2DF-FE765D8C1D12}" dt="2021-05-05T10:51:41.308" v="608" actId="478"/>
          <ac:picMkLst>
            <pc:docMk/>
            <pc:sldMk cId="4148925268" sldId="478"/>
            <ac:picMk id="3" creationId="{C48FEAB9-CE56-404D-BDEB-587B3D59860E}"/>
          </ac:picMkLst>
        </pc:picChg>
        <pc:picChg chg="add del mod">
          <ac:chgData name="Vanessa Reis" userId="52f5c992-c630-4a8f-a545-bf6c841bd153" providerId="ADAL" clId="{D57AD179-4414-4068-A2DF-FE765D8C1D12}" dt="2021-05-05T10:55:39.307" v="711" actId="478"/>
          <ac:picMkLst>
            <pc:docMk/>
            <pc:sldMk cId="4148925268" sldId="478"/>
            <ac:picMk id="5" creationId="{C08A3401-A77E-4AF2-BBE0-6938AE766EE0}"/>
          </ac:picMkLst>
        </pc:picChg>
        <pc:picChg chg="add del mod">
          <ac:chgData name="Vanessa Reis" userId="52f5c992-c630-4a8f-a545-bf6c841bd153" providerId="ADAL" clId="{D57AD179-4414-4068-A2DF-FE765D8C1D12}" dt="2021-05-05T10:55:41.355" v="713" actId="478"/>
          <ac:picMkLst>
            <pc:docMk/>
            <pc:sldMk cId="4148925268" sldId="478"/>
            <ac:picMk id="6" creationId="{DB7678A2-7702-4DCD-9915-87FFD04B8EE1}"/>
          </ac:picMkLst>
        </pc:picChg>
      </pc:sldChg>
      <pc:sldChg chg="del">
        <pc:chgData name="Vanessa Reis" userId="52f5c992-c630-4a8f-a545-bf6c841bd153" providerId="ADAL" clId="{D57AD179-4414-4068-A2DF-FE765D8C1D12}" dt="2021-05-05T11:12:44.470" v="840" actId="47"/>
        <pc:sldMkLst>
          <pc:docMk/>
          <pc:sldMk cId="1123299861" sldId="479"/>
        </pc:sldMkLst>
      </pc:sldChg>
      <pc:sldChg chg="del">
        <pc:chgData name="Vanessa Reis" userId="52f5c992-c630-4a8f-a545-bf6c841bd153" providerId="ADAL" clId="{D57AD179-4414-4068-A2DF-FE765D8C1D12}" dt="2021-05-05T11:12:43.033" v="839" actId="47"/>
        <pc:sldMkLst>
          <pc:docMk/>
          <pc:sldMk cId="1975372083" sldId="480"/>
        </pc:sldMkLst>
      </pc:sldChg>
      <pc:sldChg chg="addSp delSp modSp add mod modAnim">
        <pc:chgData name="Vanessa Reis" userId="52f5c992-c630-4a8f-a545-bf6c841bd153" providerId="ADAL" clId="{D57AD179-4414-4068-A2DF-FE765D8C1D12}" dt="2021-05-05T10:07:20.818" v="146" actId="20577"/>
        <pc:sldMkLst>
          <pc:docMk/>
          <pc:sldMk cId="3081270721" sldId="481"/>
        </pc:sldMkLst>
        <pc:spChg chg="add mod">
          <ac:chgData name="Vanessa Reis" userId="52f5c992-c630-4a8f-a545-bf6c841bd153" providerId="ADAL" clId="{D57AD179-4414-4068-A2DF-FE765D8C1D12}" dt="2021-05-05T10:07:20.818" v="146" actId="20577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D57AD179-4414-4068-A2DF-FE765D8C1D12}" dt="2021-05-05T10:05:19.297" v="120" actId="20577"/>
          <ac:spMkLst>
            <pc:docMk/>
            <pc:sldMk cId="3081270721" sldId="481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4:50.898" v="102" actId="478"/>
          <ac:spMkLst>
            <pc:docMk/>
            <pc:sldMk cId="3081270721" sldId="481"/>
            <ac:spMk id="16" creationId="{3AC06D31-6486-42D3-9B8E-FF72BB49C688}"/>
          </ac:spMkLst>
        </pc:spChg>
        <pc:graphicFrameChg chg="add mod modGraphic">
          <ac:chgData name="Vanessa Reis" userId="52f5c992-c630-4a8f-a545-bf6c841bd153" providerId="ADAL" clId="{D57AD179-4414-4068-A2DF-FE765D8C1D12}" dt="2021-05-05T10:06:23.792" v="130" actId="1076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add mod delAnim">
        <pc:chgData name="Vanessa Reis" userId="52f5c992-c630-4a8f-a545-bf6c841bd153" providerId="ADAL" clId="{D57AD179-4414-4068-A2DF-FE765D8C1D12}" dt="2021-05-05T10:19:30.213" v="308" actId="207"/>
        <pc:sldMkLst>
          <pc:docMk/>
          <pc:sldMk cId="4192131561" sldId="482"/>
        </pc:sldMkLst>
        <pc:spChg chg="add mod">
          <ac:chgData name="Vanessa Reis" userId="52f5c992-c630-4a8f-a545-bf6c841bd153" providerId="ADAL" clId="{D57AD179-4414-4068-A2DF-FE765D8C1D12}" dt="2021-05-05T10:19:30.213" v="308" actId="207"/>
          <ac:spMkLst>
            <pc:docMk/>
            <pc:sldMk cId="4192131561" sldId="482"/>
            <ac:spMk id="8" creationId="{1092F30F-E450-4130-A1D5-9666C2145C1D}"/>
          </ac:spMkLst>
        </pc:spChg>
        <pc:spChg chg="del">
          <ac:chgData name="Vanessa Reis" userId="52f5c992-c630-4a8f-a545-bf6c841bd153" providerId="ADAL" clId="{D57AD179-4414-4068-A2DF-FE765D8C1D12}" dt="2021-05-05T10:18:54.183" v="301" actId="478"/>
          <ac:spMkLst>
            <pc:docMk/>
            <pc:sldMk cId="4192131561" sldId="482"/>
            <ac:spMk id="18" creationId="{ACDC5664-2E37-45F4-973F-334070E45287}"/>
          </ac:spMkLst>
        </pc:spChg>
        <pc:spChg chg="del mod">
          <ac:chgData name="Vanessa Reis" userId="52f5c992-c630-4a8f-a545-bf6c841bd153" providerId="ADAL" clId="{D57AD179-4414-4068-A2DF-FE765D8C1D12}" dt="2021-05-05T10:18:24.248" v="299" actId="478"/>
          <ac:spMkLst>
            <pc:docMk/>
            <pc:sldMk cId="4192131561" sldId="482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8:26.903" v="300" actId="478"/>
          <ac:spMkLst>
            <pc:docMk/>
            <pc:sldMk cId="4192131561" sldId="482"/>
            <ac:spMk id="23" creationId="{D1D8E5A4-CA4B-477F-BDF5-9DACEC7129A3}"/>
          </ac:spMkLst>
        </pc:spChg>
        <pc:spChg chg="del mod">
          <ac:chgData name="Vanessa Reis" userId="52f5c992-c630-4a8f-a545-bf6c841bd153" providerId="ADAL" clId="{D57AD179-4414-4068-A2DF-FE765D8C1D12}" dt="2021-05-05T10:17:54.070" v="296" actId="478"/>
          <ac:spMkLst>
            <pc:docMk/>
            <pc:sldMk cId="4192131561" sldId="482"/>
            <ac:spMk id="24" creationId="{B40FD3BA-8041-422A-992D-6281E402FAD7}"/>
          </ac:spMkLst>
        </pc:spChg>
        <pc:picChg chg="del">
          <ac:chgData name="Vanessa Reis" userId="52f5c992-c630-4a8f-a545-bf6c841bd153" providerId="ADAL" clId="{D57AD179-4414-4068-A2DF-FE765D8C1D12}" dt="2021-05-05T10:18:11.430" v="297" actId="478"/>
          <ac:picMkLst>
            <pc:docMk/>
            <pc:sldMk cId="4192131561" sldId="482"/>
            <ac:picMk id="16" creationId="{61FE34EC-5B1E-47B2-8947-86DDE523E2DE}"/>
          </ac:picMkLst>
        </pc:picChg>
        <pc:picChg chg="del">
          <ac:chgData name="Vanessa Reis" userId="52f5c992-c630-4a8f-a545-bf6c841bd153" providerId="ADAL" clId="{D57AD179-4414-4068-A2DF-FE765D8C1D12}" dt="2021-05-05T10:18:12.150" v="298" actId="478"/>
          <ac:picMkLst>
            <pc:docMk/>
            <pc:sldMk cId="4192131561" sldId="482"/>
            <ac:picMk id="17" creationId="{7283B8B9-B350-4322-AE56-58CF2DF0381A}"/>
          </ac:picMkLst>
        </pc:picChg>
      </pc:sldChg>
      <pc:sldChg chg="addSp delSp modSp add mod delAnim modAnim">
        <pc:chgData name="Vanessa Reis" userId="52f5c992-c630-4a8f-a545-bf6c841bd153" providerId="ADAL" clId="{D57AD179-4414-4068-A2DF-FE765D8C1D12}" dt="2021-05-05T10:40:42.746" v="475" actId="20577"/>
        <pc:sldMkLst>
          <pc:docMk/>
          <pc:sldMk cId="1045219877" sldId="483"/>
        </pc:sldMkLst>
        <pc:spChg chg="del">
          <ac:chgData name="Vanessa Reis" userId="52f5c992-c630-4a8f-a545-bf6c841bd153" providerId="ADAL" clId="{D57AD179-4414-4068-A2DF-FE765D8C1D12}" dt="2021-05-05T10:39:43.672" v="452" actId="478"/>
          <ac:spMkLst>
            <pc:docMk/>
            <pc:sldMk cId="1045219877" sldId="483"/>
            <ac:spMk id="7" creationId="{0E1F8A5F-C55D-4D6E-A934-8027A5E9C199}"/>
          </ac:spMkLst>
        </pc:spChg>
        <pc:spChg chg="del">
          <ac:chgData name="Vanessa Reis" userId="52f5c992-c630-4a8f-a545-bf6c841bd153" providerId="ADAL" clId="{D57AD179-4414-4068-A2DF-FE765D8C1D12}" dt="2021-05-05T10:39:48.231" v="457" actId="478"/>
          <ac:spMkLst>
            <pc:docMk/>
            <pc:sldMk cId="1045219877" sldId="483"/>
            <ac:spMk id="8" creationId="{0ADD2544-2BA0-446C-90CF-757C69C052ED}"/>
          </ac:spMkLst>
        </pc:spChg>
        <pc:spChg chg="del">
          <ac:chgData name="Vanessa Reis" userId="52f5c992-c630-4a8f-a545-bf6c841bd153" providerId="ADAL" clId="{D57AD179-4414-4068-A2DF-FE765D8C1D12}" dt="2021-05-05T10:39:44.473" v="453" actId="478"/>
          <ac:spMkLst>
            <pc:docMk/>
            <pc:sldMk cId="1045219877" sldId="483"/>
            <ac:spMk id="9" creationId="{14E14E57-F81B-4E95-85B1-0416CDBFE97A}"/>
          </ac:spMkLst>
        </pc:spChg>
        <pc:spChg chg="del mod">
          <ac:chgData name="Vanessa Reis" userId="52f5c992-c630-4a8f-a545-bf6c841bd153" providerId="ADAL" clId="{D57AD179-4414-4068-A2DF-FE765D8C1D12}" dt="2021-05-05T10:39:46.088" v="455" actId="478"/>
          <ac:spMkLst>
            <pc:docMk/>
            <pc:sldMk cId="1045219877" sldId="483"/>
            <ac:spMk id="10" creationId="{FE4CF37B-32CB-4B6D-8008-BB6A7AB0D594}"/>
          </ac:spMkLst>
        </pc:spChg>
        <pc:spChg chg="del">
          <ac:chgData name="Vanessa Reis" userId="52f5c992-c630-4a8f-a545-bf6c841bd153" providerId="ADAL" clId="{D57AD179-4414-4068-A2DF-FE765D8C1D12}" dt="2021-05-05T10:39:46.888" v="456" actId="478"/>
          <ac:spMkLst>
            <pc:docMk/>
            <pc:sldMk cId="1045219877" sldId="483"/>
            <ac:spMk id="11" creationId="{EBB6CC0E-933A-448D-88AA-9563A2730CD7}"/>
          </ac:spMkLst>
        </pc:spChg>
        <pc:spChg chg="del">
          <ac:chgData name="Vanessa Reis" userId="52f5c992-c630-4a8f-a545-bf6c841bd153" providerId="ADAL" clId="{D57AD179-4414-4068-A2DF-FE765D8C1D12}" dt="2021-05-05T10:39:48.856" v="458" actId="478"/>
          <ac:spMkLst>
            <pc:docMk/>
            <pc:sldMk cId="1045219877" sldId="483"/>
            <ac:spMk id="12" creationId="{CE13AF93-9685-4087-991B-8933A8A9B1B6}"/>
          </ac:spMkLst>
        </pc:spChg>
        <pc:spChg chg="del mod">
          <ac:chgData name="Vanessa Reis" userId="52f5c992-c630-4a8f-a545-bf6c841bd153" providerId="ADAL" clId="{D57AD179-4414-4068-A2DF-FE765D8C1D12}" dt="2021-05-05T10:39:50.344" v="460" actId="478"/>
          <ac:spMkLst>
            <pc:docMk/>
            <pc:sldMk cId="1045219877" sldId="483"/>
            <ac:spMk id="13" creationId="{56DCAD64-659F-4D33-882B-018F6F0A13B4}"/>
          </ac:spMkLst>
        </pc:spChg>
        <pc:spChg chg="del">
          <ac:chgData name="Vanessa Reis" userId="52f5c992-c630-4a8f-a545-bf6c841bd153" providerId="ADAL" clId="{D57AD179-4414-4068-A2DF-FE765D8C1D12}" dt="2021-05-05T10:39:50.824" v="461" actId="478"/>
          <ac:spMkLst>
            <pc:docMk/>
            <pc:sldMk cId="1045219877" sldId="483"/>
            <ac:spMk id="14" creationId="{B576E6E8-8105-42A2-A4E9-BF2AF5EC61DB}"/>
          </ac:spMkLst>
        </pc:spChg>
        <pc:spChg chg="add mod">
          <ac:chgData name="Vanessa Reis" userId="52f5c992-c630-4a8f-a545-bf6c841bd153" providerId="ADAL" clId="{D57AD179-4414-4068-A2DF-FE765D8C1D12}" dt="2021-05-05T10:40:42.746" v="475" actId="20577"/>
          <ac:spMkLst>
            <pc:docMk/>
            <pc:sldMk cId="1045219877" sldId="483"/>
            <ac:spMk id="15" creationId="{CBEC008D-BB3A-4E5E-AEC9-004C4AECC5FB}"/>
          </ac:spMkLst>
        </pc:spChg>
        <pc:spChg chg="add mod">
          <ac:chgData name="Vanessa Reis" userId="52f5c992-c630-4a8f-a545-bf6c841bd153" providerId="ADAL" clId="{D57AD179-4414-4068-A2DF-FE765D8C1D12}" dt="2021-05-05T10:40:28.823" v="471" actId="1036"/>
          <ac:spMkLst>
            <pc:docMk/>
            <pc:sldMk cId="1045219877" sldId="483"/>
            <ac:spMk id="16" creationId="{A8852E87-37AF-4278-A0C5-89ED46B58467}"/>
          </ac:spMkLst>
        </pc:spChg>
        <pc:spChg chg="add mod">
          <ac:chgData name="Vanessa Reis" userId="52f5c992-c630-4a8f-a545-bf6c841bd153" providerId="ADAL" clId="{D57AD179-4414-4068-A2DF-FE765D8C1D12}" dt="2021-05-05T10:40:35.718" v="472" actId="20577"/>
          <ac:spMkLst>
            <pc:docMk/>
            <pc:sldMk cId="1045219877" sldId="483"/>
            <ac:spMk id="17" creationId="{4B5DBA01-1A8B-4470-BD1C-AC16D8D7C81E}"/>
          </ac:spMkLst>
        </pc:spChg>
        <pc:spChg chg="add mod">
          <ac:chgData name="Vanessa Reis" userId="52f5c992-c630-4a8f-a545-bf6c841bd153" providerId="ADAL" clId="{D57AD179-4414-4068-A2DF-FE765D8C1D12}" dt="2021-05-05T10:40:37.543" v="473" actId="20577"/>
          <ac:spMkLst>
            <pc:docMk/>
            <pc:sldMk cId="1045219877" sldId="483"/>
            <ac:spMk id="18" creationId="{D7646645-F7E8-4E5B-B8B5-BC62515FDD13}"/>
          </ac:spMkLst>
        </pc:spChg>
      </pc:sldChg>
      <pc:sldChg chg="addSp delSp modSp add mod delAnim">
        <pc:chgData name="Vanessa Reis" userId="52f5c992-c630-4a8f-a545-bf6c841bd153" providerId="ADAL" clId="{D57AD179-4414-4068-A2DF-FE765D8C1D12}" dt="2021-05-05T10:46:40.061" v="555" actId="207"/>
        <pc:sldMkLst>
          <pc:docMk/>
          <pc:sldMk cId="1075675669" sldId="484"/>
        </pc:sldMkLst>
        <pc:spChg chg="del">
          <ac:chgData name="Vanessa Reis" userId="52f5c992-c630-4a8f-a545-bf6c841bd153" providerId="ADAL" clId="{D57AD179-4414-4068-A2DF-FE765D8C1D12}" dt="2021-05-05T10:44:30.505" v="526" actId="478"/>
          <ac:spMkLst>
            <pc:docMk/>
            <pc:sldMk cId="1075675669" sldId="484"/>
            <ac:spMk id="5" creationId="{87C7E327-F8A3-48E4-884C-E8387D5B2A35}"/>
          </ac:spMkLst>
        </pc:spChg>
        <pc:spChg chg="del">
          <ac:chgData name="Vanessa Reis" userId="52f5c992-c630-4a8f-a545-bf6c841bd153" providerId="ADAL" clId="{D57AD179-4414-4068-A2DF-FE765D8C1D12}" dt="2021-05-05T10:44:16.602" v="523" actId="478"/>
          <ac:spMkLst>
            <pc:docMk/>
            <pc:sldMk cId="1075675669" sldId="484"/>
            <ac:spMk id="8" creationId="{A2C0328F-5EC3-46CE-BB95-79D6D8A7CAAB}"/>
          </ac:spMkLst>
        </pc:spChg>
        <pc:spChg chg="add mod">
          <ac:chgData name="Vanessa Reis" userId="52f5c992-c630-4a8f-a545-bf6c841bd153" providerId="ADAL" clId="{D57AD179-4414-4068-A2DF-FE765D8C1D12}" dt="2021-05-05T10:45:09.740" v="537" actId="113"/>
          <ac:spMkLst>
            <pc:docMk/>
            <pc:sldMk cId="1075675669" sldId="484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4:19.275" v="525" actId="478"/>
          <ac:spMkLst>
            <pc:docMk/>
            <pc:sldMk cId="1075675669" sldId="484"/>
            <ac:spMk id="10" creationId="{2699255F-D48D-463C-8CAA-19E0B43D9406}"/>
          </ac:spMkLst>
        </pc:spChg>
        <pc:spChg chg="add mod">
          <ac:chgData name="Vanessa Reis" userId="52f5c992-c630-4a8f-a545-bf6c841bd153" providerId="ADAL" clId="{D57AD179-4414-4068-A2DF-FE765D8C1D12}" dt="2021-05-05T10:46:40.061" v="555" actId="207"/>
          <ac:spMkLst>
            <pc:docMk/>
            <pc:sldMk cId="1075675669" sldId="484"/>
            <ac:spMk id="11" creationId="{664B16F1-50D0-48FC-833A-6C6DBBA4C906}"/>
          </ac:spMkLst>
        </pc:spChg>
        <pc:spChg chg="add mod">
          <ac:chgData name="Vanessa Reis" userId="52f5c992-c630-4a8f-a545-bf6c841bd153" providerId="ADAL" clId="{D57AD179-4414-4068-A2DF-FE765D8C1D12}" dt="2021-05-05T10:45:55.162" v="545" actId="1076"/>
          <ac:spMkLst>
            <pc:docMk/>
            <pc:sldMk cId="1075675669" sldId="484"/>
            <ac:spMk id="12" creationId="{CA14956C-BC9B-4127-A4A6-4A41B016C7C7}"/>
          </ac:spMkLst>
        </pc:spChg>
        <pc:picChg chg="del">
          <ac:chgData name="Vanessa Reis" userId="52f5c992-c630-4a8f-a545-bf6c841bd153" providerId="ADAL" clId="{D57AD179-4414-4068-A2DF-FE765D8C1D12}" dt="2021-05-05T10:44:15.289" v="522" actId="478"/>
          <ac:picMkLst>
            <pc:docMk/>
            <pc:sldMk cId="1075675669" sldId="484"/>
            <ac:picMk id="6" creationId="{170EFBE2-3420-481A-93DC-3D6D33EC1158}"/>
          </ac:picMkLst>
        </pc:picChg>
        <pc:picChg chg="del">
          <ac:chgData name="Vanessa Reis" userId="52f5c992-c630-4a8f-a545-bf6c841bd153" providerId="ADAL" clId="{D57AD179-4414-4068-A2DF-FE765D8C1D12}" dt="2021-05-05T10:44:17.225" v="524" actId="478"/>
          <ac:picMkLst>
            <pc:docMk/>
            <pc:sldMk cId="1075675669" sldId="484"/>
            <ac:picMk id="7" creationId="{0AD7A0E2-53C6-4F09-B450-B7A2ED905DCB}"/>
          </ac:picMkLst>
        </pc:picChg>
      </pc:sldChg>
      <pc:sldChg chg="addSp delSp modSp add mod modAnim">
        <pc:chgData name="Vanessa Reis" userId="52f5c992-c630-4a8f-a545-bf6c841bd153" providerId="ADAL" clId="{D57AD179-4414-4068-A2DF-FE765D8C1D12}" dt="2021-05-05T10:51:22.956" v="607" actId="1076"/>
        <pc:sldMkLst>
          <pc:docMk/>
          <pc:sldMk cId="4209522552" sldId="485"/>
        </pc:sldMkLst>
        <pc:spChg chg="add mod">
          <ac:chgData name="Vanessa Reis" userId="52f5c992-c630-4a8f-a545-bf6c841bd153" providerId="ADAL" clId="{D57AD179-4414-4068-A2DF-FE765D8C1D12}" dt="2021-05-05T10:47:22.109" v="562" actId="255"/>
          <ac:spMkLst>
            <pc:docMk/>
            <pc:sldMk cId="4209522552" sldId="485"/>
            <ac:spMk id="5" creationId="{833825D7-2857-49E7-A745-CCACC0953EB4}"/>
          </ac:spMkLst>
        </pc:spChg>
        <pc:spChg chg="add mod">
          <ac:chgData name="Vanessa Reis" userId="52f5c992-c630-4a8f-a545-bf6c841bd153" providerId="ADAL" clId="{D57AD179-4414-4068-A2DF-FE765D8C1D12}" dt="2021-05-05T10:51:22.956" v="607" actId="1076"/>
          <ac:spMkLst>
            <pc:docMk/>
            <pc:sldMk cId="4209522552" sldId="485"/>
            <ac:spMk id="8" creationId="{2CA8CC81-8C38-4F31-BC3B-33A2556584E9}"/>
          </ac:spMkLst>
        </pc:spChg>
        <pc:spChg chg="del">
          <ac:chgData name="Vanessa Reis" userId="52f5c992-c630-4a8f-a545-bf6c841bd153" providerId="ADAL" clId="{D57AD179-4414-4068-A2DF-FE765D8C1D12}" dt="2021-05-05T10:47:00.140" v="559" actId="478"/>
          <ac:spMkLst>
            <pc:docMk/>
            <pc:sldMk cId="4209522552" sldId="485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6:56.828" v="557" actId="478"/>
          <ac:spMkLst>
            <pc:docMk/>
            <pc:sldMk cId="4209522552" sldId="485"/>
            <ac:spMk id="11" creationId="{664B16F1-50D0-48FC-833A-6C6DBBA4C906}"/>
          </ac:spMkLst>
        </pc:spChg>
        <pc:spChg chg="del">
          <ac:chgData name="Vanessa Reis" userId="52f5c992-c630-4a8f-a545-bf6c841bd153" providerId="ADAL" clId="{D57AD179-4414-4068-A2DF-FE765D8C1D12}" dt="2021-05-05T10:46:58.396" v="558" actId="478"/>
          <ac:spMkLst>
            <pc:docMk/>
            <pc:sldMk cId="4209522552" sldId="485"/>
            <ac:spMk id="12" creationId="{CA14956C-BC9B-4127-A4A6-4A41B016C7C7}"/>
          </ac:spMkLst>
        </pc:spChg>
        <pc:graphicFrameChg chg="add mod modGraphic">
          <ac:chgData name="Vanessa Reis" userId="52f5c992-c630-4a8f-a545-bf6c841bd153" providerId="ADAL" clId="{D57AD179-4414-4068-A2DF-FE765D8C1D12}" dt="2021-05-05T10:47:59.435" v="572" actId="1076"/>
          <ac:graphicFrameMkLst>
            <pc:docMk/>
            <pc:sldMk cId="4209522552" sldId="485"/>
            <ac:graphicFrameMk id="6" creationId="{CB438781-44AF-44EE-BC09-62D933E9DD34}"/>
          </ac:graphicFrameMkLst>
        </pc:graphicFrameChg>
        <pc:picChg chg="add mod ord">
          <ac:chgData name="Vanessa Reis" userId="52f5c992-c630-4a8f-a545-bf6c841bd153" providerId="ADAL" clId="{D57AD179-4414-4068-A2DF-FE765D8C1D12}" dt="2021-05-05T10:48:33.654" v="579" actId="167"/>
          <ac:picMkLst>
            <pc:docMk/>
            <pc:sldMk cId="4209522552" sldId="485"/>
            <ac:picMk id="7" creationId="{5563A64B-67E8-4F94-9768-9936994F6E3D}"/>
          </ac:picMkLst>
        </pc:picChg>
      </pc:sldChg>
      <pc:sldChg chg="add ord">
        <pc:chgData name="Vanessa Reis" userId="52f5c992-c630-4a8f-a545-bf6c841bd153" providerId="ADAL" clId="{D57AD179-4414-4068-A2DF-FE765D8C1D12}" dt="2021-05-05T11:06:48.713" v="813"/>
        <pc:sldMkLst>
          <pc:docMk/>
          <pc:sldMk cId="3321693418" sldId="486"/>
        </pc:sldMkLst>
      </pc:sldChg>
      <pc:sldChg chg="addSp delSp modSp add del mod delAnim">
        <pc:chgData name="Vanessa Reis" userId="52f5c992-c630-4a8f-a545-bf6c841bd153" providerId="ADAL" clId="{D57AD179-4414-4068-A2DF-FE765D8C1D12}" dt="2021-05-05T11:12:38.130" v="836" actId="47"/>
        <pc:sldMkLst>
          <pc:docMk/>
          <pc:sldMk cId="1787726959" sldId="487"/>
        </pc:sldMkLst>
        <pc:spChg chg="add mod">
          <ac:chgData name="Vanessa Reis" userId="52f5c992-c630-4a8f-a545-bf6c841bd153" providerId="ADAL" clId="{D57AD179-4414-4068-A2DF-FE765D8C1D12}" dt="2021-05-05T11:12:26.649" v="834" actId="1076"/>
          <ac:spMkLst>
            <pc:docMk/>
            <pc:sldMk cId="1787726959" sldId="487"/>
            <ac:spMk id="8" creationId="{30A1E4D4-04D0-48B3-AA92-3DABDBF4F1E5}"/>
          </ac:spMkLst>
        </pc:spChg>
        <pc:spChg chg="del">
          <ac:chgData name="Vanessa Reis" userId="52f5c992-c630-4a8f-a545-bf6c841bd153" providerId="ADAL" clId="{D57AD179-4414-4068-A2DF-FE765D8C1D12}" dt="2021-05-05T11:10:05.283" v="815" actId="478"/>
          <ac:spMkLst>
            <pc:docMk/>
            <pc:sldMk cId="1787726959" sldId="487"/>
            <ac:spMk id="9" creationId="{116B9A71-2F36-425D-88F4-062F61F47C9C}"/>
          </ac:spMkLst>
        </pc:spChg>
        <pc:spChg chg="add mod">
          <ac:chgData name="Vanessa Reis" userId="52f5c992-c630-4a8f-a545-bf6c841bd153" providerId="ADAL" clId="{D57AD179-4414-4068-A2DF-FE765D8C1D12}" dt="2021-05-05T11:12:30.280" v="835" actId="1076"/>
          <ac:spMkLst>
            <pc:docMk/>
            <pc:sldMk cId="1787726959" sldId="487"/>
            <ac:spMk id="10" creationId="{C27CB33D-9BC0-4E72-B3DD-A8CFDFDEB174}"/>
          </ac:spMkLst>
        </pc:spChg>
        <pc:spChg chg="del">
          <ac:chgData name="Vanessa Reis" userId="52f5c992-c630-4a8f-a545-bf6c841bd153" providerId="ADAL" clId="{D57AD179-4414-4068-A2DF-FE765D8C1D12}" dt="2021-05-05T11:10:07.396" v="816" actId="478"/>
          <ac:spMkLst>
            <pc:docMk/>
            <pc:sldMk cId="1787726959" sldId="487"/>
            <ac:spMk id="12" creationId="{92A0F26A-BDF4-4CBB-A33C-0F8242807437}"/>
          </ac:spMkLst>
        </pc:spChg>
        <pc:spChg chg="del">
          <ac:chgData name="Vanessa Reis" userId="52f5c992-c630-4a8f-a545-bf6c841bd153" providerId="ADAL" clId="{D57AD179-4414-4068-A2DF-FE765D8C1D12}" dt="2021-05-05T11:10:08.948" v="817" actId="478"/>
          <ac:spMkLst>
            <pc:docMk/>
            <pc:sldMk cId="1787726959" sldId="487"/>
            <ac:spMk id="13" creationId="{E477ACE4-A140-46C5-B4D1-2CBF3CE5EF8F}"/>
          </ac:spMkLst>
        </pc:spChg>
        <pc:spChg chg="del">
          <ac:chgData name="Vanessa Reis" userId="52f5c992-c630-4a8f-a545-bf6c841bd153" providerId="ADAL" clId="{D57AD179-4414-4068-A2DF-FE765D8C1D12}" dt="2021-05-05T11:10:10.324" v="818" actId="478"/>
          <ac:spMkLst>
            <pc:docMk/>
            <pc:sldMk cId="1787726959" sldId="487"/>
            <ac:spMk id="14" creationId="{A226282D-942B-4B52-82E5-181B3E07604B}"/>
          </ac:spMkLst>
        </pc:spChg>
        <pc:spChg chg="del mod">
          <ac:chgData name="Vanessa Reis" userId="52f5c992-c630-4a8f-a545-bf6c841bd153" providerId="ADAL" clId="{D57AD179-4414-4068-A2DF-FE765D8C1D12}" dt="2021-05-05T11:10:12.819" v="820" actId="478"/>
          <ac:spMkLst>
            <pc:docMk/>
            <pc:sldMk cId="1787726959" sldId="487"/>
            <ac:spMk id="15" creationId="{FF4D4DBC-B432-4963-9198-C893F62F7D68}"/>
          </ac:spMkLst>
        </pc:spChg>
        <pc:spChg chg="del">
          <ac:chgData name="Vanessa Reis" userId="52f5c992-c630-4a8f-a545-bf6c841bd153" providerId="ADAL" clId="{D57AD179-4414-4068-A2DF-FE765D8C1D12}" dt="2021-05-05T11:10:14.996" v="821" actId="478"/>
          <ac:spMkLst>
            <pc:docMk/>
            <pc:sldMk cId="1787726959" sldId="487"/>
            <ac:spMk id="16" creationId="{1ED9B613-2EBD-48B7-98D2-017E36D5C343}"/>
          </ac:spMkLst>
        </pc:spChg>
      </pc:sldChg>
    </pc:docChg>
  </pc:docChgLst>
  <pc:docChgLst>
    <pc:chgData name="Vanessa Reis" userId="52f5c992-c630-4a8f-a545-bf6c841bd153" providerId="ADAL" clId="{74F1A747-4957-4D2D-98CD-302F9FB61239}"/>
    <pc:docChg chg="undo custSel addSld delSld modSld sldOrd">
      <pc:chgData name="Vanessa Reis" userId="52f5c992-c630-4a8f-a545-bf6c841bd153" providerId="ADAL" clId="{74F1A747-4957-4D2D-98CD-302F9FB61239}" dt="2021-04-08T10:39:43.104" v="4942" actId="20577"/>
      <pc:docMkLst>
        <pc:docMk/>
      </pc:docMkLst>
      <pc:sldChg chg="modSp mod">
        <pc:chgData name="Vanessa Reis" userId="52f5c992-c630-4a8f-a545-bf6c841bd153" providerId="ADAL" clId="{74F1A747-4957-4D2D-98CD-302F9FB61239}" dt="2021-04-07T13:35:13.474" v="221" actId="255"/>
        <pc:sldMkLst>
          <pc:docMk/>
          <pc:sldMk cId="2553422687" sldId="434"/>
        </pc:sldMkLst>
        <pc:spChg chg="mod">
          <ac:chgData name="Vanessa Reis" userId="52f5c992-c630-4a8f-a545-bf6c841bd153" providerId="ADAL" clId="{74F1A747-4957-4D2D-98CD-302F9FB61239}" dt="2021-04-07T13:35:13.474" v="221" actId="255"/>
          <ac:spMkLst>
            <pc:docMk/>
            <pc:sldMk cId="2553422687" sldId="434"/>
            <ac:spMk id="15" creationId="{EA1B6770-AE7A-4CBD-BFB1-98C0705943AD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5:26.922" v="4928" actId="114"/>
        <pc:sldMkLst>
          <pc:docMk/>
          <pc:sldMk cId="3721410091" sldId="462"/>
        </pc:sldMkLst>
        <pc:spChg chg="add mod">
          <ac:chgData name="Vanessa Reis" userId="52f5c992-c630-4a8f-a545-bf6c841bd153" providerId="ADAL" clId="{74F1A747-4957-4D2D-98CD-302F9FB61239}" dt="2021-04-07T13:34:26.346" v="163" actId="114"/>
          <ac:spMkLst>
            <pc:docMk/>
            <pc:sldMk cId="3721410091" sldId="462"/>
            <ac:spMk id="7" creationId="{2D262D77-AA3E-4C7E-8A13-6015A4D5C33D}"/>
          </ac:spMkLst>
        </pc:spChg>
        <pc:spChg chg="add del">
          <ac:chgData name="Vanessa Reis" userId="52f5c992-c630-4a8f-a545-bf6c841bd153" providerId="ADAL" clId="{74F1A747-4957-4D2D-98CD-302F9FB61239}" dt="2021-04-07T13:32:33.731" v="111" actId="478"/>
          <ac:spMkLst>
            <pc:docMk/>
            <pc:sldMk cId="3721410091" sldId="462"/>
            <ac:spMk id="8" creationId="{76AB9197-DB76-4CA8-8C3B-9406F04BC5EC}"/>
          </ac:spMkLst>
        </pc:spChg>
        <pc:spChg chg="mod">
          <ac:chgData name="Vanessa Reis" userId="52f5c992-c630-4a8f-a545-bf6c841bd153" providerId="ADAL" clId="{74F1A747-4957-4D2D-98CD-302F9FB61239}" dt="2021-04-07T16:25:26.922" v="4928" actId="114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modAnim">
        <pc:chgData name="Vanessa Reis" userId="52f5c992-c630-4a8f-a545-bf6c841bd153" providerId="ADAL" clId="{74F1A747-4957-4D2D-98CD-302F9FB61239}" dt="2021-04-07T16:28:20.362" v="4932" actId="114"/>
        <pc:sldMkLst>
          <pc:docMk/>
          <pc:sldMk cId="2434985858" sldId="463"/>
        </pc:sldMkLst>
        <pc:spChg chg="mod">
          <ac:chgData name="Vanessa Reis" userId="52f5c992-c630-4a8f-a545-bf6c841bd153" providerId="ADAL" clId="{74F1A747-4957-4D2D-98CD-302F9FB61239}" dt="2021-04-07T15:44:14.028" v="3380" actId="790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74F1A747-4957-4D2D-98CD-302F9FB61239}" dt="2021-04-07T13:39:13.193" v="275" actId="478"/>
          <ac:spMkLst>
            <pc:docMk/>
            <pc:sldMk cId="2434985858" sldId="463"/>
            <ac:spMk id="5" creationId="{B79F370B-66BB-4FA0-99EF-A425C815BEB3}"/>
          </ac:spMkLst>
        </pc:spChg>
        <pc:spChg chg="add del">
          <ac:chgData name="Vanessa Reis" userId="52f5c992-c630-4a8f-a545-bf6c841bd153" providerId="ADAL" clId="{74F1A747-4957-4D2D-98CD-302F9FB61239}" dt="2021-04-07T13:36:26.024" v="254"/>
          <ac:spMkLst>
            <pc:docMk/>
            <pc:sldMk cId="2434985858" sldId="463"/>
            <ac:spMk id="14" creationId="{21A926DC-4A2D-4742-853F-4000E3AEF601}"/>
          </ac:spMkLst>
        </pc:spChg>
        <pc:spChg chg="add del">
          <ac:chgData name="Vanessa Reis" userId="52f5c992-c630-4a8f-a545-bf6c841bd153" providerId="ADAL" clId="{74F1A747-4957-4D2D-98CD-302F9FB61239}" dt="2021-04-07T13:39:34.752" v="278"/>
          <ac:spMkLst>
            <pc:docMk/>
            <pc:sldMk cId="2434985858" sldId="463"/>
            <ac:spMk id="16" creationId="{0EC83EB9-F170-4DBB-9EA0-42EC55CFB748}"/>
          </ac:spMkLst>
        </pc:spChg>
        <pc:spChg chg="add mod">
          <ac:chgData name="Vanessa Reis" userId="52f5c992-c630-4a8f-a545-bf6c841bd153" providerId="ADAL" clId="{74F1A747-4957-4D2D-98CD-302F9FB61239}" dt="2021-04-07T13:43:59.128" v="329" actId="1076"/>
          <ac:spMkLst>
            <pc:docMk/>
            <pc:sldMk cId="2434985858" sldId="463"/>
            <ac:spMk id="17" creationId="{5378BAE0-0F5F-445C-B718-34668B488AD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19" creationId="{D65C5C6D-0CF3-4259-8410-D0AC6409A3C1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0" creationId="{AA98ADBD-F192-4B5A-8E21-9E3EEF909665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1" creationId="{186662D6-35BA-48D2-BA43-BC14C22B754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2" creationId="{093311B4-9712-4659-A34E-E4FB8566CC50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3" creationId="{A4A8CED3-2F28-4681-8C4D-1EA79B051B98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4" creationId="{6EFA19EB-0F0C-4402-8C62-23DFFD7C221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5" creationId="{E7DE0BFE-DFB7-4B83-974F-0080A351992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6" creationId="{9CF19EB4-59E1-42E5-B3A9-18D373056F8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7" creationId="{4A4C83CB-7C6D-46AC-9A47-E85D69372CA4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8" creationId="{F2850F12-161F-41FB-ACF3-ED09B4B0F2C2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9" creationId="{B3974FF5-0E3C-4BD3-B08C-6DE523F1F1C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0" creationId="{7E9EE2FF-C6A8-4054-980F-453373B07CF9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1" creationId="{2182D04A-CA6B-47DE-BD66-0B5D1AF778F5}"/>
          </ac:spMkLst>
        </pc:spChg>
        <pc:spChg chg="add del">
          <ac:chgData name="Vanessa Reis" userId="52f5c992-c630-4a8f-a545-bf6c841bd153" providerId="ADAL" clId="{74F1A747-4957-4D2D-98CD-302F9FB61239}" dt="2021-04-07T13:42:29.247" v="306" actId="478"/>
          <ac:spMkLst>
            <pc:docMk/>
            <pc:sldMk cId="2434985858" sldId="463"/>
            <ac:spMk id="32" creationId="{C80376A5-D112-4393-9B86-D22D096A7F49}"/>
          </ac:spMkLst>
        </pc:spChg>
        <pc:spChg chg="add del mod">
          <ac:chgData name="Vanessa Reis" userId="52f5c992-c630-4a8f-a545-bf6c841bd153" providerId="ADAL" clId="{74F1A747-4957-4D2D-98CD-302F9FB61239}" dt="2021-04-07T13:43:36.547" v="322" actId="21"/>
          <ac:spMkLst>
            <pc:docMk/>
            <pc:sldMk cId="2434985858" sldId="463"/>
            <ac:spMk id="33" creationId="{ED92793A-8497-4850-B500-16E09F93DC55}"/>
          </ac:spMkLst>
        </pc:spChg>
        <pc:grpChg chg="del">
          <ac:chgData name="Vanessa Reis" userId="52f5c992-c630-4a8f-a545-bf6c841bd153" providerId="ADAL" clId="{74F1A747-4957-4D2D-98CD-302F9FB61239}" dt="2021-04-07T13:35:28.115" v="223" actId="478"/>
          <ac:grpSpMkLst>
            <pc:docMk/>
            <pc:sldMk cId="2434985858" sldId="463"/>
            <ac:grpSpMk id="4" creationId="{B3ED5DB0-D810-4880-B075-DD253829F462}"/>
          </ac:grpSpMkLst>
        </pc:grpChg>
        <pc:grpChg chg="del">
          <ac:chgData name="Vanessa Reis" userId="52f5c992-c630-4a8f-a545-bf6c841bd153" providerId="ADAL" clId="{74F1A747-4957-4D2D-98CD-302F9FB61239}" dt="2021-04-07T13:35:28.947" v="224" actId="478"/>
          <ac:grpSpMkLst>
            <pc:docMk/>
            <pc:sldMk cId="2434985858" sldId="463"/>
            <ac:grpSpMk id="6" creationId="{905687CD-CE2D-47AA-A03A-A93988731EC3}"/>
          </ac:grpSpMkLst>
        </pc:grpChg>
        <pc:grpChg chg="del">
          <ac:chgData name="Vanessa Reis" userId="52f5c992-c630-4a8f-a545-bf6c841bd153" providerId="ADAL" clId="{74F1A747-4957-4D2D-98CD-302F9FB61239}" dt="2021-04-07T13:35:27.411" v="222" actId="478"/>
          <ac:grpSpMkLst>
            <pc:docMk/>
            <pc:sldMk cId="2434985858" sldId="463"/>
            <ac:grpSpMk id="7" creationId="{AA8BC329-FE6A-49C8-AB11-175B12F50DA3}"/>
          </ac:grpSpMkLst>
        </pc:grpChg>
        <pc:graphicFrameChg chg="add del">
          <ac:chgData name="Vanessa Reis" userId="52f5c992-c630-4a8f-a545-bf6c841bd153" providerId="ADAL" clId="{74F1A747-4957-4D2D-98CD-302F9FB61239}" dt="2021-04-07T13:36:24.171" v="252"/>
          <ac:graphicFrameMkLst>
            <pc:docMk/>
            <pc:sldMk cId="2434985858" sldId="463"/>
            <ac:graphicFrameMk id="2" creationId="{FCCC2C92-38B0-4189-80BD-674DD4FC8914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28:20.362" v="4932" actId="114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add mod">
          <ac:chgData name="Vanessa Reis" userId="52f5c992-c630-4a8f-a545-bf6c841bd153" providerId="ADAL" clId="{74F1A747-4957-4D2D-98CD-302F9FB61239}" dt="2021-04-07T13:44:14.760" v="333" actId="1076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">
        <pc:chgData name="Vanessa Reis" userId="52f5c992-c630-4a8f-a545-bf6c841bd153" providerId="ADAL" clId="{74F1A747-4957-4D2D-98CD-302F9FB61239}" dt="2021-04-07T16:32:33.417" v="4936" actId="20577"/>
        <pc:sldMkLst>
          <pc:docMk/>
          <pc:sldMk cId="529724505" sldId="464"/>
        </pc:sldMkLst>
        <pc:spChg chg="mod">
          <ac:chgData name="Vanessa Reis" userId="52f5c992-c630-4a8f-a545-bf6c841bd153" providerId="ADAL" clId="{74F1A747-4957-4D2D-98CD-302F9FB61239}" dt="2021-04-07T16:32:33.417" v="4936" actId="2057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8:44.705" v="4933" actId="207"/>
        <pc:sldMkLst>
          <pc:docMk/>
          <pc:sldMk cId="4148995779" sldId="465"/>
        </pc:sldMkLst>
        <pc:spChg chg="del">
          <ac:chgData name="Vanessa Reis" userId="52f5c992-c630-4a8f-a545-bf6c841bd153" providerId="ADAL" clId="{74F1A747-4957-4D2D-98CD-302F9FB61239}" dt="2021-04-07T13:44:36.578" v="338" actId="478"/>
          <ac:spMkLst>
            <pc:docMk/>
            <pc:sldMk cId="4148995779" sldId="465"/>
            <ac:spMk id="2" creationId="{CFC9E3E3-7690-4F70-8B55-D1B4B4705636}"/>
          </ac:spMkLst>
        </pc:spChg>
        <pc:spChg chg="del">
          <ac:chgData name="Vanessa Reis" userId="52f5c992-c630-4a8f-a545-bf6c841bd153" providerId="ADAL" clId="{74F1A747-4957-4D2D-98CD-302F9FB61239}" dt="2021-04-07T13:44:33.954" v="337" actId="478"/>
          <ac:spMkLst>
            <pc:docMk/>
            <pc:sldMk cId="4148995779" sldId="465"/>
            <ac:spMk id="3" creationId="{3DF1FE29-D6CD-47A4-A20E-81E17F3FA254}"/>
          </ac:spMkLst>
        </pc:spChg>
        <pc:spChg chg="del">
          <ac:chgData name="Vanessa Reis" userId="52f5c992-c630-4a8f-a545-bf6c841bd153" providerId="ADAL" clId="{74F1A747-4957-4D2D-98CD-302F9FB61239}" dt="2021-04-07T13:44:31.634" v="336" actId="478"/>
          <ac:spMkLst>
            <pc:docMk/>
            <pc:sldMk cId="4148995779" sldId="465"/>
            <ac:spMk id="4" creationId="{6769A92A-3278-404D-AA75-72F0B314A3DD}"/>
          </ac:spMkLst>
        </pc:spChg>
        <pc:spChg chg="del">
          <ac:chgData name="Vanessa Reis" userId="52f5c992-c630-4a8f-a545-bf6c841bd153" providerId="ADAL" clId="{74F1A747-4957-4D2D-98CD-302F9FB61239}" dt="2021-04-07T13:44:27.795" v="334" actId="478"/>
          <ac:spMkLst>
            <pc:docMk/>
            <pc:sldMk cId="4148995779" sldId="465"/>
            <ac:spMk id="6" creationId="{5AA7BB7E-55EA-4F74-80A5-C9F09F5922D0}"/>
          </ac:spMkLst>
        </pc:spChg>
        <pc:spChg chg="add mod">
          <ac:chgData name="Vanessa Reis" userId="52f5c992-c630-4a8f-a545-bf6c841bd153" providerId="ADAL" clId="{74F1A747-4957-4D2D-98CD-302F9FB61239}" dt="2021-04-07T16:28:44.705" v="4933" actId="207"/>
          <ac:spMkLst>
            <pc:docMk/>
            <pc:sldMk cId="4148995779" sldId="465"/>
            <ac:spMk id="7" creationId="{8F7DB567-93AE-4A99-97CD-4F4BFA90916A}"/>
          </ac:spMkLst>
        </pc:spChg>
        <pc:spChg chg="add del">
          <ac:chgData name="Vanessa Reis" userId="52f5c992-c630-4a8f-a545-bf6c841bd153" providerId="ADAL" clId="{74F1A747-4957-4D2D-98CD-302F9FB61239}" dt="2021-04-07T13:45:23.757" v="345"/>
          <ac:spMkLst>
            <pc:docMk/>
            <pc:sldMk cId="4148995779" sldId="465"/>
            <ac:spMk id="8" creationId="{499FE70A-1504-4ED0-8B0D-B6949C791462}"/>
          </ac:spMkLst>
        </pc:spChg>
        <pc:spChg chg="add mod">
          <ac:chgData name="Vanessa Reis" userId="52f5c992-c630-4a8f-a545-bf6c841bd153" providerId="ADAL" clId="{74F1A747-4957-4D2D-98CD-302F9FB61239}" dt="2021-04-07T13:46:00.993" v="359" actId="1076"/>
          <ac:spMkLst>
            <pc:docMk/>
            <pc:sldMk cId="4148995779" sldId="465"/>
            <ac:spMk id="9" creationId="{E48AFE97-9FAE-4EEB-943D-473815C2A5E2}"/>
          </ac:spMkLst>
        </pc:spChg>
        <pc:spChg chg="add mod">
          <ac:chgData name="Vanessa Reis" userId="52f5c992-c630-4a8f-a545-bf6c841bd153" providerId="ADAL" clId="{74F1A747-4957-4D2D-98CD-302F9FB61239}" dt="2021-04-07T13:47:48.067" v="378" actId="20577"/>
          <ac:spMkLst>
            <pc:docMk/>
            <pc:sldMk cId="4148995779" sldId="465"/>
            <ac:spMk id="10" creationId="{1C85A2BC-D062-4D7E-99B9-BD109B170A82}"/>
          </ac:spMkLst>
        </pc:spChg>
        <pc:spChg chg="add mod">
          <ac:chgData name="Vanessa Reis" userId="52f5c992-c630-4a8f-a545-bf6c841bd153" providerId="ADAL" clId="{74F1A747-4957-4D2D-98CD-302F9FB61239}" dt="2021-04-07T13:47:53.475" v="379" actId="20577"/>
          <ac:spMkLst>
            <pc:docMk/>
            <pc:sldMk cId="4148995779" sldId="465"/>
            <ac:spMk id="11" creationId="{89993095-8095-4C16-94A9-B26E8612009A}"/>
          </ac:spMkLst>
        </pc:spChg>
        <pc:spChg chg="add mod">
          <ac:chgData name="Vanessa Reis" userId="52f5c992-c630-4a8f-a545-bf6c841bd153" providerId="ADAL" clId="{74F1A747-4957-4D2D-98CD-302F9FB61239}" dt="2021-04-07T13:48:01.955" v="380" actId="20577"/>
          <ac:spMkLst>
            <pc:docMk/>
            <pc:sldMk cId="4148995779" sldId="465"/>
            <ac:spMk id="12" creationId="{FD843B5D-A25E-44A5-89E0-8BC243D3EB43}"/>
          </ac:spMkLst>
        </pc:spChg>
        <pc:spChg chg="add mod">
          <ac:chgData name="Vanessa Reis" userId="52f5c992-c630-4a8f-a545-bf6c841bd153" providerId="ADAL" clId="{74F1A747-4957-4D2D-98CD-302F9FB61239}" dt="2021-04-07T13:48:14.964" v="381" actId="20577"/>
          <ac:spMkLst>
            <pc:docMk/>
            <pc:sldMk cId="4148995779" sldId="465"/>
            <ac:spMk id="13" creationId="{B4AC45DC-36E4-4182-B68A-C52DFECA2721}"/>
          </ac:spMkLst>
        </pc:spChg>
        <pc:spChg chg="add mod">
          <ac:chgData name="Vanessa Reis" userId="52f5c992-c630-4a8f-a545-bf6c841bd153" providerId="ADAL" clId="{74F1A747-4957-4D2D-98CD-302F9FB61239}" dt="2021-04-07T13:48:25.892" v="383" actId="20577"/>
          <ac:spMkLst>
            <pc:docMk/>
            <pc:sldMk cId="4148995779" sldId="465"/>
            <ac:spMk id="14" creationId="{10F8126C-E782-42B2-AD6A-2B953084ABB8}"/>
          </ac:spMkLst>
        </pc:spChg>
        <pc:spChg chg="add mod">
          <ac:chgData name="Vanessa Reis" userId="52f5c992-c630-4a8f-a545-bf6c841bd153" providerId="ADAL" clId="{74F1A747-4957-4D2D-98CD-302F9FB61239}" dt="2021-04-07T13:48:21.524" v="382" actId="20577"/>
          <ac:spMkLst>
            <pc:docMk/>
            <pc:sldMk cId="4148995779" sldId="465"/>
            <ac:spMk id="15" creationId="{C4E54465-9F68-4391-B9B6-39D10C996B58}"/>
          </ac:spMkLst>
        </pc:spChg>
        <pc:graphicFrameChg chg="del">
          <ac:chgData name="Vanessa Reis" userId="52f5c992-c630-4a8f-a545-bf6c841bd153" providerId="ADAL" clId="{74F1A747-4957-4D2D-98CD-302F9FB61239}" dt="2021-04-07T13:44:29.338" v="335" actId="478"/>
          <ac:graphicFrameMkLst>
            <pc:docMk/>
            <pc:sldMk cId="4148995779" sldId="465"/>
            <ac:graphicFrameMk id="5" creationId="{E34C7ACD-204C-43DB-849C-DDED87DDF53C}"/>
          </ac:graphicFrameMkLst>
        </pc:graphicFrameChg>
      </pc:sldChg>
      <pc:sldChg chg="addSp delSp modSp mod delAnim modAnim">
        <pc:chgData name="Vanessa Reis" userId="52f5c992-c630-4a8f-a545-bf6c841bd153" providerId="ADAL" clId="{74F1A747-4957-4D2D-98CD-302F9FB61239}" dt="2021-04-07T16:17:08.122" v="4893"/>
        <pc:sldMkLst>
          <pc:docMk/>
          <pc:sldMk cId="338255503" sldId="466"/>
        </pc:sldMkLst>
        <pc:spChg chg="del">
          <ac:chgData name="Vanessa Reis" userId="52f5c992-c630-4a8f-a545-bf6c841bd153" providerId="ADAL" clId="{74F1A747-4957-4D2D-98CD-302F9FB61239}" dt="2021-04-07T14:55:25.281" v="979" actId="478"/>
          <ac:spMkLst>
            <pc:docMk/>
            <pc:sldMk cId="338255503" sldId="466"/>
            <ac:spMk id="2" creationId="{16B38F33-8EFA-4773-870A-4F0B7AA4ADC3}"/>
          </ac:spMkLst>
        </pc:spChg>
        <pc:spChg chg="del">
          <ac:chgData name="Vanessa Reis" userId="52f5c992-c630-4a8f-a545-bf6c841bd153" providerId="ADAL" clId="{74F1A747-4957-4D2D-98CD-302F9FB61239}" dt="2021-04-07T14:55:26.742" v="980" actId="478"/>
          <ac:spMkLst>
            <pc:docMk/>
            <pc:sldMk cId="338255503" sldId="466"/>
            <ac:spMk id="3" creationId="{3E133AE7-6E36-4A49-AD2F-C3D6370A77D8}"/>
          </ac:spMkLst>
        </pc:spChg>
        <pc:spChg chg="del">
          <ac:chgData name="Vanessa Reis" userId="52f5c992-c630-4a8f-a545-bf6c841bd153" providerId="ADAL" clId="{74F1A747-4957-4D2D-98CD-302F9FB61239}" dt="2021-04-07T14:55:27.905" v="981" actId="478"/>
          <ac:spMkLst>
            <pc:docMk/>
            <pc:sldMk cId="338255503" sldId="466"/>
            <ac:spMk id="4" creationId="{6854E251-BF20-4F28-B29E-C939BB45F47F}"/>
          </ac:spMkLst>
        </pc:spChg>
        <pc:spChg chg="del">
          <ac:chgData name="Vanessa Reis" userId="52f5c992-c630-4a8f-a545-bf6c841bd153" providerId="ADAL" clId="{74F1A747-4957-4D2D-98CD-302F9FB61239}" dt="2021-04-07T14:55:28.977" v="982" actId="478"/>
          <ac:spMkLst>
            <pc:docMk/>
            <pc:sldMk cId="338255503" sldId="466"/>
            <ac:spMk id="5" creationId="{8EBC5053-30A9-4E57-8705-D476C4F1DA93}"/>
          </ac:spMkLst>
        </pc:spChg>
        <pc:spChg chg="del mod">
          <ac:chgData name="Vanessa Reis" userId="52f5c992-c630-4a8f-a545-bf6c841bd153" providerId="ADAL" clId="{74F1A747-4957-4D2D-98CD-302F9FB61239}" dt="2021-04-07T14:55:30.223" v="984" actId="478"/>
          <ac:spMkLst>
            <pc:docMk/>
            <pc:sldMk cId="338255503" sldId="466"/>
            <ac:spMk id="6" creationId="{1590193F-3338-4313-B0A3-BA259DC306A3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7" creationId="{81E428EA-C8CA-421E-BEFE-3CB3CB90ABA8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9" creationId="{973CACAC-444E-4363-B728-701F741C75AC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10" creationId="{2CF69DE3-14F3-4C73-8A74-B04E140216BD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1" creationId="{74293B8A-F27E-46D6-9826-AB5EAB91A52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3" creationId="{E37C8B2B-A604-4E4D-B8C5-0E351B5A90A9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4" creationId="{267C36F6-A401-4123-B0B2-9A2A20B55E6E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5" creationId="{0985E249-F63C-447C-9222-6517EA69FE6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6" creationId="{469F1ECB-FC74-4C76-AEB5-726BC140AFA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7" creationId="{6A6152A2-C77E-4D3B-9C8E-DFA38C129F0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8" creationId="{8896721B-7D80-47BD-94DF-FC186526A27C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9" creationId="{B03AF40C-03D0-49E8-8C37-7F70BA7A2FD9}"/>
          </ac:spMkLst>
        </pc:spChg>
        <pc:spChg chg="add mod">
          <ac:chgData name="Vanessa Reis" userId="52f5c992-c630-4a8f-a545-bf6c841bd153" providerId="ADAL" clId="{74F1A747-4957-4D2D-98CD-302F9FB61239}" dt="2021-04-07T15:18:29.820" v="2051" actId="1076"/>
          <ac:spMkLst>
            <pc:docMk/>
            <pc:sldMk cId="338255503" sldId="466"/>
            <ac:spMk id="20" creationId="{46B134C5-4685-4E2E-A41A-D0C0B406F568}"/>
          </ac:spMkLst>
        </pc:spChg>
        <pc:spChg chg="add del mod">
          <ac:chgData name="Vanessa Reis" userId="52f5c992-c630-4a8f-a545-bf6c841bd153" providerId="ADAL" clId="{74F1A747-4957-4D2D-98CD-302F9FB61239}" dt="2021-04-07T15:18:21.494" v="2049" actId="478"/>
          <ac:spMkLst>
            <pc:docMk/>
            <pc:sldMk cId="338255503" sldId="466"/>
            <ac:spMk id="21" creationId="{5ACD7469-A7A8-46B5-9E0C-EAE73E8D293E}"/>
          </ac:spMkLst>
        </pc:spChg>
        <pc:spChg chg="add del mod">
          <ac:chgData name="Vanessa Reis" userId="52f5c992-c630-4a8f-a545-bf6c841bd153" providerId="ADAL" clId="{74F1A747-4957-4D2D-98CD-302F9FB61239}" dt="2021-04-07T15:18:23.126" v="2050" actId="478"/>
          <ac:spMkLst>
            <pc:docMk/>
            <pc:sldMk cId="338255503" sldId="466"/>
            <ac:spMk id="22" creationId="{02B1705F-2BF7-4E4F-8B94-6FD70B478607}"/>
          </ac:spMkLst>
        </pc:spChg>
        <pc:picChg chg="add del mod">
          <ac:chgData name="Vanessa Reis" userId="52f5c992-c630-4a8f-a545-bf6c841bd153" providerId="ADAL" clId="{74F1A747-4957-4D2D-98CD-302F9FB61239}" dt="2021-04-07T16:12:21.527" v="4850" actId="478"/>
          <ac:picMkLst>
            <pc:docMk/>
            <pc:sldMk cId="338255503" sldId="466"/>
            <ac:picMk id="3" creationId="{DF88FCA1-243B-46EF-B431-A2ED0609C331}"/>
          </ac:picMkLst>
        </pc:picChg>
        <pc:picChg chg="add mod">
          <ac:chgData name="Vanessa Reis" userId="52f5c992-c630-4a8f-a545-bf6c841bd153" providerId="ADAL" clId="{74F1A747-4957-4D2D-98CD-302F9FB61239}" dt="2021-04-07T16:12:49.415" v="4855" actId="1076"/>
          <ac:picMkLst>
            <pc:docMk/>
            <pc:sldMk cId="338255503" sldId="466"/>
            <ac:picMk id="5" creationId="{E0F4C509-3406-4FC4-96F4-6FD80D8DDE0A}"/>
          </ac:picMkLst>
        </pc:picChg>
        <pc:picChg chg="del mod">
          <ac:chgData name="Vanessa Reis" userId="52f5c992-c630-4a8f-a545-bf6c841bd153" providerId="ADAL" clId="{74F1A747-4957-4D2D-98CD-302F9FB61239}" dt="2021-04-07T15:17:42.613" v="2044" actId="478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delSp modSp mod delAnim modAnim">
        <pc:chgData name="Vanessa Reis" userId="52f5c992-c630-4a8f-a545-bf6c841bd153" providerId="ADAL" clId="{74F1A747-4957-4D2D-98CD-302F9FB61239}" dt="2021-04-07T16:33:23.642" v="4937" actId="114"/>
        <pc:sldMkLst>
          <pc:docMk/>
          <pc:sldMk cId="1150625299" sldId="467"/>
        </pc:sldMkLst>
        <pc:spChg chg="del">
          <ac:chgData name="Vanessa Reis" userId="52f5c992-c630-4a8f-a545-bf6c841bd153" providerId="ADAL" clId="{74F1A747-4957-4D2D-98CD-302F9FB61239}" dt="2021-04-07T14:50:14.541" v="912" actId="478"/>
          <ac:spMkLst>
            <pc:docMk/>
            <pc:sldMk cId="1150625299" sldId="467"/>
            <ac:spMk id="2" creationId="{4CA75E9B-DF91-493F-842A-50C29262152D}"/>
          </ac:spMkLst>
        </pc:spChg>
        <pc:spChg chg="del">
          <ac:chgData name="Vanessa Reis" userId="52f5c992-c630-4a8f-a545-bf6c841bd153" providerId="ADAL" clId="{74F1A747-4957-4D2D-98CD-302F9FB61239}" dt="2021-04-07T14:50:11.455" v="910" actId="478"/>
          <ac:spMkLst>
            <pc:docMk/>
            <pc:sldMk cId="1150625299" sldId="467"/>
            <ac:spMk id="3" creationId="{AF58B80A-050B-4F6E-9BEC-781F64C0A463}"/>
          </ac:spMkLst>
        </pc:spChg>
        <pc:spChg chg="del">
          <ac:chgData name="Vanessa Reis" userId="52f5c992-c630-4a8f-a545-bf6c841bd153" providerId="ADAL" clId="{74F1A747-4957-4D2D-98CD-302F9FB61239}" dt="2021-04-07T14:50:15.565" v="913" actId="478"/>
          <ac:spMkLst>
            <pc:docMk/>
            <pc:sldMk cId="1150625299" sldId="467"/>
            <ac:spMk id="4" creationId="{7896F2CB-59D2-4688-831B-D2CDFD8CBF37}"/>
          </ac:spMkLst>
        </pc:spChg>
        <pc:spChg chg="add mod">
          <ac:chgData name="Vanessa Reis" userId="52f5c992-c630-4a8f-a545-bf6c841bd153" providerId="ADAL" clId="{74F1A747-4957-4D2D-98CD-302F9FB61239}" dt="2021-04-07T14:58:29.346" v="996" actId="1076"/>
          <ac:spMkLst>
            <pc:docMk/>
            <pc:sldMk cId="1150625299" sldId="467"/>
            <ac:spMk id="10" creationId="{84698F31-B38D-4DC5-B387-BE5E3D2316D4}"/>
          </ac:spMkLst>
        </pc:spChg>
        <pc:spChg chg="add mod">
          <ac:chgData name="Vanessa Reis" userId="52f5c992-c630-4a8f-a545-bf6c841bd153" providerId="ADAL" clId="{74F1A747-4957-4D2D-98CD-302F9FB61239}" dt="2021-04-07T14:57:05.641" v="992" actId="1076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74F1A747-4957-4D2D-98CD-302F9FB61239}" dt="2021-04-07T14:50:12.814" v="911" actId="478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33:23.642" v="4937" actId="114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74F1A747-4957-4D2D-98CD-302F9FB61239}" dt="2021-04-07T14:54:57.490" v="973" actId="21"/>
          <ac:picMkLst>
            <pc:docMk/>
            <pc:sldMk cId="1150625299" sldId="467"/>
            <ac:picMk id="7" creationId="{74D0B19E-2D43-4FE1-AA5D-8971C9E32629}"/>
          </ac:picMkLst>
        </pc:picChg>
        <pc:picChg chg="add mod">
          <ac:chgData name="Vanessa Reis" userId="52f5c992-c630-4a8f-a545-bf6c841bd153" providerId="ADAL" clId="{74F1A747-4957-4D2D-98CD-302F9FB61239}" dt="2021-04-07T14:57:22.529" v="995" actId="1037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74F1A747-4957-4D2D-98CD-302F9FB61239}" dt="2021-04-07T15:19:39.079" v="2060" actId="47"/>
        <pc:sldMkLst>
          <pc:docMk/>
          <pc:sldMk cId="3716760684" sldId="468"/>
        </pc:sldMkLst>
      </pc:sldChg>
      <pc:sldChg chg="del">
        <pc:chgData name="Vanessa Reis" userId="52f5c992-c630-4a8f-a545-bf6c841bd153" providerId="ADAL" clId="{74F1A747-4957-4D2D-98CD-302F9FB61239}" dt="2021-04-07T15:19:40.176" v="2061" actId="47"/>
        <pc:sldMkLst>
          <pc:docMk/>
          <pc:sldMk cId="1901677455" sldId="469"/>
        </pc:sldMkLst>
      </pc:sldChg>
      <pc:sldChg chg="del">
        <pc:chgData name="Vanessa Reis" userId="52f5c992-c630-4a8f-a545-bf6c841bd153" providerId="ADAL" clId="{74F1A747-4957-4D2D-98CD-302F9FB61239}" dt="2021-04-07T15:19:41.309" v="2062" actId="47"/>
        <pc:sldMkLst>
          <pc:docMk/>
          <pc:sldMk cId="1467816270" sldId="470"/>
        </pc:sldMkLst>
      </pc:sldChg>
      <pc:sldChg chg="modSp">
        <pc:chgData name="Vanessa Reis" userId="52f5c992-c630-4a8f-a545-bf6c841bd153" providerId="ADAL" clId="{74F1A747-4957-4D2D-98CD-302F9FB61239}" dt="2021-04-07T15:31:15.762" v="3013" actId="20577"/>
        <pc:sldMkLst>
          <pc:docMk/>
          <pc:sldMk cId="3687675856" sldId="471"/>
        </pc:sldMkLst>
        <pc:spChg chg="mod">
          <ac:chgData name="Vanessa Reis" userId="52f5c992-c630-4a8f-a545-bf6c841bd153" providerId="ADAL" clId="{74F1A747-4957-4D2D-98CD-302F9FB61239}" dt="2021-04-07T15:31:15.762" v="3013" actId="20577"/>
          <ac:spMkLst>
            <pc:docMk/>
            <pc:sldMk cId="3687675856" sldId="471"/>
            <ac:spMk id="6" creationId="{2F905194-8A39-42A0-9650-698E8BFAEBEE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8T10:39:43.104" v="4942" actId="20577"/>
        <pc:sldMkLst>
          <pc:docMk/>
          <pc:sldMk cId="930168936" sldId="472"/>
        </pc:sldMkLst>
        <pc:spChg chg="add mod">
          <ac:chgData name="Vanessa Reis" userId="52f5c992-c630-4a8f-a545-bf6c841bd153" providerId="ADAL" clId="{74F1A747-4957-4D2D-98CD-302F9FB61239}" dt="2021-04-07T15:44:35.253" v="3382" actId="1076"/>
          <ac:spMkLst>
            <pc:docMk/>
            <pc:sldMk cId="930168936" sldId="472"/>
            <ac:spMk id="2" creationId="{15582E26-FEE0-445D-B4A3-606A5C6BDFE4}"/>
          </ac:spMkLst>
        </pc:spChg>
        <pc:spChg chg="add mod">
          <ac:chgData name="Vanessa Reis" userId="52f5c992-c630-4a8f-a545-bf6c841bd153" providerId="ADAL" clId="{74F1A747-4957-4D2D-98CD-302F9FB61239}" dt="2021-04-08T10:39:43.104" v="4942" actId="20577"/>
          <ac:spMkLst>
            <pc:docMk/>
            <pc:sldMk cId="930168936" sldId="472"/>
            <ac:spMk id="4" creationId="{27CAD8DF-1F5B-4C4B-8277-4FC0738AD6AF}"/>
          </ac:spMkLst>
        </pc:spChg>
        <pc:spChg chg="add mod">
          <ac:chgData name="Vanessa Reis" userId="52f5c992-c630-4a8f-a545-bf6c841bd153" providerId="ADAL" clId="{74F1A747-4957-4D2D-98CD-302F9FB61239}" dt="2021-04-07T15:47:26.229" v="3445" actId="1076"/>
          <ac:spMkLst>
            <pc:docMk/>
            <pc:sldMk cId="930168936" sldId="472"/>
            <ac:spMk id="5" creationId="{10EDDD70-0B91-4BC1-B593-0124D23C230C}"/>
          </ac:spMkLst>
        </pc:spChg>
        <pc:spChg chg="mod">
          <ac:chgData name="Vanessa Reis" userId="52f5c992-c630-4a8f-a545-bf6c841bd153" providerId="ADAL" clId="{74F1A747-4957-4D2D-98CD-302F9FB61239}" dt="2021-04-07T15:31:54.755" v="3041" actId="20577"/>
          <ac:spMkLst>
            <pc:docMk/>
            <pc:sldMk cId="930168936" sldId="472"/>
            <ac:spMk id="6" creationId="{0B5466AD-3F4F-460E-AF44-1C518803EE4A}"/>
          </ac:spMkLst>
        </pc:spChg>
        <pc:spChg chg="del">
          <ac:chgData name="Vanessa Reis" userId="52f5c992-c630-4a8f-a545-bf6c841bd153" providerId="ADAL" clId="{74F1A747-4957-4D2D-98CD-302F9FB61239}" dt="2021-04-07T15:31:39.202" v="3015" actId="478"/>
          <ac:spMkLst>
            <pc:docMk/>
            <pc:sldMk cId="930168936" sldId="472"/>
            <ac:spMk id="7" creationId="{3151B042-7F2C-43ED-BC99-BABBB7D6F4CE}"/>
          </ac:spMkLst>
        </pc:spChg>
        <pc:spChg chg="del">
          <ac:chgData name="Vanessa Reis" userId="52f5c992-c630-4a8f-a545-bf6c841bd153" providerId="ADAL" clId="{74F1A747-4957-4D2D-98CD-302F9FB61239}" dt="2021-04-07T15:31:37.715" v="3014" actId="478"/>
          <ac:spMkLst>
            <pc:docMk/>
            <pc:sldMk cId="930168936" sldId="472"/>
            <ac:spMk id="8" creationId="{CA8CA4FF-0581-4EFB-91ED-280C7D5F99C1}"/>
          </ac:spMkLst>
        </pc:spChg>
        <pc:spChg chg="add mod">
          <ac:chgData name="Vanessa Reis" userId="52f5c992-c630-4a8f-a545-bf6c841bd153" providerId="ADAL" clId="{74F1A747-4957-4D2D-98CD-302F9FB61239}" dt="2021-04-07T15:38:24.192" v="3097" actId="1037"/>
          <ac:spMkLst>
            <pc:docMk/>
            <pc:sldMk cId="930168936" sldId="472"/>
            <ac:spMk id="9" creationId="{514F396C-096D-43A7-8572-777D7A86D994}"/>
          </ac:spMkLst>
        </pc:spChg>
        <pc:spChg chg="add mod">
          <ac:chgData name="Vanessa Reis" userId="52f5c992-c630-4a8f-a545-bf6c841bd153" providerId="ADAL" clId="{74F1A747-4957-4D2D-98CD-302F9FB61239}" dt="2021-04-07T15:45:05.695" v="3413" actId="20577"/>
          <ac:spMkLst>
            <pc:docMk/>
            <pc:sldMk cId="930168936" sldId="472"/>
            <ac:spMk id="11" creationId="{1C991597-1CC3-42B6-A8F7-A824B443EE79}"/>
          </ac:spMkLst>
        </pc:spChg>
        <pc:spChg chg="add mod">
          <ac:chgData name="Vanessa Reis" userId="52f5c992-c630-4a8f-a545-bf6c841bd153" providerId="ADAL" clId="{74F1A747-4957-4D2D-98CD-302F9FB61239}" dt="2021-04-07T15:47:49.293" v="3457" actId="20577"/>
          <ac:spMkLst>
            <pc:docMk/>
            <pc:sldMk cId="930168936" sldId="472"/>
            <ac:spMk id="15" creationId="{CF7CD01D-FB27-4DFA-ABFD-2435B29604CA}"/>
          </ac:spMkLst>
        </pc:spChg>
        <pc:spChg chg="add mod">
          <ac:chgData name="Vanessa Reis" userId="52f5c992-c630-4a8f-a545-bf6c841bd153" providerId="ADAL" clId="{74F1A747-4957-4D2D-98CD-302F9FB61239}" dt="2021-04-07T15:48:02.814" v="3469" actId="20577"/>
          <ac:spMkLst>
            <pc:docMk/>
            <pc:sldMk cId="930168936" sldId="472"/>
            <ac:spMk id="16" creationId="{DFF00C01-818B-41AF-9D7E-63DC99A804C3}"/>
          </ac:spMkLst>
        </pc:spChg>
        <pc:picChg chg="del">
          <ac:chgData name="Vanessa Reis" userId="52f5c992-c630-4a8f-a545-bf6c841bd153" providerId="ADAL" clId="{74F1A747-4957-4D2D-98CD-302F9FB61239}" dt="2021-04-07T15:31:40.930" v="3016" actId="478"/>
          <ac:picMkLst>
            <pc:docMk/>
            <pc:sldMk cId="930168936" sldId="472"/>
            <ac:picMk id="3" creationId="{D320EE8F-2CFC-49F5-B9F6-D64476D57AE0}"/>
          </ac:picMkLst>
        </pc:picChg>
        <pc:picChg chg="add mod">
          <ac:chgData name="Vanessa Reis" userId="52f5c992-c630-4a8f-a545-bf6c841bd153" providerId="ADAL" clId="{74F1A747-4957-4D2D-98CD-302F9FB61239}" dt="2021-04-07T15:44:30.629" v="3381" actId="14100"/>
          <ac:picMkLst>
            <pc:docMk/>
            <pc:sldMk cId="930168936" sldId="472"/>
            <ac:picMk id="10" creationId="{76252D5E-7B7A-45CE-BDE7-CF1809B91D22}"/>
          </ac:picMkLst>
        </pc:picChg>
        <pc:picChg chg="add mod">
          <ac:chgData name="Vanessa Reis" userId="52f5c992-c630-4a8f-a545-bf6c841bd153" providerId="ADAL" clId="{74F1A747-4957-4D2D-98CD-302F9FB61239}" dt="2021-04-07T15:46:12.397" v="3423" actId="1076"/>
          <ac:picMkLst>
            <pc:docMk/>
            <pc:sldMk cId="930168936" sldId="472"/>
            <ac:picMk id="12" creationId="{68A64C82-5F90-449B-B662-9D00D15A279D}"/>
          </ac:picMkLst>
        </pc:picChg>
        <pc:picChg chg="add mod">
          <ac:chgData name="Vanessa Reis" userId="52f5c992-c630-4a8f-a545-bf6c841bd153" providerId="ADAL" clId="{74F1A747-4957-4D2D-98CD-302F9FB61239}" dt="2021-04-07T15:46:09.045" v="3422" actId="1076"/>
          <ac:picMkLst>
            <pc:docMk/>
            <pc:sldMk cId="930168936" sldId="472"/>
            <ac:picMk id="13" creationId="{340494A5-AA6E-4FD3-987F-4BF65D497F0B}"/>
          </ac:picMkLst>
        </pc:picChg>
        <pc:picChg chg="add mod">
          <ac:chgData name="Vanessa Reis" userId="52f5c992-c630-4a8f-a545-bf6c841bd153" providerId="ADAL" clId="{74F1A747-4957-4D2D-98CD-302F9FB61239}" dt="2021-04-07T15:46:04.397" v="3421" actId="1076"/>
          <ac:picMkLst>
            <pc:docMk/>
            <pc:sldMk cId="930168936" sldId="472"/>
            <ac:picMk id="14" creationId="{7ED09919-F3FF-43F1-88F7-037004738544}"/>
          </ac:picMkLst>
        </pc:picChg>
      </pc:sldChg>
      <pc:sldChg chg="modSp">
        <pc:chgData name="Vanessa Reis" userId="52f5c992-c630-4a8f-a545-bf6c841bd153" providerId="ADAL" clId="{74F1A747-4957-4D2D-98CD-302F9FB61239}" dt="2021-04-07T16:25:34.282" v="4931" actId="114"/>
        <pc:sldMkLst>
          <pc:docMk/>
          <pc:sldMk cId="2768791071" sldId="473"/>
        </pc:sldMkLst>
        <pc:spChg chg="mod">
          <ac:chgData name="Vanessa Reis" userId="52f5c992-c630-4a8f-a545-bf6c841bd153" providerId="ADAL" clId="{74F1A747-4957-4D2D-98CD-302F9FB61239}" dt="2021-04-07T16:25:34.282" v="4931" actId="114"/>
          <ac:spMkLst>
            <pc:docMk/>
            <pc:sldMk cId="2768791071" sldId="473"/>
            <ac:spMk id="5" creationId="{E0F6CEBE-5B91-4A7F-9138-66D7D5253379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18:38.464" v="4913"/>
        <pc:sldMkLst>
          <pc:docMk/>
          <pc:sldMk cId="2530216839" sldId="474"/>
        </pc:sldMkLst>
        <pc:spChg chg="del">
          <ac:chgData name="Vanessa Reis" userId="52f5c992-c630-4a8f-a545-bf6c841bd153" providerId="ADAL" clId="{74F1A747-4957-4D2D-98CD-302F9FB61239}" dt="2021-04-07T15:48:42.527" v="3471" actId="478"/>
          <ac:spMkLst>
            <pc:docMk/>
            <pc:sldMk cId="2530216839" sldId="474"/>
            <ac:spMk id="2" creationId="{89322FC4-7AB6-4152-A6B6-A5DE12ED4E24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3" creationId="{86E4352C-E62E-44C0-922B-B7823A3C3B25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5" creationId="{B23EB332-56AB-43B6-975D-E19D13333AD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6" creationId="{8544DA8E-0A3C-4F52-A600-C58A1FFC0EBE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7" creationId="{739E1576-3967-4A0E-9D35-A60048954B08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8" creationId="{1BFDC6C1-A1B2-4C1F-929F-76BB627D7E5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9" creationId="{56A59747-8FDA-466A-8028-231A030F3C07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10" creationId="{5BFF1522-EC65-49D7-A456-3CA31906E93F}"/>
          </ac:spMkLst>
        </pc:spChg>
        <pc:spChg chg="add mod">
          <ac:chgData name="Vanessa Reis" userId="52f5c992-c630-4a8f-a545-bf6c841bd153" providerId="ADAL" clId="{74F1A747-4957-4D2D-98CD-302F9FB61239}" dt="2021-04-07T15:49:49.364" v="3501" actId="1076"/>
          <ac:spMkLst>
            <pc:docMk/>
            <pc:sldMk cId="2530216839" sldId="474"/>
            <ac:spMk id="11" creationId="{CDEAEA6B-F837-4D0E-B2D1-4CCCB3BDCC73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4" creationId="{172468AE-76E1-42D5-8E35-45F3C3682BC5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5" creationId="{A27C63B9-A708-4596-AA8E-11ECFE1AF3FD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8" creationId="{13C2D68B-F59A-431E-BA3E-F085F67C7B96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9" creationId="{FD90003F-3812-4A6C-9475-0427C6AE0115}"/>
          </ac:spMkLst>
        </pc:spChg>
        <pc:grpChg chg="add mod">
          <ac:chgData name="Vanessa Reis" userId="52f5c992-c630-4a8f-a545-bf6c841bd153" providerId="ADAL" clId="{74F1A747-4957-4D2D-98CD-302F9FB61239}" dt="2021-04-07T15:54:28.374" v="3577" actId="1076"/>
          <ac:grpSpMkLst>
            <pc:docMk/>
            <pc:sldMk cId="2530216839" sldId="474"/>
            <ac:grpSpMk id="12" creationId="{1E15F4DA-8B29-4344-9EA9-7ED939488E92}"/>
          </ac:grpSpMkLst>
        </pc:grpChg>
        <pc:grpChg chg="add mod">
          <ac:chgData name="Vanessa Reis" userId="52f5c992-c630-4a8f-a545-bf6c841bd153" providerId="ADAL" clId="{74F1A747-4957-4D2D-98CD-302F9FB61239}" dt="2021-04-07T15:54:23.614" v="3576" actId="1076"/>
          <ac:grpSpMkLst>
            <pc:docMk/>
            <pc:sldMk cId="2530216839" sldId="474"/>
            <ac:grpSpMk id="13" creationId="{E9305261-724D-4704-8EAC-F191B8540C24}"/>
          </ac:grpSpMkLst>
        </pc:grpChg>
        <pc:picChg chg="del">
          <ac:chgData name="Vanessa Reis" userId="52f5c992-c630-4a8f-a545-bf6c841bd153" providerId="ADAL" clId="{74F1A747-4957-4D2D-98CD-302F9FB61239}" dt="2021-04-07T15:48:40.861" v="3470" actId="478"/>
          <ac:picMkLst>
            <pc:docMk/>
            <pc:sldMk cId="2530216839" sldId="474"/>
            <ac:picMk id="4" creationId="{78EEEDA4-D3D1-40C2-BE99-6011E3EE6198}"/>
          </ac:picMkLst>
        </pc:picChg>
        <pc:picChg chg="add mod">
          <ac:chgData name="Vanessa Reis" userId="52f5c992-c630-4a8f-a545-bf6c841bd153" providerId="ADAL" clId="{74F1A747-4957-4D2D-98CD-302F9FB61239}" dt="2021-04-07T15:53:20.449" v="3565" actId="164"/>
          <ac:picMkLst>
            <pc:docMk/>
            <pc:sldMk cId="2530216839" sldId="474"/>
            <ac:picMk id="16" creationId="{3E0A1ABC-004E-4D4A-83C4-0042CC448264}"/>
          </ac:picMkLst>
        </pc:picChg>
        <pc:picChg chg="add mod">
          <ac:chgData name="Vanessa Reis" userId="52f5c992-c630-4a8f-a545-bf6c841bd153" providerId="ADAL" clId="{74F1A747-4957-4D2D-98CD-302F9FB61239}" dt="2021-04-07T15:54:03.113" v="3573" actId="164"/>
          <ac:picMkLst>
            <pc:docMk/>
            <pc:sldMk cId="2530216839" sldId="474"/>
            <ac:picMk id="17" creationId="{72D26485-6C2F-4697-8455-1C5CD77B8D6B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7" creationId="{BDC12601-3A44-415B-804A-FABEDDAEBEC1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8" creationId="{AC2699AB-AED9-4F13-9194-935D3570FDD8}"/>
          </ac:picMkLst>
        </pc:picChg>
      </pc:sldChg>
      <pc:sldChg chg="addSp delSp modSp add mod ord addAnim delAnim modAnim">
        <pc:chgData name="Vanessa Reis" userId="52f5c992-c630-4a8f-a545-bf6c841bd153" providerId="ADAL" clId="{74F1A747-4957-4D2D-98CD-302F9FB61239}" dt="2021-04-07T16:20:21.202" v="4927"/>
        <pc:sldMkLst>
          <pc:docMk/>
          <pc:sldMk cId="2448194585" sldId="475"/>
        </pc:sldMkLst>
        <pc:spChg chg="add del mod">
          <ac:chgData name="Vanessa Reis" userId="52f5c992-c630-4a8f-a545-bf6c841bd153" providerId="ADAL" clId="{74F1A747-4957-4D2D-98CD-302F9FB61239}" dt="2021-04-07T13:56:36.536" v="508" actId="478"/>
          <ac:spMkLst>
            <pc:docMk/>
            <pc:sldMk cId="2448194585" sldId="475"/>
            <ac:spMk id="2" creationId="{A10FA263-247A-4A09-ABE7-553E502782D9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3" creationId="{E9A02B31-A49B-4E1D-A24C-51E9A0DF158A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4" creationId="{0F2C6DE2-44EC-486A-862A-69C795183374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5" creationId="{CD663E91-D77E-410C-913F-121E48C0B003}"/>
          </ac:spMkLst>
        </pc:spChg>
        <pc:spChg chg="del mod">
          <ac:chgData name="Vanessa Reis" userId="52f5c992-c630-4a8f-a545-bf6c841bd153" providerId="ADAL" clId="{74F1A747-4957-4D2D-98CD-302F9FB61239}" dt="2021-04-07T13:56:38.056" v="509" actId="478"/>
          <ac:spMkLst>
            <pc:docMk/>
            <pc:sldMk cId="2448194585" sldId="475"/>
            <ac:spMk id="7" creationId="{8F7DB567-93AE-4A99-97CD-4F4BFA90916A}"/>
          </ac:spMkLst>
        </pc:spChg>
        <pc:spChg chg="del">
          <ac:chgData name="Vanessa Reis" userId="52f5c992-c630-4a8f-a545-bf6c841bd153" providerId="ADAL" clId="{74F1A747-4957-4D2D-98CD-302F9FB61239}" dt="2021-04-07T13:49:36.405" v="386" actId="478"/>
          <ac:spMkLst>
            <pc:docMk/>
            <pc:sldMk cId="2448194585" sldId="475"/>
            <ac:spMk id="9" creationId="{E48AFE97-9FAE-4EEB-943D-473815C2A5E2}"/>
          </ac:spMkLst>
        </pc:spChg>
        <pc:spChg chg="del">
          <ac:chgData name="Vanessa Reis" userId="52f5c992-c630-4a8f-a545-bf6c841bd153" providerId="ADAL" clId="{74F1A747-4957-4D2D-98CD-302F9FB61239}" dt="2021-04-07T13:49:35.686" v="385" actId="478"/>
          <ac:spMkLst>
            <pc:docMk/>
            <pc:sldMk cId="2448194585" sldId="475"/>
            <ac:spMk id="10" creationId="{1C85A2BC-D062-4D7E-99B9-BD109B170A82}"/>
          </ac:spMkLst>
        </pc:spChg>
        <pc:spChg chg="del">
          <ac:chgData name="Vanessa Reis" userId="52f5c992-c630-4a8f-a545-bf6c841bd153" providerId="ADAL" clId="{74F1A747-4957-4D2D-98CD-302F9FB61239}" dt="2021-04-07T13:49:37.254" v="387" actId="478"/>
          <ac:spMkLst>
            <pc:docMk/>
            <pc:sldMk cId="2448194585" sldId="475"/>
            <ac:spMk id="11" creationId="{89993095-8095-4C16-94A9-B26E8612009A}"/>
          </ac:spMkLst>
        </pc:spChg>
        <pc:spChg chg="del">
          <ac:chgData name="Vanessa Reis" userId="52f5c992-c630-4a8f-a545-bf6c841bd153" providerId="ADAL" clId="{74F1A747-4957-4D2D-98CD-302F9FB61239}" dt="2021-04-07T13:49:38.022" v="388" actId="478"/>
          <ac:spMkLst>
            <pc:docMk/>
            <pc:sldMk cId="2448194585" sldId="475"/>
            <ac:spMk id="12" creationId="{FD843B5D-A25E-44A5-89E0-8BC243D3EB43}"/>
          </ac:spMkLst>
        </pc:spChg>
        <pc:spChg chg="del">
          <ac:chgData name="Vanessa Reis" userId="52f5c992-c630-4a8f-a545-bf6c841bd153" providerId="ADAL" clId="{74F1A747-4957-4D2D-98CD-302F9FB61239}" dt="2021-04-07T13:49:39.654" v="389" actId="478"/>
          <ac:spMkLst>
            <pc:docMk/>
            <pc:sldMk cId="2448194585" sldId="475"/>
            <ac:spMk id="13" creationId="{B4AC45DC-36E4-4182-B68A-C52DFECA2721}"/>
          </ac:spMkLst>
        </pc:spChg>
        <pc:spChg chg="del">
          <ac:chgData name="Vanessa Reis" userId="52f5c992-c630-4a8f-a545-bf6c841bd153" providerId="ADAL" clId="{74F1A747-4957-4D2D-98CD-302F9FB61239}" dt="2021-04-07T13:49:42.422" v="391" actId="478"/>
          <ac:spMkLst>
            <pc:docMk/>
            <pc:sldMk cId="2448194585" sldId="475"/>
            <ac:spMk id="14" creationId="{10F8126C-E782-42B2-AD6A-2B953084ABB8}"/>
          </ac:spMkLst>
        </pc:spChg>
        <pc:spChg chg="del">
          <ac:chgData name="Vanessa Reis" userId="52f5c992-c630-4a8f-a545-bf6c841bd153" providerId="ADAL" clId="{74F1A747-4957-4D2D-98CD-302F9FB61239}" dt="2021-04-07T13:49:40.790" v="390" actId="478"/>
          <ac:spMkLst>
            <pc:docMk/>
            <pc:sldMk cId="2448194585" sldId="475"/>
            <ac:spMk id="15" creationId="{C4E54465-9F68-4391-B9B6-39D10C996B58}"/>
          </ac:spMkLst>
        </pc:spChg>
        <pc:spChg chg="add del mod">
          <ac:chgData name="Vanessa Reis" userId="52f5c992-c630-4a8f-a545-bf6c841bd153" providerId="ADAL" clId="{74F1A747-4957-4D2D-98CD-302F9FB61239}" dt="2021-04-07T13:56:35.320" v="507" actId="478"/>
          <ac:spMkLst>
            <pc:docMk/>
            <pc:sldMk cId="2448194585" sldId="475"/>
            <ac:spMk id="16" creationId="{17722272-062F-4585-AC67-47E5F9984CFF}"/>
          </ac:spMkLst>
        </pc:spChg>
        <pc:spChg chg="add del mod">
          <ac:chgData name="Vanessa Reis" userId="52f5c992-c630-4a8f-a545-bf6c841bd153" providerId="ADAL" clId="{74F1A747-4957-4D2D-98CD-302F9FB61239}" dt="2021-04-07T13:56:34.391" v="506" actId="478"/>
          <ac:spMkLst>
            <pc:docMk/>
            <pc:sldMk cId="2448194585" sldId="475"/>
            <ac:spMk id="17" creationId="{435551D3-B7CA-4FFE-BA9D-67675EED9FE0}"/>
          </ac:spMkLst>
        </pc:spChg>
        <pc:spChg chg="add del mod">
          <ac:chgData name="Vanessa Reis" userId="52f5c992-c630-4a8f-a545-bf6c841bd153" providerId="ADAL" clId="{74F1A747-4957-4D2D-98CD-302F9FB61239}" dt="2021-04-07T13:57:14.415" v="552" actId="1076"/>
          <ac:spMkLst>
            <pc:docMk/>
            <pc:sldMk cId="2448194585" sldId="475"/>
            <ac:spMk id="18" creationId="{ACDC5664-2E37-45F4-973F-334070E45287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19" creationId="{E6C50FFB-9DDE-4F61-874C-345044F0FC60}"/>
          </ac:spMkLst>
        </pc:spChg>
        <pc:spChg chg="add del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0" creationId="{85C7E885-D523-4161-814E-C4D0697DAE96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1" creationId="{598A6515-5D65-40A0-B28F-17D2717C4199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2" creationId="{228B6AC7-091A-4F1B-B7EE-1C310D7AB9D5}"/>
          </ac:spMkLst>
        </pc:spChg>
        <pc:spChg chg="add del mod">
          <ac:chgData name="Vanessa Reis" userId="52f5c992-c630-4a8f-a545-bf6c841bd153" providerId="ADAL" clId="{74F1A747-4957-4D2D-98CD-302F9FB61239}" dt="2021-04-07T14:00:02.808" v="587" actId="478"/>
          <ac:spMkLst>
            <pc:docMk/>
            <pc:sldMk cId="2448194585" sldId="475"/>
            <ac:spMk id="23" creationId="{AC7C599C-D321-4403-A8BA-A34C5B392FDB}"/>
          </ac:spMkLst>
        </pc:spChg>
        <pc:spChg chg="add del mod">
          <ac:chgData name="Vanessa Reis" userId="52f5c992-c630-4a8f-a545-bf6c841bd153" providerId="ADAL" clId="{74F1A747-4957-4D2D-98CD-302F9FB61239}" dt="2021-04-07T14:03:15.528" v="629" actId="478"/>
          <ac:spMkLst>
            <pc:docMk/>
            <pc:sldMk cId="2448194585" sldId="475"/>
            <ac:spMk id="24" creationId="{13104FC9-11E4-4093-A020-53BCA4885603}"/>
          </ac:spMkLst>
        </pc:spChg>
        <pc:spChg chg="add del mod">
          <ac:chgData name="Vanessa Reis" userId="52f5c992-c630-4a8f-a545-bf6c841bd153" providerId="ADAL" clId="{74F1A747-4957-4D2D-98CD-302F9FB61239}" dt="2021-04-07T14:02:28.904" v="621" actId="478"/>
          <ac:spMkLst>
            <pc:docMk/>
            <pc:sldMk cId="2448194585" sldId="475"/>
            <ac:spMk id="25" creationId="{D4BBE974-EF07-406D-BBBF-FEE6C6773B8B}"/>
          </ac:spMkLst>
        </pc:spChg>
        <pc:spChg chg="add del mod">
          <ac:chgData name="Vanessa Reis" userId="52f5c992-c630-4a8f-a545-bf6c841bd153" providerId="ADAL" clId="{74F1A747-4957-4D2D-98CD-302F9FB61239}" dt="2021-04-07T14:03:10.793" v="628" actId="478"/>
          <ac:spMkLst>
            <pc:docMk/>
            <pc:sldMk cId="2448194585" sldId="475"/>
            <ac:spMk id="26" creationId="{7A6EE613-4409-4DE0-9211-88AB31DCE735}"/>
          </ac:spMkLst>
        </pc:spChg>
        <pc:spChg chg="add mod">
          <ac:chgData name="Vanessa Reis" userId="52f5c992-c630-4a8f-a545-bf6c841bd153" providerId="ADAL" clId="{74F1A747-4957-4D2D-98CD-302F9FB61239}" dt="2021-04-07T14:05:40.585" v="751" actId="20577"/>
          <ac:spMkLst>
            <pc:docMk/>
            <pc:sldMk cId="2448194585" sldId="475"/>
            <ac:spMk id="27" creationId="{4B96F259-A71C-471B-96BB-CC4B110BB425}"/>
          </ac:spMkLst>
        </pc:spChg>
        <pc:spChg chg="add mod">
          <ac:chgData name="Vanessa Reis" userId="52f5c992-c630-4a8f-a545-bf6c841bd153" providerId="ADAL" clId="{74F1A747-4957-4D2D-98CD-302F9FB61239}" dt="2021-04-07T14:04:39.297" v="737" actId="1076"/>
          <ac:spMkLst>
            <pc:docMk/>
            <pc:sldMk cId="2448194585" sldId="475"/>
            <ac:spMk id="28" creationId="{C58129FE-20C2-44D5-8BD7-F1ACD9E6F81C}"/>
          </ac:spMkLst>
        </pc:spChg>
        <pc:spChg chg="add mod">
          <ac:chgData name="Vanessa Reis" userId="52f5c992-c630-4a8f-a545-bf6c841bd153" providerId="ADAL" clId="{74F1A747-4957-4D2D-98CD-302F9FB61239}" dt="2021-04-07T14:05:09.592" v="744" actId="20577"/>
          <ac:spMkLst>
            <pc:docMk/>
            <pc:sldMk cId="2448194585" sldId="475"/>
            <ac:spMk id="29" creationId="{1590CC53-A8E5-4FB3-893A-A30FF5C3AFCD}"/>
          </ac:spMkLst>
        </pc:spChg>
        <pc:spChg chg="add mod">
          <ac:chgData name="Vanessa Reis" userId="52f5c992-c630-4a8f-a545-bf6c841bd153" providerId="ADAL" clId="{74F1A747-4957-4D2D-98CD-302F9FB61239}" dt="2021-04-07T14:04:55.329" v="741" actId="1076"/>
          <ac:spMkLst>
            <pc:docMk/>
            <pc:sldMk cId="2448194585" sldId="475"/>
            <ac:spMk id="30" creationId="{BC83CA32-E5CA-4D17-B9A6-FB0A39CE165D}"/>
          </ac:spMkLst>
        </pc:spChg>
        <pc:spChg chg="add mod">
          <ac:chgData name="Vanessa Reis" userId="52f5c992-c630-4a8f-a545-bf6c841bd153" providerId="ADAL" clId="{74F1A747-4957-4D2D-98CD-302F9FB61239}" dt="2021-04-07T14:06:23.800" v="816" actId="20577"/>
          <ac:spMkLst>
            <pc:docMk/>
            <pc:sldMk cId="2448194585" sldId="475"/>
            <ac:spMk id="31" creationId="{B43A54DF-6D7C-4A0A-845C-3D5BB8FCD5E0}"/>
          </ac:spMkLst>
        </pc:spChg>
        <pc:spChg chg="add mod">
          <ac:chgData name="Vanessa Reis" userId="52f5c992-c630-4a8f-a545-bf6c841bd153" providerId="ADAL" clId="{74F1A747-4957-4D2D-98CD-302F9FB61239}" dt="2021-04-07T14:06:31.745" v="818" actId="1076"/>
          <ac:spMkLst>
            <pc:docMk/>
            <pc:sldMk cId="2448194585" sldId="475"/>
            <ac:spMk id="32" creationId="{A3A20137-AB6D-49C5-9161-7F82FBF8DFE2}"/>
          </ac:spMkLst>
        </pc:spChg>
        <pc:spChg chg="add mod">
          <ac:chgData name="Vanessa Reis" userId="52f5c992-c630-4a8f-a545-bf6c841bd153" providerId="ADAL" clId="{74F1A747-4957-4D2D-98CD-302F9FB61239}" dt="2021-04-07T14:06:40.592" v="820" actId="1076"/>
          <ac:spMkLst>
            <pc:docMk/>
            <pc:sldMk cId="2448194585" sldId="475"/>
            <ac:spMk id="33" creationId="{C801373D-47E5-4FA5-B88C-B62792DCA3A3}"/>
          </ac:spMkLst>
        </pc:spChg>
        <pc:spChg chg="add mod">
          <ac:chgData name="Vanessa Reis" userId="52f5c992-c630-4a8f-a545-bf6c841bd153" providerId="ADAL" clId="{74F1A747-4957-4D2D-98CD-302F9FB61239}" dt="2021-04-07T14:07:03.288" v="824" actId="20577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74F1A747-4957-4D2D-98CD-302F9FB61239}" dt="2021-04-07T14:55:07.568" v="978" actId="1076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30:40.521" v="4934" actId="20577"/>
        <pc:sldMkLst>
          <pc:docMk/>
          <pc:sldMk cId="4130587763" sldId="476"/>
        </pc:sldMkLst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2" creationId="{A10FA263-247A-4A09-ABE7-553E502782D9}"/>
          </ac:spMkLst>
        </pc:spChg>
        <pc:spChg chg="del">
          <ac:chgData name="Vanessa Reis" userId="52f5c992-c630-4a8f-a545-bf6c841bd153" providerId="ADAL" clId="{74F1A747-4957-4D2D-98CD-302F9FB61239}" dt="2021-04-07T13:56:46.888" v="513" actId="478"/>
          <ac:spMkLst>
            <pc:docMk/>
            <pc:sldMk cId="4130587763" sldId="476"/>
            <ac:spMk id="5" creationId="{CD663E91-D77E-410C-913F-121E48C0B003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7" creationId="{8F7DB567-93AE-4A99-97CD-4F4BFA90916A}"/>
          </ac:spMkLst>
        </pc:spChg>
        <pc:spChg chg="mod">
          <ac:chgData name="Vanessa Reis" userId="52f5c992-c630-4a8f-a545-bf6c841bd153" providerId="ADAL" clId="{74F1A747-4957-4D2D-98CD-302F9FB61239}" dt="2021-04-07T16:30:40.521" v="4934" actId="20577"/>
          <ac:spMkLst>
            <pc:docMk/>
            <pc:sldMk cId="4130587763" sldId="476"/>
            <ac:spMk id="16" creationId="{17722272-062F-4585-AC67-47E5F9984CFF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17" creationId="{435551D3-B7CA-4FFE-BA9D-67675EED9FE0}"/>
          </ac:spMkLst>
        </pc:spChg>
        <pc:spChg chg="del">
          <ac:chgData name="Vanessa Reis" userId="52f5c992-c630-4a8f-a545-bf6c841bd153" providerId="ADAL" clId="{74F1A747-4957-4D2D-98CD-302F9FB61239}" dt="2021-04-07T13:56:45.672" v="512" actId="478"/>
          <ac:spMkLst>
            <pc:docMk/>
            <pc:sldMk cId="4130587763" sldId="476"/>
            <ac:spMk id="18" creationId="{ACDC5664-2E37-45F4-973F-334070E45287}"/>
          </ac:spMkLst>
        </pc:spChg>
        <pc:picChg chg="add mod">
          <ac:chgData name="Vanessa Reis" userId="52f5c992-c630-4a8f-a545-bf6c841bd153" providerId="ADAL" clId="{74F1A747-4957-4D2D-98CD-302F9FB61239}" dt="2021-04-07T15:16:11.237" v="2043" actId="1076"/>
          <ac:picMkLst>
            <pc:docMk/>
            <pc:sldMk cId="4130587763" sldId="476"/>
            <ac:picMk id="8" creationId="{A68901F6-02DA-49FE-B425-80C8582B49BA}"/>
          </ac:picMkLst>
        </pc:picChg>
      </pc:sldChg>
      <pc:sldChg chg="addSp delSp modSp add del mod delAnim modAnim">
        <pc:chgData name="Vanessa Reis" userId="52f5c992-c630-4a8f-a545-bf6c841bd153" providerId="ADAL" clId="{74F1A747-4957-4D2D-98CD-302F9FB61239}" dt="2021-04-07T16:17:29.057" v="4898"/>
        <pc:sldMkLst>
          <pc:docMk/>
          <pc:sldMk cId="2970216070" sldId="477"/>
        </pc:sldMkLst>
        <pc:spChg chg="del">
          <ac:chgData name="Vanessa Reis" userId="52f5c992-c630-4a8f-a545-bf6c841bd153" providerId="ADAL" clId="{74F1A747-4957-4D2D-98CD-302F9FB61239}" dt="2021-04-07T15:18:34.070" v="2052" actId="478"/>
          <ac:spMkLst>
            <pc:docMk/>
            <pc:sldMk cId="2970216070" sldId="477"/>
            <ac:spMk id="20" creationId="{46B134C5-4685-4E2E-A41A-D0C0B406F568}"/>
          </ac:spMkLst>
        </pc:spChg>
        <pc:spChg chg="mod">
          <ac:chgData name="Vanessa Reis" userId="52f5c992-c630-4a8f-a545-bf6c841bd153" providerId="ADAL" clId="{74F1A747-4957-4D2D-98CD-302F9FB61239}" dt="2021-04-07T15:19:18.636" v="2056" actId="1076"/>
          <ac:spMkLst>
            <pc:docMk/>
            <pc:sldMk cId="2970216070" sldId="477"/>
            <ac:spMk id="21" creationId="{5ACD7469-A7A8-46B5-9E0C-EAE73E8D293E}"/>
          </ac:spMkLst>
        </pc:spChg>
        <pc:spChg chg="mod">
          <ac:chgData name="Vanessa Reis" userId="52f5c992-c630-4a8f-a545-bf6c841bd153" providerId="ADAL" clId="{74F1A747-4957-4D2D-98CD-302F9FB61239}" dt="2021-04-07T15:19:20.196" v="2057" actId="1076"/>
          <ac:spMkLst>
            <pc:docMk/>
            <pc:sldMk cId="2970216070" sldId="477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2:16.888" v="4849" actId="1076"/>
          <ac:picMkLst>
            <pc:docMk/>
            <pc:sldMk cId="2970216070" sldId="477"/>
            <ac:picMk id="4" creationId="{1569D231-C0B0-422D-9171-233444E2837C}"/>
          </ac:picMkLst>
        </pc:picChg>
      </pc:sldChg>
      <pc:sldChg chg="addSp delSp modSp add mod delAnim modAnim">
        <pc:chgData name="Vanessa Reis" userId="52f5c992-c630-4a8f-a545-bf6c841bd153" providerId="ADAL" clId="{74F1A747-4957-4D2D-98CD-302F9FB61239}" dt="2021-04-07T16:17:47.037" v="4901"/>
        <pc:sldMkLst>
          <pc:docMk/>
          <pc:sldMk cId="4148925268" sldId="478"/>
        </pc:sldMkLst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2" creationId="{23E92D0B-1C50-429D-8DAE-EF295ACDF000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3" creationId="{019CE926-868A-4727-88E9-277279737931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4" creationId="{6C199DDC-56DB-4B54-B4EC-B377F0451758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5" creationId="{66F5CF18-E521-488F-AB77-28F10E3A6148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6" creationId="{3F5AD563-C933-4EB9-8311-6C1E6FCCD290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8" creationId="{8AC337F0-BD5A-4644-880C-57675A5AEFDA}"/>
          </ac:spMkLst>
        </pc:spChg>
        <pc:spChg chg="mod">
          <ac:chgData name="Vanessa Reis" userId="52f5c992-c630-4a8f-a545-bf6c841bd153" providerId="ADAL" clId="{74F1A747-4957-4D2D-98CD-302F9FB61239}" dt="2021-04-07T15:27:48.239" v="2972" actId="20577"/>
          <ac:spMkLst>
            <pc:docMk/>
            <pc:sldMk cId="4148925268" sldId="478"/>
            <ac:spMk id="21" creationId="{5ACD7469-A7A8-46B5-9E0C-EAE73E8D293E}"/>
          </ac:spMkLst>
        </pc:spChg>
        <pc:spChg chg="del">
          <ac:chgData name="Vanessa Reis" userId="52f5c992-c630-4a8f-a545-bf6c841bd153" providerId="ADAL" clId="{74F1A747-4957-4D2D-98CD-302F9FB61239}" dt="2021-04-07T15:19:54.869" v="2064" actId="478"/>
          <ac:spMkLst>
            <pc:docMk/>
            <pc:sldMk cId="4148925268" sldId="478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3:23.614" v="4863"/>
          <ac:picMkLst>
            <pc:docMk/>
            <pc:sldMk cId="4148925268" sldId="478"/>
            <ac:picMk id="3" creationId="{C48FEAB9-CE56-404D-BDEB-587B3D59860E}"/>
          </ac:picMkLst>
        </pc:picChg>
      </pc:sldChg>
      <pc:sldChg chg="addSp modSp add mod modAnim">
        <pc:chgData name="Vanessa Reis" userId="52f5c992-c630-4a8f-a545-bf6c841bd153" providerId="ADAL" clId="{74F1A747-4957-4D2D-98CD-302F9FB61239}" dt="2021-04-07T16:19:12.642" v="4921"/>
        <pc:sldMkLst>
          <pc:docMk/>
          <pc:sldMk cId="1123299861" sldId="479"/>
        </pc:sldMkLst>
        <pc:spChg chg="add mod">
          <ac:chgData name="Vanessa Reis" userId="52f5c992-c630-4a8f-a545-bf6c841bd153" providerId="ADAL" clId="{74F1A747-4957-4D2D-98CD-302F9FB61239}" dt="2021-04-07T16:02:39.763" v="4105" actId="14100"/>
          <ac:spMkLst>
            <pc:docMk/>
            <pc:sldMk cId="1123299861" sldId="479"/>
            <ac:spMk id="2" creationId="{A9C27FA3-8432-47EE-A9D1-86B2EFFC4F1D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4" creationId="{78248874-6042-4E9E-BE54-4385D08AC516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5" creationId="{E9458B4C-3300-4174-A638-9F94381E72AD}"/>
          </ac:spMkLst>
        </pc:spChg>
        <pc:spChg chg="add mod">
          <ac:chgData name="Vanessa Reis" userId="52f5c992-c630-4a8f-a545-bf6c841bd153" providerId="ADAL" clId="{74F1A747-4957-4D2D-98CD-302F9FB61239}" dt="2021-04-07T16:09:40.942" v="4839" actId="14100"/>
          <ac:spMkLst>
            <pc:docMk/>
            <pc:sldMk cId="1123299861" sldId="479"/>
            <ac:spMk id="6" creationId="{DCDFBEC8-B405-48DE-A270-3A1F5404E42D}"/>
          </ac:spMkLst>
        </pc:spChg>
        <pc:grpChg chg="add mod">
          <ac:chgData name="Vanessa Reis" userId="52f5c992-c630-4a8f-a545-bf6c841bd153" providerId="ADAL" clId="{74F1A747-4957-4D2D-98CD-302F9FB61239}" dt="2021-04-07T16:19:05.116" v="4919" actId="164"/>
          <ac:grpSpMkLst>
            <pc:docMk/>
            <pc:sldMk cId="1123299861" sldId="479"/>
            <ac:grpSpMk id="7" creationId="{99D23F4E-6FB2-46C0-8242-4E18CD9B45EE}"/>
          </ac:grpSpMkLst>
        </pc:grpChg>
        <pc:picChg chg="add mod">
          <ac:chgData name="Vanessa Reis" userId="52f5c992-c630-4a8f-a545-bf6c841bd153" providerId="ADAL" clId="{74F1A747-4957-4D2D-98CD-302F9FB61239}" dt="2021-04-07T16:19:05.116" v="4919" actId="164"/>
          <ac:picMkLst>
            <pc:docMk/>
            <pc:sldMk cId="1123299861" sldId="479"/>
            <ac:picMk id="3" creationId="{531E28CA-753E-44B6-B7E5-F55267B3DAB3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43:52.889" v="4939" actId="20577"/>
        <pc:sldMkLst>
          <pc:docMk/>
          <pc:sldMk cId="1975372083" sldId="480"/>
        </pc:sldMkLst>
        <pc:spChg chg="add mod">
          <ac:chgData name="Vanessa Reis" userId="52f5c992-c630-4a8f-a545-bf6c841bd153" providerId="ADAL" clId="{74F1A747-4957-4D2D-98CD-302F9FB61239}" dt="2021-04-07T16:01:08.835" v="3980" actId="1035"/>
          <ac:spMkLst>
            <pc:docMk/>
            <pc:sldMk cId="1975372083" sldId="480"/>
            <ac:spMk id="2" creationId="{2AEB7168-04A5-46DE-8EFA-118E54942BE2}"/>
          </ac:spMkLst>
        </pc:spChg>
        <pc:spChg chg="add del">
          <ac:chgData name="Vanessa Reis" userId="52f5c992-c630-4a8f-a545-bf6c841bd153" providerId="ADAL" clId="{74F1A747-4957-4D2D-98CD-302F9FB61239}" dt="2021-04-07T15:59:46.150" v="3854" actId="21"/>
          <ac:spMkLst>
            <pc:docMk/>
            <pc:sldMk cId="1975372083" sldId="480"/>
            <ac:spMk id="3" creationId="{318628FA-7398-4D67-ADD5-7077509A4697}"/>
          </ac:spMkLst>
        </pc:spChg>
        <pc:spChg chg="add mod">
          <ac:chgData name="Vanessa Reis" userId="52f5c992-c630-4a8f-a545-bf6c841bd153" providerId="ADAL" clId="{74F1A747-4957-4D2D-98CD-302F9FB61239}" dt="2021-04-07T16:43:52.889" v="4939" actId="20577"/>
          <ac:spMkLst>
            <pc:docMk/>
            <pc:sldMk cId="1975372083" sldId="480"/>
            <ac:spMk id="4" creationId="{AE8B0677-9FB1-4304-A1C3-BE08554DB25D}"/>
          </ac:spMkLst>
        </pc:spChg>
        <pc:picChg chg="add mod">
          <ac:chgData name="Vanessa Reis" userId="52f5c992-c630-4a8f-a545-bf6c841bd153" providerId="ADAL" clId="{74F1A747-4957-4D2D-98CD-302F9FB61239}" dt="2021-04-07T16:13:50.759" v="4866" actId="1076"/>
          <ac:picMkLst>
            <pc:docMk/>
            <pc:sldMk cId="1975372083" sldId="480"/>
            <ac:picMk id="6" creationId="{D5A75095-9EAF-4F69-A4DF-486489226127}"/>
          </ac:picMkLst>
        </pc:picChg>
      </pc:sldChg>
    </pc:docChg>
  </pc:docChgLst>
  <pc:docChgLst>
    <pc:chgData name="Vanessa Reis" userId="52f5c992-c630-4a8f-a545-bf6c841bd153" providerId="ADAL" clId="{AA6D3039-8409-49FD-A9AC-FF8F0397C4B9}"/>
    <pc:docChg chg="undo custSel addSld delSld modSld">
      <pc:chgData name="Vanessa Reis" userId="52f5c992-c630-4a8f-a545-bf6c841bd153" providerId="ADAL" clId="{AA6D3039-8409-49FD-A9AC-FF8F0397C4B9}" dt="2021-05-05T15:27:03.406" v="481" actId="1076"/>
      <pc:docMkLst>
        <pc:docMk/>
      </pc:docMkLst>
      <pc:sldChg chg="modSp modAnim">
        <pc:chgData name="Vanessa Reis" userId="52f5c992-c630-4a8f-a545-bf6c841bd153" providerId="ADAL" clId="{AA6D3039-8409-49FD-A9AC-FF8F0397C4B9}" dt="2021-05-05T13:48:14.507" v="8" actId="20577"/>
        <pc:sldMkLst>
          <pc:docMk/>
          <pc:sldMk cId="2553422687" sldId="434"/>
        </pc:sldMkLst>
        <pc:spChg chg="mod">
          <ac:chgData name="Vanessa Reis" userId="52f5c992-c630-4a8f-a545-bf6c841bd153" providerId="ADAL" clId="{AA6D3039-8409-49FD-A9AC-FF8F0397C4B9}" dt="2021-05-05T13:48:14.507" v="8" actId="20577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Anim">
        <pc:chgData name="Vanessa Reis" userId="52f5c992-c630-4a8f-a545-bf6c841bd153" providerId="ADAL" clId="{AA6D3039-8409-49FD-A9AC-FF8F0397C4B9}" dt="2021-05-05T13:47:30.572" v="4" actId="20578"/>
        <pc:sldMkLst>
          <pc:docMk/>
          <pc:sldMk cId="3721410091" sldId="462"/>
        </pc:sldMkLst>
        <pc:spChg chg="mod">
          <ac:chgData name="Vanessa Reis" userId="52f5c992-c630-4a8f-a545-bf6c841bd153" providerId="ADAL" clId="{AA6D3039-8409-49FD-A9AC-FF8F0397C4B9}" dt="2021-05-05T13:47:30.572" v="4" actId="20578"/>
          <ac:spMkLst>
            <pc:docMk/>
            <pc:sldMk cId="3721410091" sldId="462"/>
            <ac:spMk id="7" creationId="{2D262D77-AA3E-4C7E-8A13-6015A4D5C33D}"/>
          </ac:spMkLst>
        </pc:spChg>
      </pc:sldChg>
      <pc:sldChg chg="addSp delSp modSp mod delAnim modAnim">
        <pc:chgData name="Vanessa Reis" userId="52f5c992-c630-4a8f-a545-bf6c841bd153" providerId="ADAL" clId="{AA6D3039-8409-49FD-A9AC-FF8F0397C4B9}" dt="2021-05-05T13:52:22.132" v="122" actId="1076"/>
        <pc:sldMkLst>
          <pc:docMk/>
          <pc:sldMk cId="2434985858" sldId="463"/>
        </pc:sldMkLst>
        <pc:spChg chg="del">
          <ac:chgData name="Vanessa Reis" userId="52f5c992-c630-4a8f-a545-bf6c841bd153" providerId="ADAL" clId="{AA6D3039-8409-49FD-A9AC-FF8F0397C4B9}" dt="2021-05-05T13:48:45.468" v="15" actId="478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AA6D3039-8409-49FD-A9AC-FF8F0397C4B9}" dt="2021-05-05T13:50:29.181" v="38" actId="255"/>
          <ac:spMkLst>
            <pc:docMk/>
            <pc:sldMk cId="2434985858" sldId="463"/>
            <ac:spMk id="14" creationId="{2ABE297A-FB3C-47C7-AE41-61E78BE1B3AD}"/>
          </ac:spMkLst>
        </pc:spChg>
        <pc:spChg chg="del">
          <ac:chgData name="Vanessa Reis" userId="52f5c992-c630-4a8f-a545-bf6c841bd153" providerId="ADAL" clId="{AA6D3039-8409-49FD-A9AC-FF8F0397C4B9}" dt="2021-05-05T13:48:44.027" v="14" actId="478"/>
          <ac:spMkLst>
            <pc:docMk/>
            <pc:sldMk cId="2434985858" sldId="463"/>
            <ac:spMk id="15" creationId="{EE01F332-A1D1-4CBB-B689-0055EC35ADEE}"/>
          </ac:spMkLst>
        </pc:spChg>
        <pc:spChg chg="add mod">
          <ac:chgData name="Vanessa Reis" userId="52f5c992-c630-4a8f-a545-bf6c841bd153" providerId="ADAL" clId="{AA6D3039-8409-49FD-A9AC-FF8F0397C4B9}" dt="2021-05-05T13:51:49.108" v="93" actId="1076"/>
          <ac:spMkLst>
            <pc:docMk/>
            <pc:sldMk cId="2434985858" sldId="463"/>
            <ac:spMk id="16" creationId="{A2FCC4FF-3497-4B91-9CC1-A05AC3DC3CAC}"/>
          </ac:spMkLst>
        </pc:spChg>
        <pc:spChg chg="del">
          <ac:chgData name="Vanessa Reis" userId="52f5c992-c630-4a8f-a545-bf6c841bd153" providerId="ADAL" clId="{AA6D3039-8409-49FD-A9AC-FF8F0397C4B9}" dt="2021-05-05T13:48:46.763" v="16" actId="478"/>
          <ac:spMkLst>
            <pc:docMk/>
            <pc:sldMk cId="2434985858" sldId="463"/>
            <ac:spMk id="17" creationId="{088BC181-C184-4A0D-9A49-4448175EB872}"/>
          </ac:spMkLst>
        </pc:spChg>
        <pc:spChg chg="del">
          <ac:chgData name="Vanessa Reis" userId="52f5c992-c630-4a8f-a545-bf6c841bd153" providerId="ADAL" clId="{AA6D3039-8409-49FD-A9AC-FF8F0397C4B9}" dt="2021-05-05T13:48:48.204" v="17" actId="478"/>
          <ac:spMkLst>
            <pc:docMk/>
            <pc:sldMk cId="2434985858" sldId="463"/>
            <ac:spMk id="18" creationId="{4166E968-C182-4D9E-8C36-45D18407D6D8}"/>
          </ac:spMkLst>
        </pc:spChg>
        <pc:spChg chg="add mod">
          <ac:chgData name="Vanessa Reis" userId="52f5c992-c630-4a8f-a545-bf6c841bd153" providerId="ADAL" clId="{AA6D3039-8409-49FD-A9AC-FF8F0397C4B9}" dt="2021-05-05T13:52:22.132" v="122" actId="1076"/>
          <ac:spMkLst>
            <pc:docMk/>
            <pc:sldMk cId="2434985858" sldId="463"/>
            <ac:spMk id="19" creationId="{06DD08C7-F549-41A6-B774-CBD60F6E05A9}"/>
          </ac:spMkLst>
        </pc:spChg>
        <pc:spChg chg="del">
          <ac:chgData name="Vanessa Reis" userId="52f5c992-c630-4a8f-a545-bf6c841bd153" providerId="ADAL" clId="{AA6D3039-8409-49FD-A9AC-FF8F0397C4B9}" dt="2021-05-05T13:48:56.108" v="18" actId="478"/>
          <ac:spMkLst>
            <pc:docMk/>
            <pc:sldMk cId="2434985858" sldId="463"/>
            <ac:spMk id="24" creationId="{3198422A-A85F-474F-830D-D6E59A1460DE}"/>
          </ac:spMkLst>
        </pc:spChg>
        <pc:spChg chg="del">
          <ac:chgData name="Vanessa Reis" userId="52f5c992-c630-4a8f-a545-bf6c841bd153" providerId="ADAL" clId="{AA6D3039-8409-49FD-A9AC-FF8F0397C4B9}" dt="2021-05-05T13:48:57.228" v="19" actId="478"/>
          <ac:spMkLst>
            <pc:docMk/>
            <pc:sldMk cId="2434985858" sldId="463"/>
            <ac:spMk id="25" creationId="{2D7C6645-9F71-4251-9BD2-0BDCF0004D00}"/>
          </ac:spMkLst>
        </pc:spChg>
        <pc:spChg chg="del mod">
          <ac:chgData name="Vanessa Reis" userId="52f5c992-c630-4a8f-a545-bf6c841bd153" providerId="ADAL" clId="{AA6D3039-8409-49FD-A9AC-FF8F0397C4B9}" dt="2021-05-05T13:48:42.219" v="13" actId="478"/>
          <ac:spMkLst>
            <pc:docMk/>
            <pc:sldMk cId="2434985858" sldId="463"/>
            <ac:spMk id="26" creationId="{E887F446-C3F1-4870-856C-E7DA79E728FC}"/>
          </ac:spMkLst>
        </pc:spChg>
        <pc:spChg chg="del">
          <ac:chgData name="Vanessa Reis" userId="52f5c992-c630-4a8f-a545-bf6c841bd153" providerId="ADAL" clId="{AA6D3039-8409-49FD-A9AC-FF8F0397C4B9}" dt="2021-05-05T13:48:40.508" v="11" actId="478"/>
          <ac:spMkLst>
            <pc:docMk/>
            <pc:sldMk cId="2434985858" sldId="463"/>
            <ac:spMk id="28" creationId="{BD0170D7-A4AE-45B0-A9DE-32B42BAB984E}"/>
          </ac:spMkLst>
        </pc:spChg>
        <pc:spChg chg="del">
          <ac:chgData name="Vanessa Reis" userId="52f5c992-c630-4a8f-a545-bf6c841bd153" providerId="ADAL" clId="{AA6D3039-8409-49FD-A9AC-FF8F0397C4B9}" dt="2021-05-05T13:48:39.754" v="10" actId="478"/>
          <ac:spMkLst>
            <pc:docMk/>
            <pc:sldMk cId="2434985858" sldId="463"/>
            <ac:spMk id="29" creationId="{4AA8B1A0-BB99-4306-914D-2BBC18158095}"/>
          </ac:spMkLst>
        </pc:spChg>
        <pc:picChg chg="add mod">
          <ac:chgData name="Vanessa Reis" userId="52f5c992-c630-4a8f-a545-bf6c841bd153" providerId="ADAL" clId="{AA6D3039-8409-49FD-A9AC-FF8F0397C4B9}" dt="2021-05-05T13:51:59.620" v="96" actId="1076"/>
          <ac:picMkLst>
            <pc:docMk/>
            <pc:sldMk cId="2434985858" sldId="463"/>
            <ac:picMk id="12" creationId="{2AE49E3B-75D3-400D-AE31-378536C1245A}"/>
          </ac:picMkLst>
        </pc:picChg>
        <pc:picChg chg="add mod">
          <ac:chgData name="Vanessa Reis" userId="52f5c992-c630-4a8f-a545-bf6c841bd153" providerId="ADAL" clId="{AA6D3039-8409-49FD-A9AC-FF8F0397C4B9}" dt="2021-05-05T13:49:58.427" v="34" actId="14100"/>
          <ac:picMkLst>
            <pc:docMk/>
            <pc:sldMk cId="2434985858" sldId="463"/>
            <ac:picMk id="13" creationId="{C2BE4333-7E6F-4499-8B48-257549463FE6}"/>
          </ac:picMkLst>
        </pc:picChg>
        <pc:picChg chg="del">
          <ac:chgData name="Vanessa Reis" userId="52f5c992-c630-4a8f-a545-bf6c841bd153" providerId="ADAL" clId="{AA6D3039-8409-49FD-A9AC-FF8F0397C4B9}" dt="2021-05-05T13:48:38.523" v="9" actId="478"/>
          <ac:picMkLst>
            <pc:docMk/>
            <pc:sldMk cId="2434985858" sldId="463"/>
            <ac:picMk id="27" creationId="{F4FBC3FD-56D6-4E7F-8976-8C4A88C467E8}"/>
          </ac:picMkLst>
        </pc:picChg>
      </pc:sldChg>
      <pc:sldChg chg="modSp modAnim">
        <pc:chgData name="Vanessa Reis" userId="52f5c992-c630-4a8f-a545-bf6c841bd153" providerId="ADAL" clId="{AA6D3039-8409-49FD-A9AC-FF8F0397C4B9}" dt="2021-05-05T14:07:52.939" v="297"/>
        <pc:sldMkLst>
          <pc:docMk/>
          <pc:sldMk cId="529724505" sldId="464"/>
        </pc:sldMkLst>
        <pc:spChg chg="mod">
          <ac:chgData name="Vanessa Reis" userId="52f5c992-c630-4a8f-a545-bf6c841bd153" providerId="ADAL" clId="{AA6D3039-8409-49FD-A9AC-FF8F0397C4B9}" dt="2021-05-05T14:07:52.939" v="29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">
        <pc:chgData name="Vanessa Reis" userId="52f5c992-c630-4a8f-a545-bf6c841bd153" providerId="ADAL" clId="{AA6D3039-8409-49FD-A9AC-FF8F0397C4B9}" dt="2021-05-05T13:54:32.678" v="139" actId="207"/>
        <pc:sldMkLst>
          <pc:docMk/>
          <pc:sldMk cId="4148995779" sldId="465"/>
        </pc:sldMkLst>
        <pc:spChg chg="del">
          <ac:chgData name="Vanessa Reis" userId="52f5c992-c630-4a8f-a545-bf6c841bd153" providerId="ADAL" clId="{AA6D3039-8409-49FD-A9AC-FF8F0397C4B9}" dt="2021-05-05T13:52:56.221" v="127" actId="478"/>
          <ac:spMkLst>
            <pc:docMk/>
            <pc:sldMk cId="4148995779" sldId="465"/>
            <ac:spMk id="4" creationId="{593753BD-9A54-431F-B806-6F9F8A52B67D}"/>
          </ac:spMkLst>
        </pc:spChg>
        <pc:spChg chg="del">
          <ac:chgData name="Vanessa Reis" userId="52f5c992-c630-4a8f-a545-bf6c841bd153" providerId="ADAL" clId="{AA6D3039-8409-49FD-A9AC-FF8F0397C4B9}" dt="2021-05-05T13:52:52.573" v="124" actId="478"/>
          <ac:spMkLst>
            <pc:docMk/>
            <pc:sldMk cId="4148995779" sldId="465"/>
            <ac:spMk id="8" creationId="{6692408A-C500-40FE-960F-E83D9E873EC2}"/>
          </ac:spMkLst>
        </pc:spChg>
        <pc:spChg chg="del">
          <ac:chgData name="Vanessa Reis" userId="52f5c992-c630-4a8f-a545-bf6c841bd153" providerId="ADAL" clId="{AA6D3039-8409-49FD-A9AC-FF8F0397C4B9}" dt="2021-05-05T13:52:55.182" v="126" actId="478"/>
          <ac:spMkLst>
            <pc:docMk/>
            <pc:sldMk cId="4148995779" sldId="465"/>
            <ac:spMk id="9" creationId="{78280BCD-AF9B-48D2-A90E-F2BB2BBAA35B}"/>
          </ac:spMkLst>
        </pc:spChg>
        <pc:spChg chg="del">
          <ac:chgData name="Vanessa Reis" userId="52f5c992-c630-4a8f-a545-bf6c841bd153" providerId="ADAL" clId="{AA6D3039-8409-49FD-A9AC-FF8F0397C4B9}" dt="2021-05-05T13:52:53.534" v="125" actId="478"/>
          <ac:spMkLst>
            <pc:docMk/>
            <pc:sldMk cId="4148995779" sldId="465"/>
            <ac:spMk id="10" creationId="{7C36C33A-DAAE-4BC3-98D1-D17FD9B93934}"/>
          </ac:spMkLst>
        </pc:spChg>
        <pc:spChg chg="add mod">
          <ac:chgData name="Vanessa Reis" userId="52f5c992-c630-4a8f-a545-bf6c841bd153" providerId="ADAL" clId="{AA6D3039-8409-49FD-A9AC-FF8F0397C4B9}" dt="2021-05-05T13:53:25.838" v="129" actId="1076"/>
          <ac:spMkLst>
            <pc:docMk/>
            <pc:sldMk cId="4148995779" sldId="465"/>
            <ac:spMk id="11" creationId="{55879937-1651-4116-85CF-7A1E08158012}"/>
          </ac:spMkLst>
        </pc:spChg>
        <pc:spChg chg="add mod">
          <ac:chgData name="Vanessa Reis" userId="52f5c992-c630-4a8f-a545-bf6c841bd153" providerId="ADAL" clId="{AA6D3039-8409-49FD-A9AC-FF8F0397C4B9}" dt="2021-05-05T13:54:15.454" v="134" actId="207"/>
          <ac:spMkLst>
            <pc:docMk/>
            <pc:sldMk cId="4148995779" sldId="465"/>
            <ac:spMk id="12" creationId="{6C6CCCD1-63BA-41F1-971F-E577FD31EC3A}"/>
          </ac:spMkLst>
        </pc:spChg>
        <pc:spChg chg="add mod">
          <ac:chgData name="Vanessa Reis" userId="52f5c992-c630-4a8f-a545-bf6c841bd153" providerId="ADAL" clId="{AA6D3039-8409-49FD-A9AC-FF8F0397C4B9}" dt="2021-05-05T13:54:18.270" v="135" actId="207"/>
          <ac:spMkLst>
            <pc:docMk/>
            <pc:sldMk cId="4148995779" sldId="465"/>
            <ac:spMk id="13" creationId="{20EE4F91-4348-4F93-86BA-537497F298DF}"/>
          </ac:spMkLst>
        </pc:spChg>
        <pc:spChg chg="add mod">
          <ac:chgData name="Vanessa Reis" userId="52f5c992-c630-4a8f-a545-bf6c841bd153" providerId="ADAL" clId="{AA6D3039-8409-49FD-A9AC-FF8F0397C4B9}" dt="2021-05-05T13:54:21.646" v="136" actId="207"/>
          <ac:spMkLst>
            <pc:docMk/>
            <pc:sldMk cId="4148995779" sldId="465"/>
            <ac:spMk id="14" creationId="{2E3A0465-9526-49B8-9B52-3A58A68FE79C}"/>
          </ac:spMkLst>
        </pc:spChg>
        <pc:spChg chg="add mod">
          <ac:chgData name="Vanessa Reis" userId="52f5c992-c630-4a8f-a545-bf6c841bd153" providerId="ADAL" clId="{AA6D3039-8409-49FD-A9AC-FF8F0397C4B9}" dt="2021-05-05T13:54:25.877" v="137" actId="207"/>
          <ac:spMkLst>
            <pc:docMk/>
            <pc:sldMk cId="4148995779" sldId="465"/>
            <ac:spMk id="15" creationId="{455C1323-E797-4C91-B3FF-F1CF26057858}"/>
          </ac:spMkLst>
        </pc:spChg>
        <pc:spChg chg="add mod">
          <ac:chgData name="Vanessa Reis" userId="52f5c992-c630-4a8f-a545-bf6c841bd153" providerId="ADAL" clId="{AA6D3039-8409-49FD-A9AC-FF8F0397C4B9}" dt="2021-05-05T13:54:30.006" v="138" actId="207"/>
          <ac:spMkLst>
            <pc:docMk/>
            <pc:sldMk cId="4148995779" sldId="465"/>
            <ac:spMk id="16" creationId="{EEF53265-3E25-4B48-AFA5-CBE634314B3C}"/>
          </ac:spMkLst>
        </pc:spChg>
        <pc:spChg chg="add mod">
          <ac:chgData name="Vanessa Reis" userId="52f5c992-c630-4a8f-a545-bf6c841bd153" providerId="ADAL" clId="{AA6D3039-8409-49FD-A9AC-FF8F0397C4B9}" dt="2021-05-05T13:54:32.678" v="139" actId="207"/>
          <ac:spMkLst>
            <pc:docMk/>
            <pc:sldMk cId="4148995779" sldId="465"/>
            <ac:spMk id="17" creationId="{17451ACF-1D9E-4525-9F61-C410F41A5337}"/>
          </ac:spMkLst>
        </pc:spChg>
        <pc:spChg chg="add mod">
          <ac:chgData name="Vanessa Reis" userId="52f5c992-c630-4a8f-a545-bf6c841bd153" providerId="ADAL" clId="{AA6D3039-8409-49FD-A9AC-FF8F0397C4B9}" dt="2021-05-05T13:53:37.844" v="131" actId="1076"/>
          <ac:spMkLst>
            <pc:docMk/>
            <pc:sldMk cId="4148995779" sldId="465"/>
            <ac:spMk id="18" creationId="{E8FC2BC2-04B4-4794-9444-8087E3038701}"/>
          </ac:spMkLst>
        </pc:spChg>
        <pc:picChg chg="del">
          <ac:chgData name="Vanessa Reis" userId="52f5c992-c630-4a8f-a545-bf6c841bd153" providerId="ADAL" clId="{AA6D3039-8409-49FD-A9AC-FF8F0397C4B9}" dt="2021-05-05T13:52:51.453" v="123" actId="478"/>
          <ac:picMkLst>
            <pc:docMk/>
            <pc:sldMk cId="4148995779" sldId="465"/>
            <ac:picMk id="3" creationId="{0327D841-0B3D-47CB-BE79-4B3B051BCF8C}"/>
          </ac:picMkLst>
        </pc:picChg>
      </pc:sldChg>
      <pc:sldChg chg="addSp delSp modSp mod delAnim modAnim">
        <pc:chgData name="Vanessa Reis" userId="52f5c992-c630-4a8f-a545-bf6c841bd153" providerId="ADAL" clId="{AA6D3039-8409-49FD-A9AC-FF8F0397C4B9}" dt="2021-05-05T14:12:19.578" v="346"/>
        <pc:sldMkLst>
          <pc:docMk/>
          <pc:sldMk cId="338255503" sldId="466"/>
        </pc:sldMkLst>
        <pc:spChg chg="mod">
          <ac:chgData name="Vanessa Reis" userId="52f5c992-c630-4a8f-a545-bf6c841bd153" providerId="ADAL" clId="{AA6D3039-8409-49FD-A9AC-FF8F0397C4B9}" dt="2021-05-05T14:11:06.700" v="336" actId="20577"/>
          <ac:spMkLst>
            <pc:docMk/>
            <pc:sldMk cId="338255503" sldId="466"/>
            <ac:spMk id="15" creationId="{3884E2B4-477A-48E3-ABC5-1972A0AE92BF}"/>
          </ac:spMkLst>
        </pc:spChg>
        <pc:spChg chg="del mod">
          <ac:chgData name="Vanessa Reis" userId="52f5c992-c630-4a8f-a545-bf6c841bd153" providerId="ADAL" clId="{AA6D3039-8409-49FD-A9AC-FF8F0397C4B9}" dt="2021-05-05T14:09:55.132" v="327" actId="478"/>
          <ac:spMkLst>
            <pc:docMk/>
            <pc:sldMk cId="338255503" sldId="466"/>
            <ac:spMk id="18" creationId="{C7DE6179-F03E-4075-B8AF-D27A5CB70CAE}"/>
          </ac:spMkLst>
        </pc:spChg>
        <pc:graphicFrameChg chg="add mod modGraphic">
          <ac:chgData name="Vanessa Reis" userId="52f5c992-c630-4a8f-a545-bf6c841bd153" providerId="ADAL" clId="{AA6D3039-8409-49FD-A9AC-FF8F0397C4B9}" dt="2021-05-05T14:12:19.578" v="346"/>
          <ac:graphicFrameMkLst>
            <pc:docMk/>
            <pc:sldMk cId="338255503" sldId="466"/>
            <ac:graphicFrameMk id="5" creationId="{F65EEA4E-696A-45A6-8F89-B9E462AE2812}"/>
          </ac:graphicFrameMkLst>
        </pc:graphicFrameChg>
        <pc:graphicFrameChg chg="del">
          <ac:chgData name="Vanessa Reis" userId="52f5c992-c630-4a8f-a545-bf6c841bd153" providerId="ADAL" clId="{AA6D3039-8409-49FD-A9AC-FF8F0397C4B9}" dt="2021-05-05T14:09:54.062" v="325" actId="478"/>
          <ac:graphicFrameMkLst>
            <pc:docMk/>
            <pc:sldMk cId="338255503" sldId="466"/>
            <ac:graphicFrameMk id="16" creationId="{595FCAFD-57C3-45A1-BDDA-D21CE868EB54}"/>
          </ac:graphicFrameMkLst>
        </pc:graphicFrameChg>
      </pc:sldChg>
      <pc:sldChg chg="addSp delSp modSp mod">
        <pc:chgData name="Vanessa Reis" userId="52f5c992-c630-4a8f-a545-bf6c841bd153" providerId="ADAL" clId="{AA6D3039-8409-49FD-A9AC-FF8F0397C4B9}" dt="2021-05-05T14:09:41.596" v="324" actId="1037"/>
        <pc:sldMkLst>
          <pc:docMk/>
          <pc:sldMk cId="1150625299" sldId="467"/>
        </pc:sldMkLst>
        <pc:spChg chg="del">
          <ac:chgData name="Vanessa Reis" userId="52f5c992-c630-4a8f-a545-bf6c841bd153" providerId="ADAL" clId="{AA6D3039-8409-49FD-A9AC-FF8F0397C4B9}" dt="2021-05-05T14:08:11.916" v="299" actId="478"/>
          <ac:spMkLst>
            <pc:docMk/>
            <pc:sldMk cId="1150625299" sldId="467"/>
            <ac:spMk id="4" creationId="{9BFEE2CF-8DF1-4156-99B8-D4D0044365FC}"/>
          </ac:spMkLst>
        </pc:spChg>
        <pc:spChg chg="del">
          <ac:chgData name="Vanessa Reis" userId="52f5c992-c630-4a8f-a545-bf6c841bd153" providerId="ADAL" clId="{AA6D3039-8409-49FD-A9AC-FF8F0397C4B9}" dt="2021-05-05T14:08:10.845" v="298" actId="478"/>
          <ac:spMkLst>
            <pc:docMk/>
            <pc:sldMk cId="1150625299" sldId="467"/>
            <ac:spMk id="5" creationId="{F29C4677-7A77-4D88-B4C6-BD1B978210DA}"/>
          </ac:spMkLst>
        </pc:spChg>
        <pc:spChg chg="add mod">
          <ac:chgData name="Vanessa Reis" userId="52f5c992-c630-4a8f-a545-bf6c841bd153" providerId="ADAL" clId="{AA6D3039-8409-49FD-A9AC-FF8F0397C4B9}" dt="2021-05-05T14:09:34.076" v="322" actId="1037"/>
          <ac:spMkLst>
            <pc:docMk/>
            <pc:sldMk cId="1150625299" sldId="467"/>
            <ac:spMk id="7" creationId="{6CB007C4-D1DB-413C-BEE5-F68B06F08610}"/>
          </ac:spMkLst>
        </pc:spChg>
        <pc:spChg chg="add mod">
          <ac:chgData name="Vanessa Reis" userId="52f5c992-c630-4a8f-a545-bf6c841bd153" providerId="ADAL" clId="{AA6D3039-8409-49FD-A9AC-FF8F0397C4B9}" dt="2021-05-05T14:09:27.373" v="320" actId="1037"/>
          <ac:spMkLst>
            <pc:docMk/>
            <pc:sldMk cId="1150625299" sldId="467"/>
            <ac:spMk id="8" creationId="{67335A9E-08FC-443F-BEE9-49098D00194C}"/>
          </ac:spMkLst>
        </pc:spChg>
        <pc:spChg chg="add mod">
          <ac:chgData name="Vanessa Reis" userId="52f5c992-c630-4a8f-a545-bf6c841bd153" providerId="ADAL" clId="{AA6D3039-8409-49FD-A9AC-FF8F0397C4B9}" dt="2021-05-05T14:09:30.348" v="321" actId="1037"/>
          <ac:spMkLst>
            <pc:docMk/>
            <pc:sldMk cId="1150625299" sldId="467"/>
            <ac:spMk id="9" creationId="{F363B91B-0B86-4015-BF19-9FB80A275271}"/>
          </ac:spMkLst>
        </pc:spChg>
        <pc:spChg chg="add mod">
          <ac:chgData name="Vanessa Reis" userId="52f5c992-c630-4a8f-a545-bf6c841bd153" providerId="ADAL" clId="{AA6D3039-8409-49FD-A9AC-FF8F0397C4B9}" dt="2021-05-05T14:09:36.956" v="323" actId="1037"/>
          <ac:spMkLst>
            <pc:docMk/>
            <pc:sldMk cId="1150625299" sldId="467"/>
            <ac:spMk id="10" creationId="{C59E3B97-8BD5-4853-ABB5-1750A0FAD014}"/>
          </ac:spMkLst>
        </pc:spChg>
        <pc:spChg chg="add mod">
          <ac:chgData name="Vanessa Reis" userId="52f5c992-c630-4a8f-a545-bf6c841bd153" providerId="ADAL" clId="{AA6D3039-8409-49FD-A9AC-FF8F0397C4B9}" dt="2021-05-05T14:09:41.596" v="324" actId="1037"/>
          <ac:spMkLst>
            <pc:docMk/>
            <pc:sldMk cId="1150625299" sldId="467"/>
            <ac:spMk id="11" creationId="{5B9CB63B-B662-431A-B55A-321A9847E94D}"/>
          </ac:spMkLst>
        </pc:spChg>
        <pc:spChg chg="add mod">
          <ac:chgData name="Vanessa Reis" userId="52f5c992-c630-4a8f-a545-bf6c841bd153" providerId="ADAL" clId="{AA6D3039-8409-49FD-A9AC-FF8F0397C4B9}" dt="2021-05-05T14:08:26.494" v="302" actId="255"/>
          <ac:spMkLst>
            <pc:docMk/>
            <pc:sldMk cId="1150625299" sldId="467"/>
            <ac:spMk id="12" creationId="{39420610-E19B-48BA-A15C-DC7A68F0FA7B}"/>
          </ac:spMkLst>
        </pc:spChg>
        <pc:graphicFrameChg chg="add mod modGraphic">
          <ac:chgData name="Vanessa Reis" userId="52f5c992-c630-4a8f-a545-bf6c841bd153" providerId="ADAL" clId="{AA6D3039-8409-49FD-A9AC-FF8F0397C4B9}" dt="2021-05-05T14:09:24.166" v="319" actId="113"/>
          <ac:graphicFrameMkLst>
            <pc:docMk/>
            <pc:sldMk cId="1150625299" sldId="467"/>
            <ac:graphicFrameMk id="6" creationId="{61B53FCF-7F2B-4EC7-BCB8-27CD4E79F297}"/>
          </ac:graphicFrameMkLst>
        </pc:graphicFrameChg>
      </pc:sldChg>
      <pc:sldChg chg="addSp delSp modSp mod delAnim modAnim">
        <pc:chgData name="Vanessa Reis" userId="52f5c992-c630-4a8f-a545-bf6c841bd153" providerId="ADAL" clId="{AA6D3039-8409-49FD-A9AC-FF8F0397C4B9}" dt="2021-05-05T14:04:19.525" v="262" actId="1076"/>
        <pc:sldMkLst>
          <pc:docMk/>
          <pc:sldMk cId="2448194585" sldId="475"/>
        </pc:sldMkLst>
        <pc:spChg chg="add mod">
          <ac:chgData name="Vanessa Reis" userId="52f5c992-c630-4a8f-a545-bf6c841bd153" providerId="ADAL" clId="{AA6D3039-8409-49FD-A9AC-FF8F0397C4B9}" dt="2021-05-05T14:01:02.207" v="214" actId="255"/>
          <ac:spMkLst>
            <pc:docMk/>
            <pc:sldMk cId="2448194585" sldId="475"/>
            <ac:spMk id="6" creationId="{8DB7141B-1CDC-4287-A46C-810BE71BB728}"/>
          </ac:spMkLst>
        </pc:spChg>
        <pc:spChg chg="del">
          <ac:chgData name="Vanessa Reis" userId="52f5c992-c630-4a8f-a545-bf6c841bd153" providerId="ADAL" clId="{AA6D3039-8409-49FD-A9AC-FF8F0397C4B9}" dt="2021-05-05T14:00:42.846" v="208" actId="478"/>
          <ac:spMkLst>
            <pc:docMk/>
            <pc:sldMk cId="2448194585" sldId="475"/>
            <ac:spMk id="8" creationId="{C4631D71-23F9-46B0-B22A-2C01E0D9E62D}"/>
          </ac:spMkLst>
        </pc:spChg>
        <pc:spChg chg="add mod">
          <ac:chgData name="Vanessa Reis" userId="52f5c992-c630-4a8f-a545-bf6c841bd153" providerId="ADAL" clId="{AA6D3039-8409-49FD-A9AC-FF8F0397C4B9}" dt="2021-05-05T14:03:17.581" v="255" actId="1038"/>
          <ac:spMkLst>
            <pc:docMk/>
            <pc:sldMk cId="2448194585" sldId="475"/>
            <ac:spMk id="10" creationId="{59A2DFC4-6AEE-403D-9AAE-4D5E8BA84140}"/>
          </ac:spMkLst>
        </pc:spChg>
        <pc:spChg chg="add mod">
          <ac:chgData name="Vanessa Reis" userId="52f5c992-c630-4a8f-a545-bf6c841bd153" providerId="ADAL" clId="{AA6D3039-8409-49FD-A9AC-FF8F0397C4B9}" dt="2021-05-05T14:04:19.525" v="262" actId="1076"/>
          <ac:spMkLst>
            <pc:docMk/>
            <pc:sldMk cId="2448194585" sldId="475"/>
            <ac:spMk id="11" creationId="{96CEF70F-45E9-45B7-8455-495CC8194B74}"/>
          </ac:spMkLst>
        </pc:spChg>
        <pc:spChg chg="del">
          <ac:chgData name="Vanessa Reis" userId="52f5c992-c630-4a8f-a545-bf6c841bd153" providerId="ADAL" clId="{AA6D3039-8409-49FD-A9AC-FF8F0397C4B9}" dt="2021-05-05T14:00:45.358" v="210" actId="478"/>
          <ac:spMkLst>
            <pc:docMk/>
            <pc:sldMk cId="2448194585" sldId="475"/>
            <ac:spMk id="13" creationId="{DA3BC233-E1BF-41BE-AAC8-80DED44990CE}"/>
          </ac:spMkLst>
        </pc:spChg>
        <pc:spChg chg="del">
          <ac:chgData name="Vanessa Reis" userId="52f5c992-c630-4a8f-a545-bf6c841bd153" providerId="ADAL" clId="{AA6D3039-8409-49FD-A9AC-FF8F0397C4B9}" dt="2021-05-05T14:00:47.487" v="211" actId="478"/>
          <ac:spMkLst>
            <pc:docMk/>
            <pc:sldMk cId="2448194585" sldId="475"/>
            <ac:spMk id="18" creationId="{ACDC5664-2E37-45F4-973F-334070E45287}"/>
          </ac:spMkLst>
        </pc:spChg>
        <pc:graphicFrameChg chg="add mod modGraphic">
          <ac:chgData name="Vanessa Reis" userId="52f5c992-c630-4a8f-a545-bf6c841bd153" providerId="ADAL" clId="{AA6D3039-8409-49FD-A9AC-FF8F0397C4B9}" dt="2021-05-05T14:02:36.822" v="243" actId="113"/>
          <ac:graphicFrameMkLst>
            <pc:docMk/>
            <pc:sldMk cId="2448194585" sldId="475"/>
            <ac:graphicFrameMk id="7" creationId="{97F2AF5A-61F5-4359-8428-1738377B1C2C}"/>
          </ac:graphicFrameMkLst>
        </pc:graphicFrameChg>
        <pc:picChg chg="del">
          <ac:chgData name="Vanessa Reis" userId="52f5c992-c630-4a8f-a545-bf6c841bd153" providerId="ADAL" clId="{AA6D3039-8409-49FD-A9AC-FF8F0397C4B9}" dt="2021-05-05T14:00:44.110" v="209" actId="478"/>
          <ac:picMkLst>
            <pc:docMk/>
            <pc:sldMk cId="2448194585" sldId="475"/>
            <ac:picMk id="9" creationId="{7D75CFDD-869D-4246-98FC-4282D71DC566}"/>
          </ac:picMkLst>
        </pc:picChg>
      </pc:sldChg>
      <pc:sldChg chg="addSp delSp modSp mod">
        <pc:chgData name="Vanessa Reis" userId="52f5c992-c630-4a8f-a545-bf6c841bd153" providerId="ADAL" clId="{AA6D3039-8409-49FD-A9AC-FF8F0397C4B9}" dt="2021-05-05T15:26:21.966" v="474" actId="20577"/>
        <pc:sldMkLst>
          <pc:docMk/>
          <pc:sldMk cId="2970216070" sldId="477"/>
        </pc:sldMkLst>
        <pc:spChg chg="del">
          <ac:chgData name="Vanessa Reis" userId="52f5c992-c630-4a8f-a545-bf6c841bd153" providerId="ADAL" clId="{AA6D3039-8409-49FD-A9AC-FF8F0397C4B9}" dt="2021-05-05T15:25:18.840" v="464" actId="478"/>
          <ac:spMkLst>
            <pc:docMk/>
            <pc:sldMk cId="2970216070" sldId="477"/>
            <ac:spMk id="9" creationId="{8965F82C-C79F-4690-A3A8-B2E1B47E0AB4}"/>
          </ac:spMkLst>
        </pc:spChg>
        <pc:spChg chg="add mod">
          <ac:chgData name="Vanessa Reis" userId="52f5c992-c630-4a8f-a545-bf6c841bd153" providerId="ADAL" clId="{AA6D3039-8409-49FD-A9AC-FF8F0397C4B9}" dt="2021-05-05T15:26:21.966" v="474" actId="20577"/>
          <ac:spMkLst>
            <pc:docMk/>
            <pc:sldMk cId="2970216070" sldId="477"/>
            <ac:spMk id="10" creationId="{694C67D1-19E7-4CE7-AEE4-2B4B0EBF7B78}"/>
          </ac:spMkLst>
        </pc:spChg>
        <pc:graphicFrameChg chg="del">
          <ac:chgData name="Vanessa Reis" userId="52f5c992-c630-4a8f-a545-bf6c841bd153" providerId="ADAL" clId="{AA6D3039-8409-49FD-A9AC-FF8F0397C4B9}" dt="2021-05-05T15:25:16.649" v="463" actId="478"/>
          <ac:graphicFrameMkLst>
            <pc:docMk/>
            <pc:sldMk cId="2970216070" sldId="477"/>
            <ac:graphicFrameMk id="11" creationId="{C2315137-0650-4097-992D-009EAEF882C8}"/>
          </ac:graphicFrameMkLst>
        </pc:graphicFrameChg>
        <pc:cxnChg chg="del">
          <ac:chgData name="Vanessa Reis" userId="52f5c992-c630-4a8f-a545-bf6c841bd153" providerId="ADAL" clId="{AA6D3039-8409-49FD-A9AC-FF8F0397C4B9}" dt="2021-05-05T15:25:14.904" v="461" actId="478"/>
          <ac:cxnSpMkLst>
            <pc:docMk/>
            <pc:sldMk cId="2970216070" sldId="477"/>
            <ac:cxnSpMk id="12" creationId="{991001BA-AD15-465C-BAF9-810733B7729C}"/>
          </ac:cxnSpMkLst>
        </pc:cxnChg>
        <pc:cxnChg chg="del">
          <ac:chgData name="Vanessa Reis" userId="52f5c992-c630-4a8f-a545-bf6c841bd153" providerId="ADAL" clId="{AA6D3039-8409-49FD-A9AC-FF8F0397C4B9}" dt="2021-05-05T15:25:14.232" v="460" actId="478"/>
          <ac:cxnSpMkLst>
            <pc:docMk/>
            <pc:sldMk cId="2970216070" sldId="477"/>
            <ac:cxnSpMk id="13" creationId="{7E521816-6FB0-486F-9160-89C280EBCC29}"/>
          </ac:cxnSpMkLst>
        </pc:cxnChg>
        <pc:cxnChg chg="del">
          <ac:chgData name="Vanessa Reis" userId="52f5c992-c630-4a8f-a545-bf6c841bd153" providerId="ADAL" clId="{AA6D3039-8409-49FD-A9AC-FF8F0397C4B9}" dt="2021-05-05T15:25:15.592" v="462" actId="478"/>
          <ac:cxnSpMkLst>
            <pc:docMk/>
            <pc:sldMk cId="2970216070" sldId="477"/>
            <ac:cxnSpMk id="15" creationId="{0C46D637-C05D-483A-AE94-355BDD21F269}"/>
          </ac:cxnSpMkLst>
        </pc:cxnChg>
        <pc:cxnChg chg="del">
          <ac:chgData name="Vanessa Reis" userId="52f5c992-c630-4a8f-a545-bf6c841bd153" providerId="ADAL" clId="{AA6D3039-8409-49FD-A9AC-FF8F0397C4B9}" dt="2021-05-05T15:25:13.448" v="459" actId="478"/>
          <ac:cxnSpMkLst>
            <pc:docMk/>
            <pc:sldMk cId="2970216070" sldId="477"/>
            <ac:cxnSpMk id="18" creationId="{8BF29956-0FF7-40E4-8A28-29A908487D93}"/>
          </ac:cxnSpMkLst>
        </pc:cxnChg>
        <pc:cxnChg chg="del">
          <ac:chgData name="Vanessa Reis" userId="52f5c992-c630-4a8f-a545-bf6c841bd153" providerId="ADAL" clId="{AA6D3039-8409-49FD-A9AC-FF8F0397C4B9}" dt="2021-05-05T15:25:12.872" v="458" actId="478"/>
          <ac:cxnSpMkLst>
            <pc:docMk/>
            <pc:sldMk cId="2970216070" sldId="477"/>
            <ac:cxnSpMk id="20" creationId="{96E314A3-51B4-42A1-A734-0E3FB73C74C7}"/>
          </ac:cxnSpMkLst>
        </pc:cxnChg>
      </pc:sldChg>
      <pc:sldChg chg="addSp delSp modSp mod delAnim">
        <pc:chgData name="Vanessa Reis" userId="52f5c992-c630-4a8f-a545-bf6c841bd153" providerId="ADAL" clId="{AA6D3039-8409-49FD-A9AC-FF8F0397C4B9}" dt="2021-05-05T14:00:12.494" v="207" actId="1037"/>
        <pc:sldMkLst>
          <pc:docMk/>
          <pc:sldMk cId="3081270721" sldId="481"/>
        </pc:sldMkLst>
        <pc:spChg chg="del">
          <ac:chgData name="Vanessa Reis" userId="52f5c992-c630-4a8f-a545-bf6c841bd153" providerId="ADAL" clId="{AA6D3039-8409-49FD-A9AC-FF8F0397C4B9}" dt="2021-05-05T13:54:52.638" v="142" actId="478"/>
          <ac:spMkLst>
            <pc:docMk/>
            <pc:sldMk cId="3081270721" sldId="481"/>
            <ac:spMk id="5" creationId="{4E4F5F0D-0B16-4A63-B1BD-F916349B725B}"/>
          </ac:spMkLst>
        </pc:spChg>
        <pc:spChg chg="add mod">
          <ac:chgData name="Vanessa Reis" userId="52f5c992-c630-4a8f-a545-bf6c841bd153" providerId="ADAL" clId="{AA6D3039-8409-49FD-A9AC-FF8F0397C4B9}" dt="2021-05-05T13:55:05.605" v="146" actId="1076"/>
          <ac:spMkLst>
            <pc:docMk/>
            <pc:sldMk cId="3081270721" sldId="481"/>
            <ac:spMk id="6" creationId="{57A8ADFE-3B3D-40B2-9DEE-9EC11448066D}"/>
          </ac:spMkLst>
        </pc:spChg>
        <pc:spChg chg="del">
          <ac:chgData name="Vanessa Reis" userId="52f5c992-c630-4a8f-a545-bf6c841bd153" providerId="ADAL" clId="{AA6D3039-8409-49FD-A9AC-FF8F0397C4B9}" dt="2021-05-05T13:54:50.623" v="141" actId="478"/>
          <ac:spMkLst>
            <pc:docMk/>
            <pc:sldMk cId="3081270721" sldId="481"/>
            <ac:spMk id="7" creationId="{8F7DB567-93AE-4A99-97CD-4F4BFA90916A}"/>
          </ac:spMkLst>
        </pc:spChg>
        <pc:spChg chg="add del mod">
          <ac:chgData name="Vanessa Reis" userId="52f5c992-c630-4a8f-a545-bf6c841bd153" providerId="ADAL" clId="{AA6D3039-8409-49FD-A9AC-FF8F0397C4B9}" dt="2021-05-05T13:55:11.518" v="148" actId="478"/>
          <ac:spMkLst>
            <pc:docMk/>
            <pc:sldMk cId="3081270721" sldId="481"/>
            <ac:spMk id="8" creationId="{DBFAC473-0FD9-453A-A000-6A1694ED657C}"/>
          </ac:spMkLst>
        </pc:spChg>
        <pc:spChg chg="add mod">
          <ac:chgData name="Vanessa Reis" userId="52f5c992-c630-4a8f-a545-bf6c841bd153" providerId="ADAL" clId="{AA6D3039-8409-49FD-A9AC-FF8F0397C4B9}" dt="2021-05-05T13:57:40.974" v="168" actId="207"/>
          <ac:spMkLst>
            <pc:docMk/>
            <pc:sldMk cId="3081270721" sldId="481"/>
            <ac:spMk id="10" creationId="{5CA07A12-B9B1-4519-9F9D-F63CBBB515C0}"/>
          </ac:spMkLst>
        </pc:spChg>
        <pc:spChg chg="add mod">
          <ac:chgData name="Vanessa Reis" userId="52f5c992-c630-4a8f-a545-bf6c841bd153" providerId="ADAL" clId="{AA6D3039-8409-49FD-A9AC-FF8F0397C4B9}" dt="2021-05-05T13:59:43.158" v="201" actId="207"/>
          <ac:spMkLst>
            <pc:docMk/>
            <pc:sldMk cId="3081270721" sldId="481"/>
            <ac:spMk id="11" creationId="{366402F4-D627-40BF-97CD-E6F42C83FE5E}"/>
          </ac:spMkLst>
        </pc:spChg>
        <pc:spChg chg="add mod">
          <ac:chgData name="Vanessa Reis" userId="52f5c992-c630-4a8f-a545-bf6c841bd153" providerId="ADAL" clId="{AA6D3039-8409-49FD-A9AC-FF8F0397C4B9}" dt="2021-05-05T13:59:32.163" v="198" actId="20577"/>
          <ac:spMkLst>
            <pc:docMk/>
            <pc:sldMk cId="3081270721" sldId="481"/>
            <ac:spMk id="12" creationId="{E59BC6A4-91F4-4F4F-944A-289635AAA919}"/>
          </ac:spMkLst>
        </pc:spChg>
        <pc:spChg chg="add mod">
          <ac:chgData name="Vanessa Reis" userId="52f5c992-c630-4a8f-a545-bf6c841bd153" providerId="ADAL" clId="{AA6D3039-8409-49FD-A9AC-FF8F0397C4B9}" dt="2021-05-05T13:59:47.574" v="202" actId="207"/>
          <ac:spMkLst>
            <pc:docMk/>
            <pc:sldMk cId="3081270721" sldId="481"/>
            <ac:spMk id="13" creationId="{E3F5A564-9BF4-47BE-90B3-9781C58A6586}"/>
          </ac:spMkLst>
        </pc:spChg>
        <pc:spChg chg="add mod">
          <ac:chgData name="Vanessa Reis" userId="52f5c992-c630-4a8f-a545-bf6c841bd153" providerId="ADAL" clId="{AA6D3039-8409-49FD-A9AC-FF8F0397C4B9}" dt="2021-05-05T13:59:11.555" v="193" actId="20577"/>
          <ac:spMkLst>
            <pc:docMk/>
            <pc:sldMk cId="3081270721" sldId="481"/>
            <ac:spMk id="14" creationId="{949BDE64-142A-4E43-B835-6F290DAB31A1}"/>
          </ac:spMkLst>
        </pc:spChg>
        <pc:spChg chg="add mod">
          <ac:chgData name="Vanessa Reis" userId="52f5c992-c630-4a8f-a545-bf6c841bd153" providerId="ADAL" clId="{AA6D3039-8409-49FD-A9AC-FF8F0397C4B9}" dt="2021-05-05T13:59:01.907" v="191" actId="20577"/>
          <ac:spMkLst>
            <pc:docMk/>
            <pc:sldMk cId="3081270721" sldId="481"/>
            <ac:spMk id="15" creationId="{C996E573-FA59-4CD6-B9DB-D38B5C8F40B0}"/>
          </ac:spMkLst>
        </pc:spChg>
        <pc:spChg chg="add mod">
          <ac:chgData name="Vanessa Reis" userId="52f5c992-c630-4a8f-a545-bf6c841bd153" providerId="ADAL" clId="{AA6D3039-8409-49FD-A9AC-FF8F0397C4B9}" dt="2021-05-05T13:59:34.355" v="199" actId="20577"/>
          <ac:spMkLst>
            <pc:docMk/>
            <pc:sldMk cId="3081270721" sldId="481"/>
            <ac:spMk id="16" creationId="{BE06E30C-1A25-4AEF-AF54-32D41283691C}"/>
          </ac:spMkLst>
        </pc:spChg>
        <pc:spChg chg="add mod">
          <ac:chgData name="Vanessa Reis" userId="52f5c992-c630-4a8f-a545-bf6c841bd153" providerId="ADAL" clId="{AA6D3039-8409-49FD-A9AC-FF8F0397C4B9}" dt="2021-05-05T13:58:20.038" v="181" actId="1076"/>
          <ac:spMkLst>
            <pc:docMk/>
            <pc:sldMk cId="3081270721" sldId="481"/>
            <ac:spMk id="17" creationId="{FB3BE014-3A80-4BD9-AD2C-206D2B7F8BB7}"/>
          </ac:spMkLst>
        </pc:spChg>
        <pc:spChg chg="add mod">
          <ac:chgData name="Vanessa Reis" userId="52f5c992-c630-4a8f-a545-bf6c841bd153" providerId="ADAL" clId="{AA6D3039-8409-49FD-A9AC-FF8F0397C4B9}" dt="2021-05-05T14:00:12.494" v="207" actId="1037"/>
          <ac:spMkLst>
            <pc:docMk/>
            <pc:sldMk cId="3081270721" sldId="481"/>
            <ac:spMk id="18" creationId="{9CD248B6-AFFF-416D-8355-73C5F6F63141}"/>
          </ac:spMkLst>
        </pc:spChg>
        <pc:spChg chg="add mod">
          <ac:chgData name="Vanessa Reis" userId="52f5c992-c630-4a8f-a545-bf6c841bd153" providerId="ADAL" clId="{AA6D3039-8409-49FD-A9AC-FF8F0397C4B9}" dt="2021-05-05T14:00:10.670" v="206" actId="1037"/>
          <ac:spMkLst>
            <pc:docMk/>
            <pc:sldMk cId="3081270721" sldId="481"/>
            <ac:spMk id="19" creationId="{5DD82E0D-6434-4320-94E2-CCA0D388196F}"/>
          </ac:spMkLst>
        </pc:spChg>
        <pc:spChg chg="add mod">
          <ac:chgData name="Vanessa Reis" userId="52f5c992-c630-4a8f-a545-bf6c841bd153" providerId="ADAL" clId="{AA6D3039-8409-49FD-A9AC-FF8F0397C4B9}" dt="2021-05-05T14:00:07.774" v="205" actId="1038"/>
          <ac:spMkLst>
            <pc:docMk/>
            <pc:sldMk cId="3081270721" sldId="481"/>
            <ac:spMk id="20" creationId="{876FCE84-98C2-46E5-8B83-8E1BA5DDC922}"/>
          </ac:spMkLst>
        </pc:spChg>
        <pc:spChg chg="add mod">
          <ac:chgData name="Vanessa Reis" userId="52f5c992-c630-4a8f-a545-bf6c841bd153" providerId="ADAL" clId="{AA6D3039-8409-49FD-A9AC-FF8F0397C4B9}" dt="2021-05-05T13:58:37.703" v="187" actId="1076"/>
          <ac:spMkLst>
            <pc:docMk/>
            <pc:sldMk cId="3081270721" sldId="481"/>
            <ac:spMk id="21" creationId="{0B6B8D3C-4B2A-4449-801D-38DF4368DA80}"/>
          </ac:spMkLst>
        </pc:spChg>
        <pc:graphicFrameChg chg="del">
          <ac:chgData name="Vanessa Reis" userId="52f5c992-c630-4a8f-a545-bf6c841bd153" providerId="ADAL" clId="{AA6D3039-8409-49FD-A9AC-FF8F0397C4B9}" dt="2021-05-05T13:54:48.895" v="140" actId="478"/>
          <ac:graphicFrameMkLst>
            <pc:docMk/>
            <pc:sldMk cId="3081270721" sldId="481"/>
            <ac:graphicFrameMk id="4" creationId="{E04ED952-0E78-4E1A-AC6E-27E0C47335E3}"/>
          </ac:graphicFrameMkLst>
        </pc:graphicFrameChg>
        <pc:graphicFrameChg chg="add mod modGraphic">
          <ac:chgData name="Vanessa Reis" userId="52f5c992-c630-4a8f-a545-bf6c841bd153" providerId="ADAL" clId="{AA6D3039-8409-49FD-A9AC-FF8F0397C4B9}" dt="2021-05-05T13:56:32.927" v="161" actId="255"/>
          <ac:graphicFrameMkLst>
            <pc:docMk/>
            <pc:sldMk cId="3081270721" sldId="481"/>
            <ac:graphicFrameMk id="9" creationId="{7C2F00E1-4B47-4C8A-9E80-96069B8B7FB8}"/>
          </ac:graphicFrameMkLst>
        </pc:graphicFrameChg>
      </pc:sldChg>
      <pc:sldChg chg="addSp delSp modSp mod delAnim">
        <pc:chgData name="Vanessa Reis" userId="52f5c992-c630-4a8f-a545-bf6c841bd153" providerId="ADAL" clId="{AA6D3039-8409-49FD-A9AC-FF8F0397C4B9}" dt="2021-05-05T14:05:25.968" v="282" actId="113"/>
        <pc:sldMkLst>
          <pc:docMk/>
          <pc:sldMk cId="4192131561" sldId="482"/>
        </pc:sldMkLst>
        <pc:spChg chg="del">
          <ac:chgData name="Vanessa Reis" userId="52f5c992-c630-4a8f-a545-bf6c841bd153" providerId="ADAL" clId="{AA6D3039-8409-49FD-A9AC-FF8F0397C4B9}" dt="2021-05-05T14:04:45.006" v="271" actId="478"/>
          <ac:spMkLst>
            <pc:docMk/>
            <pc:sldMk cId="4192131561" sldId="482"/>
            <ac:spMk id="3" creationId="{F70EAAB1-722D-41ED-B293-938060AAFB56}"/>
          </ac:spMkLst>
        </pc:spChg>
        <pc:spChg chg="del">
          <ac:chgData name="Vanessa Reis" userId="52f5c992-c630-4a8f-a545-bf6c841bd153" providerId="ADAL" clId="{AA6D3039-8409-49FD-A9AC-FF8F0397C4B9}" dt="2021-05-05T14:04:37.823" v="264" actId="478"/>
          <ac:spMkLst>
            <pc:docMk/>
            <pc:sldMk cId="4192131561" sldId="482"/>
            <ac:spMk id="7" creationId="{BBDE4806-85C9-49E5-A106-4A05F0FA69B1}"/>
          </ac:spMkLst>
        </pc:spChg>
        <pc:spChg chg="del">
          <ac:chgData name="Vanessa Reis" userId="52f5c992-c630-4a8f-a545-bf6c841bd153" providerId="ADAL" clId="{AA6D3039-8409-49FD-A9AC-FF8F0397C4B9}" dt="2021-05-05T14:04:39.391" v="266" actId="478"/>
          <ac:spMkLst>
            <pc:docMk/>
            <pc:sldMk cId="4192131561" sldId="482"/>
            <ac:spMk id="9" creationId="{34AE485B-ECD4-4C37-AD87-F958EFD7C0FC}"/>
          </ac:spMkLst>
        </pc:spChg>
        <pc:spChg chg="del">
          <ac:chgData name="Vanessa Reis" userId="52f5c992-c630-4a8f-a545-bf6c841bd153" providerId="ADAL" clId="{AA6D3039-8409-49FD-A9AC-FF8F0397C4B9}" dt="2021-05-05T14:04:41.887" v="269" actId="478"/>
          <ac:spMkLst>
            <pc:docMk/>
            <pc:sldMk cId="4192131561" sldId="482"/>
            <ac:spMk id="10" creationId="{3C055408-8319-4C55-A393-C27A4489D43A}"/>
          </ac:spMkLst>
        </pc:spChg>
        <pc:spChg chg="del">
          <ac:chgData name="Vanessa Reis" userId="52f5c992-c630-4a8f-a545-bf6c841bd153" providerId="ADAL" clId="{AA6D3039-8409-49FD-A9AC-FF8F0397C4B9}" dt="2021-05-05T14:04:43.102" v="270" actId="478"/>
          <ac:spMkLst>
            <pc:docMk/>
            <pc:sldMk cId="4192131561" sldId="482"/>
            <ac:spMk id="11" creationId="{ACC504A7-B3E9-4BA6-A15E-A7408087DEB2}"/>
          </ac:spMkLst>
        </pc:spChg>
        <pc:spChg chg="add mod">
          <ac:chgData name="Vanessa Reis" userId="52f5c992-c630-4a8f-a545-bf6c841bd153" providerId="ADAL" clId="{AA6D3039-8409-49FD-A9AC-FF8F0397C4B9}" dt="2021-05-05T14:05:23" v="280" actId="207"/>
          <ac:spMkLst>
            <pc:docMk/>
            <pc:sldMk cId="4192131561" sldId="482"/>
            <ac:spMk id="13" creationId="{36D2D089-13FA-4B1B-9AC7-B05B3ABA09E5}"/>
          </ac:spMkLst>
        </pc:spChg>
        <pc:spChg chg="add mod">
          <ac:chgData name="Vanessa Reis" userId="52f5c992-c630-4a8f-a545-bf6c841bd153" providerId="ADAL" clId="{AA6D3039-8409-49FD-A9AC-FF8F0397C4B9}" dt="2021-05-05T14:05:25.968" v="282" actId="113"/>
          <ac:spMkLst>
            <pc:docMk/>
            <pc:sldMk cId="4192131561" sldId="482"/>
            <ac:spMk id="14" creationId="{045921DB-EC3B-4071-B1B6-75CDB4EF66E3}"/>
          </ac:spMkLst>
        </pc:spChg>
        <pc:picChg chg="del">
          <ac:chgData name="Vanessa Reis" userId="52f5c992-c630-4a8f-a545-bf6c841bd153" providerId="ADAL" clId="{AA6D3039-8409-49FD-A9AC-FF8F0397C4B9}" dt="2021-05-05T14:04:36.254" v="263" actId="478"/>
          <ac:picMkLst>
            <pc:docMk/>
            <pc:sldMk cId="4192131561" sldId="482"/>
            <ac:picMk id="4" creationId="{3ADEC855-1570-4D44-9420-047F9CCDE318}"/>
          </ac:picMkLst>
        </pc:picChg>
        <pc:picChg chg="del">
          <ac:chgData name="Vanessa Reis" userId="52f5c992-c630-4a8f-a545-bf6c841bd153" providerId="ADAL" clId="{AA6D3039-8409-49FD-A9AC-FF8F0397C4B9}" dt="2021-05-05T14:04:38.382" v="265" actId="478"/>
          <ac:picMkLst>
            <pc:docMk/>
            <pc:sldMk cId="4192131561" sldId="482"/>
            <ac:picMk id="5" creationId="{23B73920-C05C-4038-8E48-62F1A70B2E36}"/>
          </ac:picMkLst>
        </pc:picChg>
        <pc:picChg chg="del">
          <ac:chgData name="Vanessa Reis" userId="52f5c992-c630-4a8f-a545-bf6c841bd153" providerId="ADAL" clId="{AA6D3039-8409-49FD-A9AC-FF8F0397C4B9}" dt="2021-05-05T14:04:40.910" v="268" actId="478"/>
          <ac:picMkLst>
            <pc:docMk/>
            <pc:sldMk cId="4192131561" sldId="482"/>
            <ac:picMk id="6" creationId="{913CFA0A-3D39-4E69-867A-383BEFA21B15}"/>
          </ac:picMkLst>
        </pc:picChg>
        <pc:picChg chg="del">
          <ac:chgData name="Vanessa Reis" userId="52f5c992-c630-4a8f-a545-bf6c841bd153" providerId="ADAL" clId="{AA6D3039-8409-49FD-A9AC-FF8F0397C4B9}" dt="2021-05-05T14:04:40.366" v="267" actId="478"/>
          <ac:picMkLst>
            <pc:docMk/>
            <pc:sldMk cId="4192131561" sldId="482"/>
            <ac:picMk id="12" creationId="{8C750C62-29C8-42C5-93B3-63008BE79D36}"/>
          </ac:picMkLst>
        </pc:picChg>
      </pc:sldChg>
      <pc:sldChg chg="addSp delSp modSp mod">
        <pc:chgData name="Vanessa Reis" userId="52f5c992-c630-4a8f-a545-bf6c841bd153" providerId="ADAL" clId="{AA6D3039-8409-49FD-A9AC-FF8F0397C4B9}" dt="2021-05-05T15:18:57.661" v="358" actId="207"/>
        <pc:sldMkLst>
          <pc:docMk/>
          <pc:sldMk cId="1045219877" sldId="483"/>
        </pc:sldMkLst>
        <pc:spChg chg="add mod">
          <ac:chgData name="Vanessa Reis" userId="52f5c992-c630-4a8f-a545-bf6c841bd153" providerId="ADAL" clId="{AA6D3039-8409-49FD-A9AC-FF8F0397C4B9}" dt="2021-05-05T14:13:02.811" v="349" actId="1076"/>
          <ac:spMkLst>
            <pc:docMk/>
            <pc:sldMk cId="1045219877" sldId="483"/>
            <ac:spMk id="3" creationId="{41B24672-E710-4443-AFEC-67282FE99465}"/>
          </ac:spMkLst>
        </pc:spChg>
        <pc:spChg chg="del">
          <ac:chgData name="Vanessa Reis" userId="52f5c992-c630-4a8f-a545-bf6c841bd153" providerId="ADAL" clId="{AA6D3039-8409-49FD-A9AC-FF8F0397C4B9}" dt="2021-05-05T14:12:50.907" v="347" actId="478"/>
          <ac:spMkLst>
            <pc:docMk/>
            <pc:sldMk cId="1045219877" sldId="483"/>
            <ac:spMk id="7" creationId="{735E5455-FE8E-4EF0-9EE8-90E515B9491D}"/>
          </ac:spMkLst>
        </pc:spChg>
        <pc:graphicFrameChg chg="add del mod modGraphic">
          <ac:chgData name="Vanessa Reis" userId="52f5c992-c630-4a8f-a545-bf6c841bd153" providerId="ADAL" clId="{AA6D3039-8409-49FD-A9AC-FF8F0397C4B9}" dt="2021-05-05T15:18:57.661" v="358" actId="207"/>
          <ac:graphicFrameMkLst>
            <pc:docMk/>
            <pc:sldMk cId="1045219877" sldId="483"/>
            <ac:graphicFrameMk id="4" creationId="{8CA9C84B-CDC0-4049-B54C-60FFB423D26A}"/>
          </ac:graphicFrameMkLst>
        </pc:graphicFrameChg>
      </pc:sldChg>
      <pc:sldChg chg="addSp delSp modSp mod delAnim">
        <pc:chgData name="Vanessa Reis" userId="52f5c992-c630-4a8f-a545-bf6c841bd153" providerId="ADAL" clId="{AA6D3039-8409-49FD-A9AC-FF8F0397C4B9}" dt="2021-05-05T14:06:01.747" v="292" actId="207"/>
        <pc:sldMkLst>
          <pc:docMk/>
          <pc:sldMk cId="305395313" sldId="487"/>
        </pc:sldMkLst>
        <pc:spChg chg="add mod">
          <ac:chgData name="Vanessa Reis" userId="52f5c992-c630-4a8f-a545-bf6c841bd153" providerId="ADAL" clId="{AA6D3039-8409-49FD-A9AC-FF8F0397C4B9}" dt="2021-05-05T14:06:01.747" v="292" actId="207"/>
          <ac:spMkLst>
            <pc:docMk/>
            <pc:sldMk cId="305395313" sldId="487"/>
            <ac:spMk id="6" creationId="{BB0E0FAD-EDBF-4A68-8CE1-2711A8BCF020}"/>
          </ac:spMkLst>
        </pc:spChg>
        <pc:spChg chg="del">
          <ac:chgData name="Vanessa Reis" userId="52f5c992-c630-4a8f-a545-bf6c841bd153" providerId="ADAL" clId="{AA6D3039-8409-49FD-A9AC-FF8F0397C4B9}" dt="2021-05-05T14:05:40.429" v="283" actId="478"/>
          <ac:spMkLst>
            <pc:docMk/>
            <pc:sldMk cId="305395313" sldId="487"/>
            <ac:spMk id="12" creationId="{A0A63EBD-1DA1-4605-938B-407D8BF3F5E5}"/>
          </ac:spMkLst>
        </pc:spChg>
        <pc:spChg chg="del">
          <ac:chgData name="Vanessa Reis" userId="52f5c992-c630-4a8f-a545-bf6c841bd153" providerId="ADAL" clId="{AA6D3039-8409-49FD-A9AC-FF8F0397C4B9}" dt="2021-05-05T14:05:41.581" v="284" actId="478"/>
          <ac:spMkLst>
            <pc:docMk/>
            <pc:sldMk cId="305395313" sldId="487"/>
            <ac:spMk id="13" creationId="{B51DF386-78CB-4FD3-9D2E-BDF6A1B4CB18}"/>
          </ac:spMkLst>
        </pc:spChg>
        <pc:spChg chg="del">
          <ac:chgData name="Vanessa Reis" userId="52f5c992-c630-4a8f-a545-bf6c841bd153" providerId="ADAL" clId="{AA6D3039-8409-49FD-A9AC-FF8F0397C4B9}" dt="2021-05-05T14:05:43.534" v="286" actId="478"/>
          <ac:spMkLst>
            <pc:docMk/>
            <pc:sldMk cId="305395313" sldId="487"/>
            <ac:spMk id="15" creationId="{3C56C2B0-5B5F-4123-84EA-0AA3BABE8B46}"/>
          </ac:spMkLst>
        </pc:spChg>
        <pc:picChg chg="del">
          <ac:chgData name="Vanessa Reis" userId="52f5c992-c630-4a8f-a545-bf6c841bd153" providerId="ADAL" clId="{AA6D3039-8409-49FD-A9AC-FF8F0397C4B9}" dt="2021-05-05T14:05:42.093" v="285" actId="478"/>
          <ac:picMkLst>
            <pc:docMk/>
            <pc:sldMk cId="305395313" sldId="487"/>
            <ac:picMk id="14" creationId="{1227A991-C8E8-4DAA-AB76-963FEAAE49E3}"/>
          </ac:picMkLst>
        </pc:picChg>
      </pc:sldChg>
      <pc:sldChg chg="del">
        <pc:chgData name="Vanessa Reis" userId="52f5c992-c630-4a8f-a545-bf6c841bd153" providerId="ADAL" clId="{AA6D3039-8409-49FD-A9AC-FF8F0397C4B9}" dt="2021-05-05T14:06:13.694" v="293" actId="2696"/>
        <pc:sldMkLst>
          <pc:docMk/>
          <pc:sldMk cId="953676765" sldId="488"/>
        </pc:sldMkLst>
      </pc:sldChg>
      <pc:sldChg chg="del">
        <pc:chgData name="Vanessa Reis" userId="52f5c992-c630-4a8f-a545-bf6c841bd153" providerId="ADAL" clId="{AA6D3039-8409-49FD-A9AC-FF8F0397C4B9}" dt="2021-05-05T14:06:15.693" v="294" actId="2696"/>
        <pc:sldMkLst>
          <pc:docMk/>
          <pc:sldMk cId="2221914593" sldId="489"/>
        </pc:sldMkLst>
      </pc:sldChg>
      <pc:sldChg chg="addSp delSp modSp mod modAnim">
        <pc:chgData name="Vanessa Reis" userId="52f5c992-c630-4a8f-a545-bf6c841bd153" providerId="ADAL" clId="{AA6D3039-8409-49FD-A9AC-FF8F0397C4B9}" dt="2021-05-05T15:24:02.776" v="457" actId="20577"/>
        <pc:sldMkLst>
          <pc:docMk/>
          <pc:sldMk cId="414736248" sldId="490"/>
        </pc:sldMkLst>
        <pc:spChg chg="del">
          <ac:chgData name="Vanessa Reis" userId="52f5c992-c630-4a8f-a545-bf6c841bd153" providerId="ADAL" clId="{AA6D3039-8409-49FD-A9AC-FF8F0397C4B9}" dt="2021-05-05T15:19:10.987" v="359" actId="478"/>
          <ac:spMkLst>
            <pc:docMk/>
            <pc:sldMk cId="414736248" sldId="490"/>
            <ac:spMk id="3" creationId="{1BC2FFAE-8A33-4257-8E09-AB150B2BD2FF}"/>
          </ac:spMkLst>
        </pc:spChg>
        <pc:spChg chg="add mod">
          <ac:chgData name="Vanessa Reis" userId="52f5c992-c630-4a8f-a545-bf6c841bd153" providerId="ADAL" clId="{AA6D3039-8409-49FD-A9AC-FF8F0397C4B9}" dt="2021-05-05T15:19:48.620" v="363" actId="255"/>
          <ac:spMkLst>
            <pc:docMk/>
            <pc:sldMk cId="414736248" sldId="490"/>
            <ac:spMk id="4" creationId="{521940ED-BFFB-4F73-A26E-FC40B96A1E8A}"/>
          </ac:spMkLst>
        </pc:spChg>
        <pc:spChg chg="add mod">
          <ac:chgData name="Vanessa Reis" userId="52f5c992-c630-4a8f-a545-bf6c841bd153" providerId="ADAL" clId="{AA6D3039-8409-49FD-A9AC-FF8F0397C4B9}" dt="2021-05-05T15:21:44.977" v="414" actId="1076"/>
          <ac:spMkLst>
            <pc:docMk/>
            <pc:sldMk cId="414736248" sldId="490"/>
            <ac:spMk id="6" creationId="{946FA63E-670A-4EFB-AF5D-ACA049C90DE2}"/>
          </ac:spMkLst>
        </pc:spChg>
        <pc:spChg chg="add mod">
          <ac:chgData name="Vanessa Reis" userId="52f5c992-c630-4a8f-a545-bf6c841bd153" providerId="ADAL" clId="{AA6D3039-8409-49FD-A9AC-FF8F0397C4B9}" dt="2021-05-05T15:24:02.776" v="457" actId="20577"/>
          <ac:spMkLst>
            <pc:docMk/>
            <pc:sldMk cId="414736248" sldId="490"/>
            <ac:spMk id="9" creationId="{C7FE2F9B-80CA-4663-B0A6-653F9610A2BA}"/>
          </ac:spMkLst>
        </pc:spChg>
        <pc:graphicFrameChg chg="add mod modGraphic">
          <ac:chgData name="Vanessa Reis" userId="52f5c992-c630-4a8f-a545-bf6c841bd153" providerId="ADAL" clId="{AA6D3039-8409-49FD-A9AC-FF8F0397C4B9}" dt="2021-05-05T15:22:03.049" v="419" actId="1076"/>
          <ac:graphicFrameMkLst>
            <pc:docMk/>
            <pc:sldMk cId="414736248" sldId="490"/>
            <ac:graphicFrameMk id="5" creationId="{E6FC1580-95D7-4AA6-A6F7-B1F70900A867}"/>
          </ac:graphicFrameMkLst>
        </pc:graphicFrameChg>
        <pc:picChg chg="add mod">
          <ac:chgData name="Vanessa Reis" userId="52f5c992-c630-4a8f-a545-bf6c841bd153" providerId="ADAL" clId="{AA6D3039-8409-49FD-A9AC-FF8F0397C4B9}" dt="2021-05-05T15:23:09.624" v="430" actId="1076"/>
          <ac:picMkLst>
            <pc:docMk/>
            <pc:sldMk cId="414736248" sldId="490"/>
            <ac:picMk id="7" creationId="{A5858EA1-5953-495E-AE7B-6DB8E986ACD2}"/>
          </ac:picMkLst>
        </pc:picChg>
        <pc:picChg chg="add mod">
          <ac:chgData name="Vanessa Reis" userId="52f5c992-c630-4a8f-a545-bf6c841bd153" providerId="ADAL" clId="{AA6D3039-8409-49FD-A9AC-FF8F0397C4B9}" dt="2021-05-05T15:23:14.969" v="431" actId="1076"/>
          <ac:picMkLst>
            <pc:docMk/>
            <pc:sldMk cId="414736248" sldId="490"/>
            <ac:picMk id="8" creationId="{FEB34C8D-DA93-49D8-B2A3-701ADA38E7C9}"/>
          </ac:picMkLst>
        </pc:picChg>
      </pc:sldChg>
      <pc:sldChg chg="addSp delSp modSp add mod">
        <pc:chgData name="Vanessa Reis" userId="52f5c992-c630-4a8f-a545-bf6c841bd153" providerId="ADAL" clId="{AA6D3039-8409-49FD-A9AC-FF8F0397C4B9}" dt="2021-05-05T15:27:03.406" v="481" actId="1076"/>
        <pc:sldMkLst>
          <pc:docMk/>
          <pc:sldMk cId="4212800430" sldId="491"/>
        </pc:sldMkLst>
        <pc:spChg chg="add mod">
          <ac:chgData name="Vanessa Reis" userId="52f5c992-c630-4a8f-a545-bf6c841bd153" providerId="ADAL" clId="{AA6D3039-8409-49FD-A9AC-FF8F0397C4B9}" dt="2021-05-05T15:27:03.406" v="481" actId="1076"/>
          <ac:spMkLst>
            <pc:docMk/>
            <pc:sldMk cId="4212800430" sldId="491"/>
            <ac:spMk id="3" creationId="{BDC4E390-278F-4484-9C63-71862A8F0294}"/>
          </ac:spMkLst>
        </pc:spChg>
        <pc:spChg chg="del">
          <ac:chgData name="Vanessa Reis" userId="52f5c992-c630-4a8f-a545-bf6c841bd153" providerId="ADAL" clId="{AA6D3039-8409-49FD-A9AC-FF8F0397C4B9}" dt="2021-05-05T15:26:43.208" v="476" actId="478"/>
          <ac:spMkLst>
            <pc:docMk/>
            <pc:sldMk cId="4212800430" sldId="491"/>
            <ac:spMk id="10" creationId="{694C67D1-19E7-4CE7-AEE4-2B4B0EBF7B78}"/>
          </ac:spMkLst>
        </pc:spChg>
      </pc:sldChg>
    </pc:docChg>
  </pc:docChgLst>
  <pc:docChgLst>
    <pc:chgData name="Vanessa Reis" userId="52f5c992-c630-4a8f-a545-bf6c841bd153" providerId="ADAL" clId="{9631AEB9-9E6A-40DB-92EC-23892349232D}"/>
    <pc:docChg chg="custSel modSld">
      <pc:chgData name="Vanessa Reis" userId="52f5c992-c630-4a8f-a545-bf6c841bd153" providerId="ADAL" clId="{9631AEB9-9E6A-40DB-92EC-23892349232D}" dt="2021-04-06T07:59:02.071" v="54" actId="1592"/>
      <pc:docMkLst>
        <pc:docMk/>
      </pc:docMkLst>
      <pc:sldChg chg="delCm">
        <pc:chgData name="Vanessa Reis" userId="52f5c992-c630-4a8f-a545-bf6c841bd153" providerId="ADAL" clId="{9631AEB9-9E6A-40DB-92EC-23892349232D}" dt="2021-04-06T07:59:02.071" v="54" actId="1592"/>
        <pc:sldMkLst>
          <pc:docMk/>
          <pc:sldMk cId="3721410091" sldId="462"/>
        </pc:sldMkLst>
      </pc:sldChg>
      <pc:sldChg chg="addSp modSp mod modAnim">
        <pc:chgData name="Vanessa Reis" userId="52f5c992-c630-4a8f-a545-bf6c841bd153" providerId="ADAL" clId="{9631AEB9-9E6A-40DB-92EC-23892349232D}" dt="2021-04-05T14:31:17.049" v="51"/>
        <pc:sldMkLst>
          <pc:docMk/>
          <pc:sldMk cId="2597056663" sldId="491"/>
        </pc:sldMkLst>
        <pc:spChg chg="add mod">
          <ac:chgData name="Vanessa Reis" userId="52f5c992-c630-4a8f-a545-bf6c841bd153" providerId="ADAL" clId="{9631AEB9-9E6A-40DB-92EC-23892349232D}" dt="2021-04-05T14:29:15.621" v="45" actId="164"/>
          <ac:spMkLst>
            <pc:docMk/>
            <pc:sldMk cId="2597056663" sldId="491"/>
            <ac:spMk id="15" creationId="{2B8824A2-B692-4BAF-8E8E-7035A9679394}"/>
          </ac:spMkLst>
        </pc:spChg>
        <pc:spChg chg="add mod">
          <ac:chgData name="Vanessa Reis" userId="52f5c992-c630-4a8f-a545-bf6c841bd153" providerId="ADAL" clId="{9631AEB9-9E6A-40DB-92EC-23892349232D}" dt="2021-04-05T14:29:22.741" v="46" actId="164"/>
          <ac:spMkLst>
            <pc:docMk/>
            <pc:sldMk cId="2597056663" sldId="491"/>
            <ac:spMk id="22" creationId="{14EDCB84-EB37-477E-A06A-6F1EE43982BB}"/>
          </ac:spMkLst>
        </pc:spChg>
        <pc:grpChg chg="add mod">
          <ac:chgData name="Vanessa Reis" userId="52f5c992-c630-4a8f-a545-bf6c841bd153" providerId="ADAL" clId="{9631AEB9-9E6A-40DB-92EC-23892349232D}" dt="2021-04-05T14:29:15.621" v="45" actId="164"/>
          <ac:grpSpMkLst>
            <pc:docMk/>
            <pc:sldMk cId="2597056663" sldId="491"/>
            <ac:grpSpMk id="2" creationId="{A53701B9-30BB-4E08-A8CB-DC41390B6F10}"/>
          </ac:grpSpMkLst>
        </pc:grpChg>
        <pc:grpChg chg="add mod">
          <ac:chgData name="Vanessa Reis" userId="52f5c992-c630-4a8f-a545-bf6c841bd153" providerId="ADAL" clId="{9631AEB9-9E6A-40DB-92EC-23892349232D}" dt="2021-04-05T14:29:22.741" v="46" actId="164"/>
          <ac:grpSpMkLst>
            <pc:docMk/>
            <pc:sldMk cId="2597056663" sldId="491"/>
            <ac:grpSpMk id="5" creationId="{3FF8246B-D7AB-495B-ACC2-4C7A977D330E}"/>
          </ac:grpSpMkLst>
        </pc:grpChg>
        <pc:picChg chg="mod">
          <ac:chgData name="Vanessa Reis" userId="52f5c992-c630-4a8f-a545-bf6c841bd153" providerId="ADAL" clId="{9631AEB9-9E6A-40DB-92EC-23892349232D}" dt="2021-04-05T14:29:15.621" v="45" actId="164"/>
          <ac:picMkLst>
            <pc:docMk/>
            <pc:sldMk cId="2597056663" sldId="491"/>
            <ac:picMk id="7" creationId="{8A1B8B41-E7D2-478A-A0C7-A053B6665651}"/>
          </ac:picMkLst>
        </pc:picChg>
        <pc:picChg chg="mod">
          <ac:chgData name="Vanessa Reis" userId="52f5c992-c630-4a8f-a545-bf6c841bd153" providerId="ADAL" clId="{9631AEB9-9E6A-40DB-92EC-23892349232D}" dt="2021-04-05T14:29:22.741" v="46" actId="164"/>
          <ac:picMkLst>
            <pc:docMk/>
            <pc:sldMk cId="2597056663" sldId="491"/>
            <ac:picMk id="20" creationId="{A21EC730-CD69-4287-ACE3-FD22237472AF}"/>
          </ac:picMkLst>
        </pc:picChg>
      </pc:sldChg>
      <pc:sldChg chg="addSp modSp modAnim">
        <pc:chgData name="Vanessa Reis" userId="52f5c992-c630-4a8f-a545-bf6c841bd153" providerId="ADAL" clId="{9631AEB9-9E6A-40DB-92EC-23892349232D}" dt="2021-04-05T14:28:51.395" v="44"/>
        <pc:sldMkLst>
          <pc:docMk/>
          <pc:sldMk cId="497759316" sldId="495"/>
        </pc:sldMkLst>
        <pc:spChg chg="mod">
          <ac:chgData name="Vanessa Reis" userId="52f5c992-c630-4a8f-a545-bf6c841bd153" providerId="ADAL" clId="{9631AEB9-9E6A-40DB-92EC-23892349232D}" dt="2021-04-05T14:24:18.053" v="27" actId="164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9631AEB9-9E6A-40DB-92EC-23892349232D}" dt="2021-04-05T14:25:23.513" v="36" actId="164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9631AEB9-9E6A-40DB-92EC-23892349232D}" dt="2021-04-05T14:23:34.409" v="22" actId="164"/>
          <ac:spMkLst>
            <pc:docMk/>
            <pc:sldMk cId="497759316" sldId="495"/>
            <ac:spMk id="27" creationId="{7E656323-C38B-4FA1-9D10-DF7259320900}"/>
          </ac:spMkLst>
        </pc:s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5" creationId="{9BCB5E93-F663-4084-BDD0-4DF23D80CB78}"/>
          </ac:grpSpMkLst>
        </pc:grpChg>
        <pc:grpChg chg="add mod">
          <ac:chgData name="Vanessa Reis" userId="52f5c992-c630-4a8f-a545-bf6c841bd153" providerId="ADAL" clId="{9631AEB9-9E6A-40DB-92EC-23892349232D}" dt="2021-04-05T14:23:58.461" v="24" actId="164"/>
          <ac:grpSpMkLst>
            <pc:docMk/>
            <pc:sldMk cId="497759316" sldId="495"/>
            <ac:grpSpMk id="6" creationId="{B9AD37A4-4C7E-45CB-B741-4C8FF5AF9A82}"/>
          </ac:grpSpMkLst>
        </pc:grpChg>
        <pc:grpChg chg="add mod">
          <ac:chgData name="Vanessa Reis" userId="52f5c992-c630-4a8f-a545-bf6c841bd153" providerId="ADAL" clId="{9631AEB9-9E6A-40DB-92EC-23892349232D}" dt="2021-04-05T14:24:13.037" v="26" actId="164"/>
          <ac:grpSpMkLst>
            <pc:docMk/>
            <pc:sldMk cId="497759316" sldId="495"/>
            <ac:grpSpMk id="8" creationId="{5361FA8E-AEFC-4307-B2ED-53BAC87C6718}"/>
          </ac:grpSpMkLst>
        </pc:grpChg>
        <pc:grpChg chg="add mod">
          <ac:chgData name="Vanessa Reis" userId="52f5c992-c630-4a8f-a545-bf6c841bd153" providerId="ADAL" clId="{9631AEB9-9E6A-40DB-92EC-23892349232D}" dt="2021-04-05T14:24:18.053" v="27" actId="164"/>
          <ac:grpSpMkLst>
            <pc:docMk/>
            <pc:sldMk cId="497759316" sldId="495"/>
            <ac:grpSpMk id="10" creationId="{5D4F817D-DF2A-45DB-82CD-C8AF1C386241}"/>
          </ac:grpSpMkLst>
        </pc:gr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11" creationId="{22861130-8197-477F-91D1-AAE73471D726}"/>
          </ac:grpSpMkLst>
        </pc:grpChg>
        <pc:picChg chg="mod">
          <ac:chgData name="Vanessa Reis" userId="52f5c992-c630-4a8f-a545-bf6c841bd153" providerId="ADAL" clId="{9631AEB9-9E6A-40DB-92EC-23892349232D}" dt="2021-04-05T14:23:34.409" v="22" actId="164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9631AEB9-9E6A-40DB-92EC-23892349232D}" dt="2021-04-05T14:23:58.461" v="24" actId="164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9631AEB9-9E6A-40DB-92EC-23892349232D}" dt="2021-04-05T14:24:13.037" v="26" actId="164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9631AEB9-9E6A-40DB-92EC-23892349232D}" dt="2021-04-05T14:24:18.053" v="27" actId="164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delCm">
        <pc:chgData name="Vanessa Reis" userId="52f5c992-c630-4a8f-a545-bf6c841bd153" providerId="ADAL" clId="{9631AEB9-9E6A-40DB-92EC-23892349232D}" dt="2021-04-06T07:58:57.843" v="53" actId="1592"/>
        <pc:sldMkLst>
          <pc:docMk/>
          <pc:sldMk cId="805235012" sldId="500"/>
        </pc:sldMkLst>
        <pc:spChg chg="mod">
          <ac:chgData name="Vanessa Reis" userId="52f5c992-c630-4a8f-a545-bf6c841bd153" providerId="ADAL" clId="{9631AEB9-9E6A-40DB-92EC-23892349232D}" dt="2021-04-06T07:58:34.720" v="52" actId="20577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  <pc:docChgLst>
    <pc:chgData name="Vanessa Reis" userId="52f5c992-c630-4a8f-a545-bf6c841bd153" providerId="ADAL" clId="{17D07B90-A1F6-449F-9C4C-D65926D22F13}"/>
    <pc:docChg chg="undo custSel addSld delSld modSld">
      <pc:chgData name="Vanessa Reis" userId="52f5c992-c630-4a8f-a545-bf6c841bd153" providerId="ADAL" clId="{17D07B90-A1F6-449F-9C4C-D65926D22F13}" dt="2021-05-05T16:34:19.268" v="716" actId="113"/>
      <pc:docMkLst>
        <pc:docMk/>
      </pc:docMkLst>
      <pc:sldChg chg="modSp modAnim">
        <pc:chgData name="Vanessa Reis" userId="52f5c992-c630-4a8f-a545-bf6c841bd153" providerId="ADAL" clId="{17D07B90-A1F6-449F-9C4C-D65926D22F13}" dt="2021-05-05T15:32:55.776" v="10"/>
        <pc:sldMkLst>
          <pc:docMk/>
          <pc:sldMk cId="2553422687" sldId="434"/>
        </pc:sldMkLst>
        <pc:spChg chg="mod">
          <ac:chgData name="Vanessa Reis" userId="52f5c992-c630-4a8f-a545-bf6c841bd153" providerId="ADAL" clId="{17D07B90-A1F6-449F-9C4C-D65926D22F13}" dt="2021-05-05T15:32:55.776" v="10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Anim">
        <pc:chgData name="Vanessa Reis" userId="52f5c992-c630-4a8f-a545-bf6c841bd153" providerId="ADAL" clId="{17D07B90-A1F6-449F-9C4C-D65926D22F13}" dt="2021-05-05T15:32:36.986" v="7"/>
        <pc:sldMkLst>
          <pc:docMk/>
          <pc:sldMk cId="3721410091" sldId="462"/>
        </pc:sldMkLst>
        <pc:spChg chg="mod">
          <ac:chgData name="Vanessa Reis" userId="52f5c992-c630-4a8f-a545-bf6c841bd153" providerId="ADAL" clId="{17D07B90-A1F6-449F-9C4C-D65926D22F13}" dt="2021-05-05T15:32:36.986" v="7"/>
          <ac:spMkLst>
            <pc:docMk/>
            <pc:sldMk cId="3721410091" sldId="462"/>
            <ac:spMk id="7" creationId="{2D262D77-AA3E-4C7E-8A13-6015A4D5C33D}"/>
          </ac:spMkLst>
        </pc:spChg>
      </pc:sldChg>
      <pc:sldChg chg="addSp delSp modSp mod delAnim modAnim">
        <pc:chgData name="Vanessa Reis" userId="52f5c992-c630-4a8f-a545-bf6c841bd153" providerId="ADAL" clId="{17D07B90-A1F6-449F-9C4C-D65926D22F13}" dt="2021-05-05T15:55:41.941" v="65"/>
        <pc:sldMkLst>
          <pc:docMk/>
          <pc:sldMk cId="2434985858" sldId="463"/>
        </pc:sldMkLst>
        <pc:spChg chg="mod">
          <ac:chgData name="Vanessa Reis" userId="52f5c992-c630-4a8f-a545-bf6c841bd153" providerId="ADAL" clId="{17D07B90-A1F6-449F-9C4C-D65926D22F13}" dt="2021-05-05T15:53:53.153" v="17" actId="20577"/>
          <ac:spMkLst>
            <pc:docMk/>
            <pc:sldMk cId="2434985858" sldId="463"/>
            <ac:spMk id="14" creationId="{2ABE297A-FB3C-47C7-AE41-61E78BE1B3AD}"/>
          </ac:spMkLst>
        </pc:spChg>
        <pc:spChg chg="del">
          <ac:chgData name="Vanessa Reis" userId="52f5c992-c630-4a8f-a545-bf6c841bd153" providerId="ADAL" clId="{17D07B90-A1F6-449F-9C4C-D65926D22F13}" dt="2021-05-05T15:53:35.393" v="12" actId="478"/>
          <ac:spMkLst>
            <pc:docMk/>
            <pc:sldMk cId="2434985858" sldId="463"/>
            <ac:spMk id="16" creationId="{A2FCC4FF-3497-4B91-9CC1-A05AC3DC3CAC}"/>
          </ac:spMkLst>
        </pc:spChg>
        <pc:spChg chg="del">
          <ac:chgData name="Vanessa Reis" userId="52f5c992-c630-4a8f-a545-bf6c841bd153" providerId="ADAL" clId="{17D07B90-A1F6-449F-9C4C-D65926D22F13}" dt="2021-05-05T15:53:37.457" v="14" actId="478"/>
          <ac:spMkLst>
            <pc:docMk/>
            <pc:sldMk cId="2434985858" sldId="463"/>
            <ac:spMk id="19" creationId="{06DD08C7-F549-41A6-B774-CBD60F6E05A9}"/>
          </ac:spMkLst>
        </pc:spChg>
        <pc:graphicFrameChg chg="add mod modGraphic">
          <ac:chgData name="Vanessa Reis" userId="52f5c992-c630-4a8f-a545-bf6c841bd153" providerId="ADAL" clId="{17D07B90-A1F6-449F-9C4C-D65926D22F13}" dt="2021-05-05T15:55:41.941" v="65"/>
          <ac:graphicFrameMkLst>
            <pc:docMk/>
            <pc:sldMk cId="2434985858" sldId="463"/>
            <ac:graphicFrameMk id="7" creationId="{91DCE429-5ECA-46EE-83E6-8C1EE3054746}"/>
          </ac:graphicFrameMkLst>
        </pc:graphicFrameChg>
        <pc:picChg chg="del">
          <ac:chgData name="Vanessa Reis" userId="52f5c992-c630-4a8f-a545-bf6c841bd153" providerId="ADAL" clId="{17D07B90-A1F6-449F-9C4C-D65926D22F13}" dt="2021-05-05T15:53:35.968" v="13" actId="478"/>
          <ac:picMkLst>
            <pc:docMk/>
            <pc:sldMk cId="2434985858" sldId="463"/>
            <ac:picMk id="12" creationId="{2AE49E3B-75D3-400D-AE31-378536C1245A}"/>
          </ac:picMkLst>
        </pc:picChg>
        <pc:picChg chg="del">
          <ac:chgData name="Vanessa Reis" userId="52f5c992-c630-4a8f-a545-bf6c841bd153" providerId="ADAL" clId="{17D07B90-A1F6-449F-9C4C-D65926D22F13}" dt="2021-05-05T15:53:33.968" v="11" actId="478"/>
          <ac:picMkLst>
            <pc:docMk/>
            <pc:sldMk cId="2434985858" sldId="463"/>
            <ac:picMk id="13" creationId="{C2BE4333-7E6F-4499-8B48-257549463FE6}"/>
          </ac:picMkLst>
        </pc:picChg>
      </pc:sldChg>
      <pc:sldChg chg="modSp mod modAnim">
        <pc:chgData name="Vanessa Reis" userId="52f5c992-c630-4a8f-a545-bf6c841bd153" providerId="ADAL" clId="{17D07B90-A1F6-449F-9C4C-D65926D22F13}" dt="2021-05-05T16:19:06.227" v="426" actId="1076"/>
        <pc:sldMkLst>
          <pc:docMk/>
          <pc:sldMk cId="529724505" sldId="464"/>
        </pc:sldMkLst>
        <pc:spChg chg="mod">
          <ac:chgData name="Vanessa Reis" userId="52f5c992-c630-4a8f-a545-bf6c841bd153" providerId="ADAL" clId="{17D07B90-A1F6-449F-9C4C-D65926D22F13}" dt="2021-05-05T16:19:06.227" v="426" actId="1076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">
        <pc:chgData name="Vanessa Reis" userId="52f5c992-c630-4a8f-a545-bf6c841bd153" providerId="ADAL" clId="{17D07B90-A1F6-449F-9C4C-D65926D22F13}" dt="2021-05-05T16:03:52.536" v="128" actId="20577"/>
        <pc:sldMkLst>
          <pc:docMk/>
          <pc:sldMk cId="4148995779" sldId="465"/>
        </pc:sldMkLst>
        <pc:spChg chg="del">
          <ac:chgData name="Vanessa Reis" userId="52f5c992-c630-4a8f-a545-bf6c841bd153" providerId="ADAL" clId="{17D07B90-A1F6-449F-9C4C-D65926D22F13}" dt="2021-05-05T15:58:15.524" v="66" actId="478"/>
          <ac:spMkLst>
            <pc:docMk/>
            <pc:sldMk cId="4148995779" sldId="465"/>
            <ac:spMk id="11" creationId="{55879937-1651-4116-85CF-7A1E08158012}"/>
          </ac:spMkLst>
        </pc:spChg>
        <pc:spChg chg="del">
          <ac:chgData name="Vanessa Reis" userId="52f5c992-c630-4a8f-a545-bf6c841bd153" providerId="ADAL" clId="{17D07B90-A1F6-449F-9C4C-D65926D22F13}" dt="2021-05-05T15:58:17.028" v="67" actId="478"/>
          <ac:spMkLst>
            <pc:docMk/>
            <pc:sldMk cId="4148995779" sldId="465"/>
            <ac:spMk id="12" creationId="{6C6CCCD1-63BA-41F1-971F-E577FD31EC3A}"/>
          </ac:spMkLst>
        </pc:spChg>
        <pc:spChg chg="del">
          <ac:chgData name="Vanessa Reis" userId="52f5c992-c630-4a8f-a545-bf6c841bd153" providerId="ADAL" clId="{17D07B90-A1F6-449F-9C4C-D65926D22F13}" dt="2021-05-05T15:58:18.068" v="68" actId="478"/>
          <ac:spMkLst>
            <pc:docMk/>
            <pc:sldMk cId="4148995779" sldId="465"/>
            <ac:spMk id="13" creationId="{20EE4F91-4348-4F93-86BA-537497F298DF}"/>
          </ac:spMkLst>
        </pc:spChg>
        <pc:spChg chg="del">
          <ac:chgData name="Vanessa Reis" userId="52f5c992-c630-4a8f-a545-bf6c841bd153" providerId="ADAL" clId="{17D07B90-A1F6-449F-9C4C-D65926D22F13}" dt="2021-05-05T15:58:18.644" v="69" actId="478"/>
          <ac:spMkLst>
            <pc:docMk/>
            <pc:sldMk cId="4148995779" sldId="465"/>
            <ac:spMk id="14" creationId="{2E3A0465-9526-49B8-9B52-3A58A68FE79C}"/>
          </ac:spMkLst>
        </pc:spChg>
        <pc:spChg chg="del">
          <ac:chgData name="Vanessa Reis" userId="52f5c992-c630-4a8f-a545-bf6c841bd153" providerId="ADAL" clId="{17D07B90-A1F6-449F-9C4C-D65926D22F13}" dt="2021-05-05T15:58:19.267" v="70" actId="478"/>
          <ac:spMkLst>
            <pc:docMk/>
            <pc:sldMk cId="4148995779" sldId="465"/>
            <ac:spMk id="15" creationId="{455C1323-E797-4C91-B3FF-F1CF26057858}"/>
          </ac:spMkLst>
        </pc:spChg>
        <pc:spChg chg="del">
          <ac:chgData name="Vanessa Reis" userId="52f5c992-c630-4a8f-a545-bf6c841bd153" providerId="ADAL" clId="{17D07B90-A1F6-449F-9C4C-D65926D22F13}" dt="2021-05-05T15:58:19.892" v="71" actId="478"/>
          <ac:spMkLst>
            <pc:docMk/>
            <pc:sldMk cId="4148995779" sldId="465"/>
            <ac:spMk id="16" creationId="{EEF53265-3E25-4B48-AFA5-CBE634314B3C}"/>
          </ac:spMkLst>
        </pc:spChg>
        <pc:spChg chg="del">
          <ac:chgData name="Vanessa Reis" userId="52f5c992-c630-4a8f-a545-bf6c841bd153" providerId="ADAL" clId="{17D07B90-A1F6-449F-9C4C-D65926D22F13}" dt="2021-05-05T15:58:20.420" v="72" actId="478"/>
          <ac:spMkLst>
            <pc:docMk/>
            <pc:sldMk cId="4148995779" sldId="465"/>
            <ac:spMk id="17" creationId="{17451ACF-1D9E-4525-9F61-C410F41A5337}"/>
          </ac:spMkLst>
        </pc:spChg>
        <pc:spChg chg="mod">
          <ac:chgData name="Vanessa Reis" userId="52f5c992-c630-4a8f-a545-bf6c841bd153" providerId="ADAL" clId="{17D07B90-A1F6-449F-9C4C-D65926D22F13}" dt="2021-05-05T15:58:44.827" v="73"/>
          <ac:spMkLst>
            <pc:docMk/>
            <pc:sldMk cId="4148995779" sldId="465"/>
            <ac:spMk id="18" creationId="{E8FC2BC2-04B4-4794-9444-8087E3038701}"/>
          </ac:spMkLst>
        </pc:spChg>
        <pc:spChg chg="add mod">
          <ac:chgData name="Vanessa Reis" userId="52f5c992-c630-4a8f-a545-bf6c841bd153" providerId="ADAL" clId="{17D07B90-A1F6-449F-9C4C-D65926D22F13}" dt="2021-05-05T16:01:40.117" v="97" actId="1076"/>
          <ac:spMkLst>
            <pc:docMk/>
            <pc:sldMk cId="4148995779" sldId="465"/>
            <ac:spMk id="20" creationId="{5D7F498E-90B5-458E-8B78-D307FFD93BD1}"/>
          </ac:spMkLst>
        </pc:spChg>
        <pc:spChg chg="add mod">
          <ac:chgData name="Vanessa Reis" userId="52f5c992-c630-4a8f-a545-bf6c841bd153" providerId="ADAL" clId="{17D07B90-A1F6-449F-9C4C-D65926D22F13}" dt="2021-05-05T16:02:09.638" v="103" actId="1076"/>
          <ac:spMkLst>
            <pc:docMk/>
            <pc:sldMk cId="4148995779" sldId="465"/>
            <ac:spMk id="21" creationId="{CC839367-32E1-4539-8FEC-6821C3B785B0}"/>
          </ac:spMkLst>
        </pc:spChg>
        <pc:spChg chg="add mod">
          <ac:chgData name="Vanessa Reis" userId="52f5c992-c630-4a8f-a545-bf6c841bd153" providerId="ADAL" clId="{17D07B90-A1F6-449F-9C4C-D65926D22F13}" dt="2021-05-05T16:02:06.246" v="102" actId="1076"/>
          <ac:spMkLst>
            <pc:docMk/>
            <pc:sldMk cId="4148995779" sldId="465"/>
            <ac:spMk id="22" creationId="{730F2DDA-0610-4358-B38F-AED8145A789A}"/>
          </ac:spMkLst>
        </pc:spChg>
        <pc:spChg chg="add mod">
          <ac:chgData name="Vanessa Reis" userId="52f5c992-c630-4a8f-a545-bf6c841bd153" providerId="ADAL" clId="{17D07B90-A1F6-449F-9C4C-D65926D22F13}" dt="2021-05-05T16:03:02.567" v="117" actId="1036"/>
          <ac:spMkLst>
            <pc:docMk/>
            <pc:sldMk cId="4148995779" sldId="465"/>
            <ac:spMk id="24" creationId="{2BCDDB2C-841A-46A6-A026-30D58036E874}"/>
          </ac:spMkLst>
        </pc:spChg>
        <pc:spChg chg="add mod">
          <ac:chgData name="Vanessa Reis" userId="52f5c992-c630-4a8f-a545-bf6c841bd153" providerId="ADAL" clId="{17D07B90-A1F6-449F-9C4C-D65926D22F13}" dt="2021-05-05T16:03:35.447" v="125" actId="20577"/>
          <ac:spMkLst>
            <pc:docMk/>
            <pc:sldMk cId="4148995779" sldId="465"/>
            <ac:spMk id="25" creationId="{E5856103-A9D0-4CED-BC71-6E52F39DEC3B}"/>
          </ac:spMkLst>
        </pc:spChg>
        <pc:spChg chg="add mod">
          <ac:chgData name="Vanessa Reis" userId="52f5c992-c630-4a8f-a545-bf6c841bd153" providerId="ADAL" clId="{17D07B90-A1F6-449F-9C4C-D65926D22F13}" dt="2021-05-05T16:03:24.902" v="122" actId="1076"/>
          <ac:spMkLst>
            <pc:docMk/>
            <pc:sldMk cId="4148995779" sldId="465"/>
            <ac:spMk id="26" creationId="{D9C44641-4318-4C59-BB8B-D1E57E56A412}"/>
          </ac:spMkLst>
        </pc:spChg>
        <pc:graphicFrameChg chg="add mod modGraphic">
          <ac:chgData name="Vanessa Reis" userId="52f5c992-c630-4a8f-a545-bf6c841bd153" providerId="ADAL" clId="{17D07B90-A1F6-449F-9C4C-D65926D22F13}" dt="2021-05-05T16:03:43.409" v="126" actId="113"/>
          <ac:graphicFrameMkLst>
            <pc:docMk/>
            <pc:sldMk cId="4148995779" sldId="465"/>
            <ac:graphicFrameMk id="19" creationId="{C63A56EF-34A7-4FDA-BAD4-FC1AC05F8A88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05T16:03:52.536" v="128" actId="20577"/>
          <ac:graphicFrameMkLst>
            <pc:docMk/>
            <pc:sldMk cId="4148995779" sldId="465"/>
            <ac:graphicFrameMk id="23" creationId="{8D98BC8C-C315-48D6-A6A1-06B8C558962A}"/>
          </ac:graphicFrameMkLst>
        </pc:graphicFrameChg>
      </pc:sldChg>
      <pc:sldChg chg="addSp delSp modSp mod delAnim">
        <pc:chgData name="Vanessa Reis" userId="52f5c992-c630-4a8f-a545-bf6c841bd153" providerId="ADAL" clId="{17D07B90-A1F6-449F-9C4C-D65926D22F13}" dt="2021-05-05T16:25:01.229" v="615" actId="207"/>
        <pc:sldMkLst>
          <pc:docMk/>
          <pc:sldMk cId="338255503" sldId="466"/>
        </pc:sldMkLst>
        <pc:spChg chg="add mod">
          <ac:chgData name="Vanessa Reis" userId="52f5c992-c630-4a8f-a545-bf6c841bd153" providerId="ADAL" clId="{17D07B90-A1F6-449F-9C4C-D65926D22F13}" dt="2021-05-05T16:25:01.229" v="615" actId="207"/>
          <ac:spMkLst>
            <pc:docMk/>
            <pc:sldMk cId="338255503" sldId="466"/>
            <ac:spMk id="4" creationId="{9A33C84A-CC3C-4BD3-AA94-7EBE876F2707}"/>
          </ac:spMkLst>
        </pc:spChg>
        <pc:spChg chg="del">
          <ac:chgData name="Vanessa Reis" userId="52f5c992-c630-4a8f-a545-bf6c841bd153" providerId="ADAL" clId="{17D07B90-A1F6-449F-9C4C-D65926D22F13}" dt="2021-05-05T16:22:26.188" v="593" actId="478"/>
          <ac:spMkLst>
            <pc:docMk/>
            <pc:sldMk cId="338255503" sldId="466"/>
            <ac:spMk id="15" creationId="{3884E2B4-477A-48E3-ABC5-1972A0AE92BF}"/>
          </ac:spMkLst>
        </pc:spChg>
        <pc:graphicFrameChg chg="del">
          <ac:chgData name="Vanessa Reis" userId="52f5c992-c630-4a8f-a545-bf6c841bd153" providerId="ADAL" clId="{17D07B90-A1F6-449F-9C4C-D65926D22F13}" dt="2021-05-05T16:22:12.078" v="592" actId="478"/>
          <ac:graphicFrameMkLst>
            <pc:docMk/>
            <pc:sldMk cId="338255503" sldId="466"/>
            <ac:graphicFrameMk id="5" creationId="{F65EEA4E-696A-45A6-8F89-B9E462AE2812}"/>
          </ac:graphicFrameMkLst>
        </pc:graphicFrameChg>
      </pc:sldChg>
      <pc:sldChg chg="addSp delSp modSp mod modAnim">
        <pc:chgData name="Vanessa Reis" userId="52f5c992-c630-4a8f-a545-bf6c841bd153" providerId="ADAL" clId="{17D07B90-A1F6-449F-9C4C-D65926D22F13}" dt="2021-05-05T16:22:04.444" v="591" actId="20577"/>
        <pc:sldMkLst>
          <pc:docMk/>
          <pc:sldMk cId="1150625299" sldId="467"/>
        </pc:sldMkLst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7" creationId="{6CB007C4-D1DB-413C-BEE5-F68B06F08610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8" creationId="{67335A9E-08FC-443F-BEE9-49098D00194C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9" creationId="{F363B91B-0B86-4015-BF19-9FB80A275271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10" creationId="{C59E3B97-8BD5-4853-ABB5-1750A0FAD014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11" creationId="{5B9CB63B-B662-431A-B55A-321A9847E94D}"/>
          </ac:spMkLst>
        </pc:spChg>
        <pc:spChg chg="mod">
          <ac:chgData name="Vanessa Reis" userId="52f5c992-c630-4a8f-a545-bf6c841bd153" providerId="ADAL" clId="{17D07B90-A1F6-449F-9C4C-D65926D22F13}" dt="2021-05-05T16:19:38.140" v="445" actId="20577"/>
          <ac:spMkLst>
            <pc:docMk/>
            <pc:sldMk cId="1150625299" sldId="467"/>
            <ac:spMk id="12" creationId="{39420610-E19B-48BA-A15C-DC7A68F0FA7B}"/>
          </ac:spMkLst>
        </pc:spChg>
        <pc:spChg chg="add mod">
          <ac:chgData name="Vanessa Reis" userId="52f5c992-c630-4a8f-a545-bf6c841bd153" providerId="ADAL" clId="{17D07B90-A1F6-449F-9C4C-D65926D22F13}" dt="2021-05-05T16:21:12.955" v="522" actId="20577"/>
          <ac:spMkLst>
            <pc:docMk/>
            <pc:sldMk cId="1150625299" sldId="467"/>
            <ac:spMk id="15" creationId="{AC36B5A4-B1BD-4CBE-8416-74BD2E5C8F6A}"/>
          </ac:spMkLst>
        </pc:spChg>
        <pc:spChg chg="add mod">
          <ac:chgData name="Vanessa Reis" userId="52f5c992-c630-4a8f-a545-bf6c841bd153" providerId="ADAL" clId="{17D07B90-A1F6-449F-9C4C-D65926D22F13}" dt="2021-05-05T16:22:04.444" v="591" actId="20577"/>
          <ac:spMkLst>
            <pc:docMk/>
            <pc:sldMk cId="1150625299" sldId="467"/>
            <ac:spMk id="16" creationId="{4B3F213D-61F1-4AC4-8CFD-4785E65A65F3}"/>
          </ac:spMkLst>
        </pc:spChg>
        <pc:graphicFrameChg chg="del">
          <ac:chgData name="Vanessa Reis" userId="52f5c992-c630-4a8f-a545-bf6c841bd153" providerId="ADAL" clId="{17D07B90-A1F6-449F-9C4C-D65926D22F13}" dt="2021-05-05T16:19:30.925" v="427" actId="478"/>
          <ac:graphicFrameMkLst>
            <pc:docMk/>
            <pc:sldMk cId="1150625299" sldId="467"/>
            <ac:graphicFrameMk id="6" creationId="{61B53FCF-7F2B-4EC7-BCB8-27CD4E79F297}"/>
          </ac:graphicFrameMkLst>
        </pc:graphicFrameChg>
        <pc:picChg chg="add mod">
          <ac:chgData name="Vanessa Reis" userId="52f5c992-c630-4a8f-a545-bf6c841bd153" providerId="ADAL" clId="{17D07B90-A1F6-449F-9C4C-D65926D22F13}" dt="2021-05-05T16:20:08.683" v="452" actId="1076"/>
          <ac:picMkLst>
            <pc:docMk/>
            <pc:sldMk cId="1150625299" sldId="467"/>
            <ac:picMk id="13" creationId="{00C93090-99F2-405C-80C5-4AEB4E0CC172}"/>
          </ac:picMkLst>
        </pc:picChg>
        <pc:picChg chg="add mod">
          <ac:chgData name="Vanessa Reis" userId="52f5c992-c630-4a8f-a545-bf6c841bd153" providerId="ADAL" clId="{17D07B90-A1F6-449F-9C4C-D65926D22F13}" dt="2021-05-05T16:20:28.300" v="458" actId="1076"/>
          <ac:picMkLst>
            <pc:docMk/>
            <pc:sldMk cId="1150625299" sldId="467"/>
            <ac:picMk id="14" creationId="{3CAD50F2-25EC-4D35-A2C1-45A22601C9C3}"/>
          </ac:picMkLst>
        </pc:picChg>
      </pc:sldChg>
      <pc:sldChg chg="addSp delSp modSp mod delAnim">
        <pc:chgData name="Vanessa Reis" userId="52f5c992-c630-4a8f-a545-bf6c841bd153" providerId="ADAL" clId="{17D07B90-A1F6-449F-9C4C-D65926D22F13}" dt="2021-05-05T16:34:19.268" v="716" actId="113"/>
        <pc:sldMkLst>
          <pc:docMk/>
          <pc:sldMk cId="2448194585" sldId="475"/>
        </pc:sldMkLst>
        <pc:spChg chg="del">
          <ac:chgData name="Vanessa Reis" userId="52f5c992-c630-4a8f-a545-bf6c841bd153" providerId="ADAL" clId="{17D07B90-A1F6-449F-9C4C-D65926D22F13}" dt="2021-05-05T16:15:58.860" v="396" actId="478"/>
          <ac:spMkLst>
            <pc:docMk/>
            <pc:sldMk cId="2448194585" sldId="475"/>
            <ac:spMk id="6" creationId="{8DB7141B-1CDC-4287-A46C-810BE71BB728}"/>
          </ac:spMkLst>
        </pc:spChg>
        <pc:spChg chg="add mod">
          <ac:chgData name="Vanessa Reis" userId="52f5c992-c630-4a8f-a545-bf6c841bd153" providerId="ADAL" clId="{17D07B90-A1F6-449F-9C4C-D65926D22F13}" dt="2021-05-05T16:17:11.195" v="407" actId="1076"/>
          <ac:spMkLst>
            <pc:docMk/>
            <pc:sldMk cId="2448194585" sldId="475"/>
            <ac:spMk id="8" creationId="{36C567F4-42FC-48E0-986D-A540B7CCCCEF}"/>
          </ac:spMkLst>
        </pc:spChg>
        <pc:spChg chg="del">
          <ac:chgData name="Vanessa Reis" userId="52f5c992-c630-4a8f-a545-bf6c841bd153" providerId="ADAL" clId="{17D07B90-A1F6-449F-9C4C-D65926D22F13}" dt="2021-05-05T16:15:55.532" v="394" actId="478"/>
          <ac:spMkLst>
            <pc:docMk/>
            <pc:sldMk cId="2448194585" sldId="475"/>
            <ac:spMk id="10" creationId="{59A2DFC4-6AEE-403D-9AAE-4D5E8BA84140}"/>
          </ac:spMkLst>
        </pc:spChg>
        <pc:spChg chg="del">
          <ac:chgData name="Vanessa Reis" userId="52f5c992-c630-4a8f-a545-bf6c841bd153" providerId="ADAL" clId="{17D07B90-A1F6-449F-9C4C-D65926D22F13}" dt="2021-05-05T16:15:56.508" v="395" actId="478"/>
          <ac:spMkLst>
            <pc:docMk/>
            <pc:sldMk cId="2448194585" sldId="475"/>
            <ac:spMk id="11" creationId="{96CEF70F-45E9-45B7-8455-495CC8194B74}"/>
          </ac:spMkLst>
        </pc:spChg>
        <pc:spChg chg="add mod">
          <ac:chgData name="Vanessa Reis" userId="52f5c992-c630-4a8f-a545-bf6c841bd153" providerId="ADAL" clId="{17D07B90-A1F6-449F-9C4C-D65926D22F13}" dt="2021-05-05T16:17:20.197" v="408" actId="208"/>
          <ac:spMkLst>
            <pc:docMk/>
            <pc:sldMk cId="2448194585" sldId="475"/>
            <ac:spMk id="13" creationId="{5693BD26-B1EE-4E42-863F-230FB9EBFA60}"/>
          </ac:spMkLst>
        </pc:spChg>
        <pc:spChg chg="add mod">
          <ac:chgData name="Vanessa Reis" userId="52f5c992-c630-4a8f-a545-bf6c841bd153" providerId="ADAL" clId="{17D07B90-A1F6-449F-9C4C-D65926D22F13}" dt="2021-05-05T16:17:20.197" v="408" actId="208"/>
          <ac:spMkLst>
            <pc:docMk/>
            <pc:sldMk cId="2448194585" sldId="475"/>
            <ac:spMk id="14" creationId="{38B810AD-D92B-4EE0-B291-E1508F792466}"/>
          </ac:spMkLst>
        </pc:spChg>
        <pc:spChg chg="add mod">
          <ac:chgData name="Vanessa Reis" userId="52f5c992-c630-4a8f-a545-bf6c841bd153" providerId="ADAL" clId="{17D07B90-A1F6-449F-9C4C-D65926D22F13}" dt="2021-05-05T16:17:20.197" v="408" actId="208"/>
          <ac:spMkLst>
            <pc:docMk/>
            <pc:sldMk cId="2448194585" sldId="475"/>
            <ac:spMk id="15" creationId="{2C94E82D-E77E-45EB-AEFE-AC5C6655EE4E}"/>
          </ac:spMkLst>
        </pc:spChg>
        <pc:spChg chg="add mod">
          <ac:chgData name="Vanessa Reis" userId="52f5c992-c630-4a8f-a545-bf6c841bd153" providerId="ADAL" clId="{17D07B90-A1F6-449F-9C4C-D65926D22F13}" dt="2021-05-05T16:17:20.197" v="408" actId="208"/>
          <ac:spMkLst>
            <pc:docMk/>
            <pc:sldMk cId="2448194585" sldId="475"/>
            <ac:spMk id="16" creationId="{3780136C-2D99-48C6-B135-F9CB74B24E48}"/>
          </ac:spMkLst>
        </pc:spChg>
        <pc:spChg chg="add mod">
          <ac:chgData name="Vanessa Reis" userId="52f5c992-c630-4a8f-a545-bf6c841bd153" providerId="ADAL" clId="{17D07B90-A1F6-449F-9C4C-D65926D22F13}" dt="2021-05-05T16:17:20.197" v="408" actId="208"/>
          <ac:spMkLst>
            <pc:docMk/>
            <pc:sldMk cId="2448194585" sldId="475"/>
            <ac:spMk id="17" creationId="{8743A1C0-C54A-45B7-8185-A71B9FA63AA4}"/>
          </ac:spMkLst>
        </pc:spChg>
        <pc:graphicFrameChg chg="del">
          <ac:chgData name="Vanessa Reis" userId="52f5c992-c630-4a8f-a545-bf6c841bd153" providerId="ADAL" clId="{17D07B90-A1F6-449F-9C4C-D65926D22F13}" dt="2021-05-05T16:15:54.014" v="393" actId="478"/>
          <ac:graphicFrameMkLst>
            <pc:docMk/>
            <pc:sldMk cId="2448194585" sldId="475"/>
            <ac:graphicFrameMk id="7" creationId="{97F2AF5A-61F5-4359-8428-1738377B1C2C}"/>
          </ac:graphicFrameMkLst>
        </pc:graphicFrameChg>
        <pc:graphicFrameChg chg="add del mod">
          <ac:chgData name="Vanessa Reis" userId="52f5c992-c630-4a8f-a545-bf6c841bd153" providerId="ADAL" clId="{17D07B90-A1F6-449F-9C4C-D65926D22F13}" dt="2021-05-05T16:16:48.908" v="403" actId="478"/>
          <ac:graphicFrameMkLst>
            <pc:docMk/>
            <pc:sldMk cId="2448194585" sldId="475"/>
            <ac:graphicFrameMk id="9" creationId="{ED9465DB-59FE-4010-9CFB-37B401B65182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05T16:34:19.268" v="716" actId="113"/>
          <ac:graphicFrameMkLst>
            <pc:docMk/>
            <pc:sldMk cId="2448194585" sldId="475"/>
            <ac:graphicFrameMk id="12" creationId="{6C2F0CCD-D91D-4999-8387-BF11AB2E8ADB}"/>
          </ac:graphicFrameMkLst>
        </pc:graphicFrameChg>
      </pc:sldChg>
      <pc:sldChg chg="addSp delSp modSp mod delAnim">
        <pc:chgData name="Vanessa Reis" userId="52f5c992-c630-4a8f-a545-bf6c841bd153" providerId="ADAL" clId="{17D07B90-A1F6-449F-9C4C-D65926D22F13}" dt="2021-05-05T16:12:27.522" v="248" actId="1076"/>
        <pc:sldMkLst>
          <pc:docMk/>
          <pc:sldMk cId="4130587763" sldId="476"/>
        </pc:sldMkLst>
        <pc:spChg chg="add mod">
          <ac:chgData name="Vanessa Reis" userId="52f5c992-c630-4a8f-a545-bf6c841bd153" providerId="ADAL" clId="{17D07B90-A1F6-449F-9C4C-D65926D22F13}" dt="2021-05-05T16:10:21.683" v="220" actId="207"/>
          <ac:spMkLst>
            <pc:docMk/>
            <pc:sldMk cId="4130587763" sldId="476"/>
            <ac:spMk id="14" creationId="{8F9D41E6-8893-451D-BF61-44EA1EE997E1}"/>
          </ac:spMkLst>
        </pc:spChg>
        <pc:spChg chg="add mod">
          <ac:chgData name="Vanessa Reis" userId="52f5c992-c630-4a8f-a545-bf6c841bd153" providerId="ADAL" clId="{17D07B90-A1F6-449F-9C4C-D65926D22F13}" dt="2021-05-05T16:10:57.953" v="227" actId="1076"/>
          <ac:spMkLst>
            <pc:docMk/>
            <pc:sldMk cId="4130587763" sldId="476"/>
            <ac:spMk id="15" creationId="{12292412-1422-453A-8AC6-170732E66671}"/>
          </ac:spMkLst>
        </pc:spChg>
        <pc:spChg chg="mod">
          <ac:chgData name="Vanessa Reis" userId="52f5c992-c630-4a8f-a545-bf6c841bd153" providerId="ADAL" clId="{17D07B90-A1F6-449F-9C4C-D65926D22F13}" dt="2021-05-05T16:06:16.521" v="193" actId="20577"/>
          <ac:spMkLst>
            <pc:docMk/>
            <pc:sldMk cId="4130587763" sldId="476"/>
            <ac:spMk id="16" creationId="{73F5D032-F2DB-40E7-8050-8C690CFDC6E2}"/>
          </ac:spMkLst>
        </pc:spChg>
        <pc:spChg chg="add mod">
          <ac:chgData name="Vanessa Reis" userId="52f5c992-c630-4a8f-a545-bf6c841bd153" providerId="ADAL" clId="{17D07B90-A1F6-449F-9C4C-D65926D22F13}" dt="2021-05-05T16:12:27.522" v="248" actId="1076"/>
          <ac:spMkLst>
            <pc:docMk/>
            <pc:sldMk cId="4130587763" sldId="476"/>
            <ac:spMk id="18" creationId="{DA6E0E5C-63C0-42F1-AEFE-EA85FDDFC23B}"/>
          </ac:spMkLst>
        </pc:spChg>
        <pc:spChg chg="del">
          <ac:chgData name="Vanessa Reis" userId="52f5c992-c630-4a8f-a545-bf6c841bd153" providerId="ADAL" clId="{17D07B90-A1F6-449F-9C4C-D65926D22F13}" dt="2021-05-05T16:05:52.537" v="153" actId="478"/>
          <ac:spMkLst>
            <pc:docMk/>
            <pc:sldMk cId="4130587763" sldId="476"/>
            <ac:spMk id="20" creationId="{B0933440-225A-4243-8930-A69AD9D14057}"/>
          </ac:spMkLst>
        </pc:spChg>
        <pc:spChg chg="del">
          <ac:chgData name="Vanessa Reis" userId="52f5c992-c630-4a8f-a545-bf6c841bd153" providerId="ADAL" clId="{17D07B90-A1F6-449F-9C4C-D65926D22F13}" dt="2021-05-05T16:05:53.993" v="154" actId="478"/>
          <ac:spMkLst>
            <pc:docMk/>
            <pc:sldMk cId="4130587763" sldId="476"/>
            <ac:spMk id="21" creationId="{21D3C9FE-9425-4197-9F52-C67453FEBB35}"/>
          </ac:spMkLst>
        </pc:spChg>
        <pc:spChg chg="del">
          <ac:chgData name="Vanessa Reis" userId="52f5c992-c630-4a8f-a545-bf6c841bd153" providerId="ADAL" clId="{17D07B90-A1F6-449F-9C4C-D65926D22F13}" dt="2021-05-05T16:05:54.602" v="155" actId="478"/>
          <ac:spMkLst>
            <pc:docMk/>
            <pc:sldMk cId="4130587763" sldId="476"/>
            <ac:spMk id="22" creationId="{78F05139-FC50-4BCB-BA92-478F647ED2BD}"/>
          </ac:spMkLst>
        </pc:spChg>
        <pc:spChg chg="del">
          <ac:chgData name="Vanessa Reis" userId="52f5c992-c630-4a8f-a545-bf6c841bd153" providerId="ADAL" clId="{17D07B90-A1F6-449F-9C4C-D65926D22F13}" dt="2021-05-05T16:05:55.449" v="156" actId="478"/>
          <ac:spMkLst>
            <pc:docMk/>
            <pc:sldMk cId="4130587763" sldId="476"/>
            <ac:spMk id="23" creationId="{C4AA1631-9F60-4B2F-B0C5-D52799CCA50E}"/>
          </ac:spMkLst>
        </pc:spChg>
        <pc:spChg chg="del">
          <ac:chgData name="Vanessa Reis" userId="52f5c992-c630-4a8f-a545-bf6c841bd153" providerId="ADAL" clId="{17D07B90-A1F6-449F-9C4C-D65926D22F13}" dt="2021-05-05T16:05:56.041" v="157" actId="478"/>
          <ac:spMkLst>
            <pc:docMk/>
            <pc:sldMk cId="4130587763" sldId="476"/>
            <ac:spMk id="24" creationId="{52964697-EB85-46C7-9EAD-2A9709412AC9}"/>
          </ac:spMkLst>
        </pc:spChg>
        <pc:spChg chg="del">
          <ac:chgData name="Vanessa Reis" userId="52f5c992-c630-4a8f-a545-bf6c841bd153" providerId="ADAL" clId="{17D07B90-A1F6-449F-9C4C-D65926D22F13}" dt="2021-05-05T16:05:56.633" v="158" actId="478"/>
          <ac:spMkLst>
            <pc:docMk/>
            <pc:sldMk cId="4130587763" sldId="476"/>
            <ac:spMk id="25" creationId="{C59D3C7B-9BB5-4557-9EAA-8CF9DC5845D1}"/>
          </ac:spMkLst>
        </pc:spChg>
        <pc:spChg chg="del">
          <ac:chgData name="Vanessa Reis" userId="52f5c992-c630-4a8f-a545-bf6c841bd153" providerId="ADAL" clId="{17D07B90-A1F6-449F-9C4C-D65926D22F13}" dt="2021-05-05T16:06:00.601" v="161" actId="478"/>
          <ac:spMkLst>
            <pc:docMk/>
            <pc:sldMk cId="4130587763" sldId="476"/>
            <ac:spMk id="26" creationId="{4A7D19E7-2045-456C-B001-6D405389759E}"/>
          </ac:spMkLst>
        </pc:spChg>
        <pc:spChg chg="del">
          <ac:chgData name="Vanessa Reis" userId="52f5c992-c630-4a8f-a545-bf6c841bd153" providerId="ADAL" clId="{17D07B90-A1F6-449F-9C4C-D65926D22F13}" dt="2021-05-05T16:06:00.009" v="160" actId="478"/>
          <ac:spMkLst>
            <pc:docMk/>
            <pc:sldMk cId="4130587763" sldId="476"/>
            <ac:spMk id="27" creationId="{C49E4FBA-AF66-4293-85A9-D19AFAC30C1C}"/>
          </ac:spMkLst>
        </pc:spChg>
        <pc:spChg chg="del">
          <ac:chgData name="Vanessa Reis" userId="52f5c992-c630-4a8f-a545-bf6c841bd153" providerId="ADAL" clId="{17D07B90-A1F6-449F-9C4C-D65926D22F13}" dt="2021-05-05T16:05:57.385" v="159" actId="478"/>
          <ac:spMkLst>
            <pc:docMk/>
            <pc:sldMk cId="4130587763" sldId="476"/>
            <ac:spMk id="28" creationId="{19607992-AAFE-457B-ACA8-1992F7C68176}"/>
          </ac:spMkLst>
        </pc:spChg>
        <pc:graphicFrameChg chg="del">
          <ac:chgData name="Vanessa Reis" userId="52f5c992-c630-4a8f-a545-bf6c841bd153" providerId="ADAL" clId="{17D07B90-A1F6-449F-9C4C-D65926D22F13}" dt="2021-05-05T16:05:51.592" v="152" actId="478"/>
          <ac:graphicFrameMkLst>
            <pc:docMk/>
            <pc:sldMk cId="4130587763" sldId="476"/>
            <ac:graphicFrameMk id="17" creationId="{76E86F46-2AC9-4F3E-A03E-F7276CDCCD34}"/>
          </ac:graphicFrameMkLst>
        </pc:graphicFrameChg>
        <pc:picChg chg="add mod">
          <ac:chgData name="Vanessa Reis" userId="52f5c992-c630-4a8f-a545-bf6c841bd153" providerId="ADAL" clId="{17D07B90-A1F6-449F-9C4C-D65926D22F13}" dt="2021-05-05T16:06:43.856" v="200" actId="1076"/>
          <ac:picMkLst>
            <pc:docMk/>
            <pc:sldMk cId="4130587763" sldId="476"/>
            <ac:picMk id="13" creationId="{AB4E8860-16B7-43FA-80D6-590D77ABBE03}"/>
          </ac:picMkLst>
        </pc:picChg>
      </pc:sldChg>
      <pc:sldChg chg="addSp delSp modSp mod">
        <pc:chgData name="Vanessa Reis" userId="52f5c992-c630-4a8f-a545-bf6c841bd153" providerId="ADAL" clId="{17D07B90-A1F6-449F-9C4C-D65926D22F13}" dt="2021-05-05T16:33:22.436" v="710" actId="207"/>
        <pc:sldMkLst>
          <pc:docMk/>
          <pc:sldMk cId="2970216070" sldId="477"/>
        </pc:sldMkLst>
        <pc:spChg chg="add mod">
          <ac:chgData name="Vanessa Reis" userId="52f5c992-c630-4a8f-a545-bf6c841bd153" providerId="ADAL" clId="{17D07B90-A1F6-449F-9C4C-D65926D22F13}" dt="2021-05-05T16:28:41.187" v="660" actId="1076"/>
          <ac:spMkLst>
            <pc:docMk/>
            <pc:sldMk cId="2970216070" sldId="477"/>
            <ac:spMk id="3" creationId="{EA242DFB-0F3E-464D-9738-50ED14D0FC8A}"/>
          </ac:spMkLst>
        </pc:spChg>
        <pc:spChg chg="add mod">
          <ac:chgData name="Vanessa Reis" userId="52f5c992-c630-4a8f-a545-bf6c841bd153" providerId="ADAL" clId="{17D07B90-A1F6-449F-9C4C-D65926D22F13}" dt="2021-05-05T16:30:33.379" v="674" actId="1076"/>
          <ac:spMkLst>
            <pc:docMk/>
            <pc:sldMk cId="2970216070" sldId="477"/>
            <ac:spMk id="5" creationId="{61C99A1F-F2D3-4211-8BBA-86B3DDF4D428}"/>
          </ac:spMkLst>
        </pc:spChg>
        <pc:spChg chg="add mod">
          <ac:chgData name="Vanessa Reis" userId="52f5c992-c630-4a8f-a545-bf6c841bd153" providerId="ADAL" clId="{17D07B90-A1F6-449F-9C4C-D65926D22F13}" dt="2021-05-05T16:32:57.915" v="701" actId="207"/>
          <ac:spMkLst>
            <pc:docMk/>
            <pc:sldMk cId="2970216070" sldId="477"/>
            <ac:spMk id="6" creationId="{A13A3336-3752-43B8-8F5E-251B566B3E57}"/>
          </ac:spMkLst>
        </pc:spChg>
        <pc:spChg chg="add mod">
          <ac:chgData name="Vanessa Reis" userId="52f5c992-c630-4a8f-a545-bf6c841bd153" providerId="ADAL" clId="{17D07B90-A1F6-449F-9C4C-D65926D22F13}" dt="2021-05-05T16:33:00.628" v="702" actId="207"/>
          <ac:spMkLst>
            <pc:docMk/>
            <pc:sldMk cId="2970216070" sldId="477"/>
            <ac:spMk id="7" creationId="{A5EF5280-A5C6-40D9-814A-1113DAAB265A}"/>
          </ac:spMkLst>
        </pc:spChg>
        <pc:spChg chg="add mod">
          <ac:chgData name="Vanessa Reis" userId="52f5c992-c630-4a8f-a545-bf6c841bd153" providerId="ADAL" clId="{17D07B90-A1F6-449F-9C4C-D65926D22F13}" dt="2021-05-05T16:33:03.755" v="703" actId="207"/>
          <ac:spMkLst>
            <pc:docMk/>
            <pc:sldMk cId="2970216070" sldId="477"/>
            <ac:spMk id="8" creationId="{C45811C3-5CC3-4E82-BDCC-89F170020AD4}"/>
          </ac:spMkLst>
        </pc:spChg>
        <pc:spChg chg="add mod">
          <ac:chgData name="Vanessa Reis" userId="52f5c992-c630-4a8f-a545-bf6c841bd153" providerId="ADAL" clId="{17D07B90-A1F6-449F-9C4C-D65926D22F13}" dt="2021-05-05T16:33:06.843" v="704" actId="207"/>
          <ac:spMkLst>
            <pc:docMk/>
            <pc:sldMk cId="2970216070" sldId="477"/>
            <ac:spMk id="9" creationId="{4C6F432B-D976-4E30-8A63-07FAA0990824}"/>
          </ac:spMkLst>
        </pc:spChg>
        <pc:spChg chg="del">
          <ac:chgData name="Vanessa Reis" userId="52f5c992-c630-4a8f-a545-bf6c841bd153" providerId="ADAL" clId="{17D07B90-A1F6-449F-9C4C-D65926D22F13}" dt="2021-05-05T16:28:26.924" v="656" actId="478"/>
          <ac:spMkLst>
            <pc:docMk/>
            <pc:sldMk cId="2970216070" sldId="477"/>
            <ac:spMk id="10" creationId="{694C67D1-19E7-4CE7-AEE4-2B4B0EBF7B78}"/>
          </ac:spMkLst>
        </pc:spChg>
        <pc:spChg chg="add mod">
          <ac:chgData name="Vanessa Reis" userId="52f5c992-c630-4a8f-a545-bf6c841bd153" providerId="ADAL" clId="{17D07B90-A1F6-449F-9C4C-D65926D22F13}" dt="2021-05-05T16:33:22.436" v="710" actId="207"/>
          <ac:spMkLst>
            <pc:docMk/>
            <pc:sldMk cId="2970216070" sldId="477"/>
            <ac:spMk id="11" creationId="{A043507B-73E4-482B-A51B-9178583FF63F}"/>
          </ac:spMkLst>
        </pc:spChg>
        <pc:spChg chg="add mod">
          <ac:chgData name="Vanessa Reis" userId="52f5c992-c630-4a8f-a545-bf6c841bd153" providerId="ADAL" clId="{17D07B90-A1F6-449F-9C4C-D65926D22F13}" dt="2021-05-05T16:33:11.124" v="705" actId="207"/>
          <ac:spMkLst>
            <pc:docMk/>
            <pc:sldMk cId="2970216070" sldId="477"/>
            <ac:spMk id="12" creationId="{BB6D15B4-C7FA-4775-97BC-654AAD3357A3}"/>
          </ac:spMkLst>
        </pc:spChg>
        <pc:graphicFrameChg chg="add mod modGraphic">
          <ac:chgData name="Vanessa Reis" userId="52f5c992-c630-4a8f-a545-bf6c841bd153" providerId="ADAL" clId="{17D07B90-A1F6-449F-9C4C-D65926D22F13}" dt="2021-05-05T16:31:00.347" v="677" actId="1076"/>
          <ac:graphicFrameMkLst>
            <pc:docMk/>
            <pc:sldMk cId="2970216070" sldId="477"/>
            <ac:graphicFrameMk id="4" creationId="{7F99F3A9-5587-45EE-810A-105A25916647}"/>
          </ac:graphicFrameMkLst>
        </pc:graphicFrameChg>
      </pc:sldChg>
      <pc:sldChg chg="addSp delSp modSp mod">
        <pc:chgData name="Vanessa Reis" userId="52f5c992-c630-4a8f-a545-bf6c841bd153" providerId="ADAL" clId="{17D07B90-A1F6-449F-9C4C-D65926D22F13}" dt="2021-05-05T16:05:40.488" v="151" actId="20577"/>
        <pc:sldMkLst>
          <pc:docMk/>
          <pc:sldMk cId="3081270721" sldId="481"/>
        </pc:sldMkLst>
        <pc:spChg chg="del">
          <ac:chgData name="Vanessa Reis" userId="52f5c992-c630-4a8f-a545-bf6c841bd153" providerId="ADAL" clId="{17D07B90-A1F6-449F-9C4C-D65926D22F13}" dt="2021-05-05T16:04:57.240" v="142" actId="478"/>
          <ac:spMkLst>
            <pc:docMk/>
            <pc:sldMk cId="3081270721" sldId="481"/>
            <ac:spMk id="6" creationId="{57A8ADFE-3B3D-40B2-9DEE-9EC11448066D}"/>
          </ac:spMkLst>
        </pc:spChg>
        <pc:spChg chg="del">
          <ac:chgData name="Vanessa Reis" userId="52f5c992-c630-4a8f-a545-bf6c841bd153" providerId="ADAL" clId="{17D07B90-A1F6-449F-9C4C-D65926D22F13}" dt="2021-05-05T16:04:43.800" v="130" actId="478"/>
          <ac:spMkLst>
            <pc:docMk/>
            <pc:sldMk cId="3081270721" sldId="481"/>
            <ac:spMk id="10" creationId="{5CA07A12-B9B1-4519-9F9D-F63CBBB515C0}"/>
          </ac:spMkLst>
        </pc:spChg>
        <pc:spChg chg="del">
          <ac:chgData name="Vanessa Reis" userId="52f5c992-c630-4a8f-a545-bf6c841bd153" providerId="ADAL" clId="{17D07B90-A1F6-449F-9C4C-D65926D22F13}" dt="2021-05-05T16:04:49.736" v="136" actId="478"/>
          <ac:spMkLst>
            <pc:docMk/>
            <pc:sldMk cId="3081270721" sldId="481"/>
            <ac:spMk id="11" creationId="{366402F4-D627-40BF-97CD-E6F42C83FE5E}"/>
          </ac:spMkLst>
        </pc:spChg>
        <pc:spChg chg="del">
          <ac:chgData name="Vanessa Reis" userId="52f5c992-c630-4a8f-a545-bf6c841bd153" providerId="ADAL" clId="{17D07B90-A1F6-449F-9C4C-D65926D22F13}" dt="2021-05-05T16:04:46.296" v="133" actId="478"/>
          <ac:spMkLst>
            <pc:docMk/>
            <pc:sldMk cId="3081270721" sldId="481"/>
            <ac:spMk id="12" creationId="{E59BC6A4-91F4-4F4F-944A-289635AAA919}"/>
          </ac:spMkLst>
        </pc:spChg>
        <pc:spChg chg="del">
          <ac:chgData name="Vanessa Reis" userId="52f5c992-c630-4a8f-a545-bf6c841bd153" providerId="ADAL" clId="{17D07B90-A1F6-449F-9C4C-D65926D22F13}" dt="2021-05-05T16:04:45.496" v="132" actId="478"/>
          <ac:spMkLst>
            <pc:docMk/>
            <pc:sldMk cId="3081270721" sldId="481"/>
            <ac:spMk id="13" creationId="{E3F5A564-9BF4-47BE-90B3-9781C58A6586}"/>
          </ac:spMkLst>
        </pc:spChg>
        <pc:spChg chg="del">
          <ac:chgData name="Vanessa Reis" userId="52f5c992-c630-4a8f-a545-bf6c841bd153" providerId="ADAL" clId="{17D07B90-A1F6-449F-9C4C-D65926D22F13}" dt="2021-05-05T16:04:44.664" v="131" actId="478"/>
          <ac:spMkLst>
            <pc:docMk/>
            <pc:sldMk cId="3081270721" sldId="481"/>
            <ac:spMk id="14" creationId="{949BDE64-142A-4E43-B835-6F290DAB31A1}"/>
          </ac:spMkLst>
        </pc:spChg>
        <pc:spChg chg="del">
          <ac:chgData name="Vanessa Reis" userId="52f5c992-c630-4a8f-a545-bf6c841bd153" providerId="ADAL" clId="{17D07B90-A1F6-449F-9C4C-D65926D22F13}" dt="2021-05-05T16:04:50.568" v="137" actId="478"/>
          <ac:spMkLst>
            <pc:docMk/>
            <pc:sldMk cId="3081270721" sldId="481"/>
            <ac:spMk id="15" creationId="{C996E573-FA59-4CD6-B9DB-D38B5C8F40B0}"/>
          </ac:spMkLst>
        </pc:spChg>
        <pc:spChg chg="del">
          <ac:chgData name="Vanessa Reis" userId="52f5c992-c630-4a8f-a545-bf6c841bd153" providerId="ADAL" clId="{17D07B90-A1F6-449F-9C4C-D65926D22F13}" dt="2021-05-05T16:04:47.016" v="134" actId="478"/>
          <ac:spMkLst>
            <pc:docMk/>
            <pc:sldMk cId="3081270721" sldId="481"/>
            <ac:spMk id="16" creationId="{BE06E30C-1A25-4AEF-AF54-32D41283691C}"/>
          </ac:spMkLst>
        </pc:spChg>
        <pc:spChg chg="del">
          <ac:chgData name="Vanessa Reis" userId="52f5c992-c630-4a8f-a545-bf6c841bd153" providerId="ADAL" clId="{17D07B90-A1F6-449F-9C4C-D65926D22F13}" dt="2021-05-05T16:04:49.048" v="135" actId="478"/>
          <ac:spMkLst>
            <pc:docMk/>
            <pc:sldMk cId="3081270721" sldId="481"/>
            <ac:spMk id="17" creationId="{FB3BE014-3A80-4BD9-AD2C-206D2B7F8BB7}"/>
          </ac:spMkLst>
        </pc:spChg>
        <pc:spChg chg="del">
          <ac:chgData name="Vanessa Reis" userId="52f5c992-c630-4a8f-a545-bf6c841bd153" providerId="ADAL" clId="{17D07B90-A1F6-449F-9C4C-D65926D22F13}" dt="2021-05-05T16:04:52.344" v="138" actId="478"/>
          <ac:spMkLst>
            <pc:docMk/>
            <pc:sldMk cId="3081270721" sldId="481"/>
            <ac:spMk id="18" creationId="{9CD248B6-AFFF-416D-8355-73C5F6F63141}"/>
          </ac:spMkLst>
        </pc:spChg>
        <pc:spChg chg="del">
          <ac:chgData name="Vanessa Reis" userId="52f5c992-c630-4a8f-a545-bf6c841bd153" providerId="ADAL" clId="{17D07B90-A1F6-449F-9C4C-D65926D22F13}" dt="2021-05-05T16:04:52.888" v="139" actId="478"/>
          <ac:spMkLst>
            <pc:docMk/>
            <pc:sldMk cId="3081270721" sldId="481"/>
            <ac:spMk id="19" creationId="{5DD82E0D-6434-4320-94E2-CCA0D388196F}"/>
          </ac:spMkLst>
        </pc:spChg>
        <pc:spChg chg="del">
          <ac:chgData name="Vanessa Reis" userId="52f5c992-c630-4a8f-a545-bf6c841bd153" providerId="ADAL" clId="{17D07B90-A1F6-449F-9C4C-D65926D22F13}" dt="2021-05-05T16:04:53.528" v="140" actId="478"/>
          <ac:spMkLst>
            <pc:docMk/>
            <pc:sldMk cId="3081270721" sldId="481"/>
            <ac:spMk id="20" creationId="{876FCE84-98C2-46E5-8B83-8E1BA5DDC922}"/>
          </ac:spMkLst>
        </pc:spChg>
        <pc:spChg chg="del">
          <ac:chgData name="Vanessa Reis" userId="52f5c992-c630-4a8f-a545-bf6c841bd153" providerId="ADAL" clId="{17D07B90-A1F6-449F-9C4C-D65926D22F13}" dt="2021-05-05T16:04:54.215" v="141" actId="478"/>
          <ac:spMkLst>
            <pc:docMk/>
            <pc:sldMk cId="3081270721" sldId="481"/>
            <ac:spMk id="21" creationId="{0B6B8D3C-4B2A-4449-801D-38DF4368DA80}"/>
          </ac:spMkLst>
        </pc:spChg>
        <pc:spChg chg="add mod">
          <ac:chgData name="Vanessa Reis" userId="52f5c992-c630-4a8f-a545-bf6c841bd153" providerId="ADAL" clId="{17D07B90-A1F6-449F-9C4C-D65926D22F13}" dt="2021-05-05T16:05:24.232" v="145" actId="1076"/>
          <ac:spMkLst>
            <pc:docMk/>
            <pc:sldMk cId="3081270721" sldId="481"/>
            <ac:spMk id="24" creationId="{BF90C10F-FA91-417B-A8D2-63505AFC9007}"/>
          </ac:spMkLst>
        </pc:spChg>
        <pc:spChg chg="add mod">
          <ac:chgData name="Vanessa Reis" userId="52f5c992-c630-4a8f-a545-bf6c841bd153" providerId="ADAL" clId="{17D07B90-A1F6-449F-9C4C-D65926D22F13}" dt="2021-05-05T16:05:24.232" v="145" actId="1076"/>
          <ac:spMkLst>
            <pc:docMk/>
            <pc:sldMk cId="3081270721" sldId="481"/>
            <ac:spMk id="25" creationId="{C19D29B4-348C-4718-9751-A631FF9C1779}"/>
          </ac:spMkLst>
        </pc:spChg>
        <pc:spChg chg="add mod">
          <ac:chgData name="Vanessa Reis" userId="52f5c992-c630-4a8f-a545-bf6c841bd153" providerId="ADAL" clId="{17D07B90-A1F6-449F-9C4C-D65926D22F13}" dt="2021-05-05T16:05:24.232" v="145" actId="1076"/>
          <ac:spMkLst>
            <pc:docMk/>
            <pc:sldMk cId="3081270721" sldId="481"/>
            <ac:spMk id="26" creationId="{C64953F9-272A-449B-BD23-9C4C77DDF04C}"/>
          </ac:spMkLst>
        </pc:spChg>
        <pc:spChg chg="add mod">
          <ac:chgData name="Vanessa Reis" userId="52f5c992-c630-4a8f-a545-bf6c841bd153" providerId="ADAL" clId="{17D07B90-A1F6-449F-9C4C-D65926D22F13}" dt="2021-05-05T16:05:31.665" v="147" actId="1076"/>
          <ac:spMkLst>
            <pc:docMk/>
            <pc:sldMk cId="3081270721" sldId="481"/>
            <ac:spMk id="27" creationId="{CDD70F91-7B33-420B-81CF-A0DBC0B9950B}"/>
          </ac:spMkLst>
        </pc:spChg>
        <pc:spChg chg="add mod">
          <ac:chgData name="Vanessa Reis" userId="52f5c992-c630-4a8f-a545-bf6c841bd153" providerId="ADAL" clId="{17D07B90-A1F6-449F-9C4C-D65926D22F13}" dt="2021-05-05T16:05:35.833" v="148" actId="20577"/>
          <ac:spMkLst>
            <pc:docMk/>
            <pc:sldMk cId="3081270721" sldId="481"/>
            <ac:spMk id="28" creationId="{23EDFE6A-0146-4D95-9312-E06F5BDA866A}"/>
          </ac:spMkLst>
        </pc:spChg>
        <pc:spChg chg="add mod">
          <ac:chgData name="Vanessa Reis" userId="52f5c992-c630-4a8f-a545-bf6c841bd153" providerId="ADAL" clId="{17D07B90-A1F6-449F-9C4C-D65926D22F13}" dt="2021-05-05T16:05:40.488" v="151" actId="20577"/>
          <ac:spMkLst>
            <pc:docMk/>
            <pc:sldMk cId="3081270721" sldId="481"/>
            <ac:spMk id="29" creationId="{0CE7C0B3-AC33-47D0-8E47-85DE11EDB763}"/>
          </ac:spMkLst>
        </pc:spChg>
        <pc:graphicFrameChg chg="del">
          <ac:chgData name="Vanessa Reis" userId="52f5c992-c630-4a8f-a545-bf6c841bd153" providerId="ADAL" clId="{17D07B90-A1F6-449F-9C4C-D65926D22F13}" dt="2021-05-05T16:04:42.217" v="129" actId="478"/>
          <ac:graphicFrameMkLst>
            <pc:docMk/>
            <pc:sldMk cId="3081270721" sldId="481"/>
            <ac:graphicFrameMk id="9" creationId="{7C2F00E1-4B47-4C8A-9E80-96069B8B7FB8}"/>
          </ac:graphicFrameMkLst>
        </pc:graphicFrameChg>
        <pc:graphicFrameChg chg="add mod">
          <ac:chgData name="Vanessa Reis" userId="52f5c992-c630-4a8f-a545-bf6c841bd153" providerId="ADAL" clId="{17D07B90-A1F6-449F-9C4C-D65926D22F13}" dt="2021-05-05T16:05:04.964" v="143"/>
          <ac:graphicFrameMkLst>
            <pc:docMk/>
            <pc:sldMk cId="3081270721" sldId="481"/>
            <ac:graphicFrameMk id="22" creationId="{041B8797-7167-40D5-899E-7FD8F62BF932}"/>
          </ac:graphicFrameMkLst>
        </pc:graphicFrameChg>
        <pc:graphicFrameChg chg="add mod">
          <ac:chgData name="Vanessa Reis" userId="52f5c992-c630-4a8f-a545-bf6c841bd153" providerId="ADAL" clId="{17D07B90-A1F6-449F-9C4C-D65926D22F13}" dt="2021-05-05T16:05:04.964" v="143"/>
          <ac:graphicFrameMkLst>
            <pc:docMk/>
            <pc:sldMk cId="3081270721" sldId="481"/>
            <ac:graphicFrameMk id="23" creationId="{B475D8A3-9ACD-45A3-ADAB-F7486B66F4A5}"/>
          </ac:graphicFrameMkLst>
        </pc:graphicFrameChg>
      </pc:sldChg>
      <pc:sldChg chg="addSp delSp modSp mod">
        <pc:chgData name="Vanessa Reis" userId="52f5c992-c630-4a8f-a545-bf6c841bd153" providerId="ADAL" clId="{17D07B90-A1F6-449F-9C4C-D65926D22F13}" dt="2021-05-05T16:17:55.635" v="415" actId="1076"/>
        <pc:sldMkLst>
          <pc:docMk/>
          <pc:sldMk cId="4192131561" sldId="482"/>
        </pc:sldMkLst>
        <pc:spChg chg="add mod">
          <ac:chgData name="Vanessa Reis" userId="52f5c992-c630-4a8f-a545-bf6c841bd153" providerId="ADAL" clId="{17D07B90-A1F6-449F-9C4C-D65926D22F13}" dt="2021-05-05T16:17:55.635" v="415" actId="1076"/>
          <ac:spMkLst>
            <pc:docMk/>
            <pc:sldMk cId="4192131561" sldId="482"/>
            <ac:spMk id="4" creationId="{609CDC25-892C-4132-8AFC-2DE708CDB492}"/>
          </ac:spMkLst>
        </pc:spChg>
        <pc:spChg chg="del">
          <ac:chgData name="Vanessa Reis" userId="52f5c992-c630-4a8f-a545-bf6c841bd153" providerId="ADAL" clId="{17D07B90-A1F6-449F-9C4C-D65926D22F13}" dt="2021-05-05T16:17:34.284" v="409" actId="478"/>
          <ac:spMkLst>
            <pc:docMk/>
            <pc:sldMk cId="4192131561" sldId="482"/>
            <ac:spMk id="13" creationId="{36D2D089-13FA-4B1B-9AC7-B05B3ABA09E5}"/>
          </ac:spMkLst>
        </pc:spChg>
        <pc:spChg chg="del">
          <ac:chgData name="Vanessa Reis" userId="52f5c992-c630-4a8f-a545-bf6c841bd153" providerId="ADAL" clId="{17D07B90-A1F6-449F-9C4C-D65926D22F13}" dt="2021-05-05T16:17:36.652" v="410" actId="478"/>
          <ac:spMkLst>
            <pc:docMk/>
            <pc:sldMk cId="4192131561" sldId="482"/>
            <ac:spMk id="14" creationId="{045921DB-EC3B-4071-B1B6-75CDB4EF66E3}"/>
          </ac:spMkLst>
        </pc:spChg>
      </pc:sldChg>
      <pc:sldChg chg="addSp delSp modSp mod modAnim">
        <pc:chgData name="Vanessa Reis" userId="52f5c992-c630-4a8f-a545-bf6c841bd153" providerId="ADAL" clId="{17D07B90-A1F6-449F-9C4C-D65926D22F13}" dt="2021-05-05T16:27:15.779" v="637" actId="1076"/>
        <pc:sldMkLst>
          <pc:docMk/>
          <pc:sldMk cId="1045219877" sldId="483"/>
        </pc:sldMkLst>
        <pc:spChg chg="del">
          <ac:chgData name="Vanessa Reis" userId="52f5c992-c630-4a8f-a545-bf6c841bd153" providerId="ADAL" clId="{17D07B90-A1F6-449F-9C4C-D65926D22F13}" dt="2021-05-05T16:25:17.276" v="617" actId="478"/>
          <ac:spMkLst>
            <pc:docMk/>
            <pc:sldMk cId="1045219877" sldId="483"/>
            <ac:spMk id="3" creationId="{41B24672-E710-4443-AFEC-67282FE99465}"/>
          </ac:spMkLst>
        </pc:spChg>
        <pc:spChg chg="add mod">
          <ac:chgData name="Vanessa Reis" userId="52f5c992-c630-4a8f-a545-bf6c841bd153" providerId="ADAL" clId="{17D07B90-A1F6-449F-9C4C-D65926D22F13}" dt="2021-05-05T16:25:38.335" v="622" actId="113"/>
          <ac:spMkLst>
            <pc:docMk/>
            <pc:sldMk cId="1045219877" sldId="483"/>
            <ac:spMk id="5" creationId="{B25DB554-1485-4DDD-B0E4-0ABF3240718D}"/>
          </ac:spMkLst>
        </pc:spChg>
        <pc:spChg chg="add mod">
          <ac:chgData name="Vanessa Reis" userId="52f5c992-c630-4a8f-a545-bf6c841bd153" providerId="ADAL" clId="{17D07B90-A1F6-449F-9C4C-D65926D22F13}" dt="2021-05-05T16:26:09.725" v="625" actId="255"/>
          <ac:spMkLst>
            <pc:docMk/>
            <pc:sldMk cId="1045219877" sldId="483"/>
            <ac:spMk id="6" creationId="{63F9C559-1408-4662-B5E3-6AC7760233DE}"/>
          </ac:spMkLst>
        </pc:spChg>
        <pc:graphicFrameChg chg="del">
          <ac:chgData name="Vanessa Reis" userId="52f5c992-c630-4a8f-a545-bf6c841bd153" providerId="ADAL" clId="{17D07B90-A1F6-449F-9C4C-D65926D22F13}" dt="2021-05-05T16:25:15.101" v="616" actId="478"/>
          <ac:graphicFrameMkLst>
            <pc:docMk/>
            <pc:sldMk cId="1045219877" sldId="483"/>
            <ac:graphicFrameMk id="4" creationId="{8CA9C84B-CDC0-4049-B54C-60FFB423D26A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05T16:27:15.779" v="637" actId="1076"/>
          <ac:graphicFrameMkLst>
            <pc:docMk/>
            <pc:sldMk cId="1045219877" sldId="483"/>
            <ac:graphicFrameMk id="7" creationId="{0ACB63A2-6F50-4AA1-B187-929B98A11F86}"/>
          </ac:graphicFrameMkLst>
        </pc:graphicFrameChg>
      </pc:sldChg>
      <pc:sldChg chg="del">
        <pc:chgData name="Vanessa Reis" userId="52f5c992-c630-4a8f-a545-bf6c841bd153" providerId="ADAL" clId="{17D07B90-A1F6-449F-9C4C-D65926D22F13}" dt="2021-05-05T16:18:03.851" v="416" actId="2696"/>
        <pc:sldMkLst>
          <pc:docMk/>
          <pc:sldMk cId="305395313" sldId="487"/>
        </pc:sldMkLst>
      </pc:sldChg>
      <pc:sldChg chg="addSp delSp modSp mod delAnim">
        <pc:chgData name="Vanessa Reis" userId="52f5c992-c630-4a8f-a545-bf6c841bd153" providerId="ADAL" clId="{17D07B90-A1F6-449F-9C4C-D65926D22F13}" dt="2021-05-05T16:28:12.909" v="655" actId="207"/>
        <pc:sldMkLst>
          <pc:docMk/>
          <pc:sldMk cId="414736248" sldId="490"/>
        </pc:sldMkLst>
        <pc:spChg chg="del">
          <ac:chgData name="Vanessa Reis" userId="52f5c992-c630-4a8f-a545-bf6c841bd153" providerId="ADAL" clId="{17D07B90-A1F6-449F-9C4C-D65926D22F13}" dt="2021-05-05T16:27:29.436" v="641" actId="478"/>
          <ac:spMkLst>
            <pc:docMk/>
            <pc:sldMk cId="414736248" sldId="490"/>
            <ac:spMk id="4" creationId="{521940ED-BFFB-4F73-A26E-FC40B96A1E8A}"/>
          </ac:spMkLst>
        </pc:spChg>
        <pc:spChg chg="del">
          <ac:chgData name="Vanessa Reis" userId="52f5c992-c630-4a8f-a545-bf6c841bd153" providerId="ADAL" clId="{17D07B90-A1F6-449F-9C4C-D65926D22F13}" dt="2021-05-05T16:27:26.621" v="639" actId="478"/>
          <ac:spMkLst>
            <pc:docMk/>
            <pc:sldMk cId="414736248" sldId="490"/>
            <ac:spMk id="6" creationId="{946FA63E-670A-4EFB-AF5D-ACA049C90DE2}"/>
          </ac:spMkLst>
        </pc:spChg>
        <pc:spChg chg="del">
          <ac:chgData name="Vanessa Reis" userId="52f5c992-c630-4a8f-a545-bf6c841bd153" providerId="ADAL" clId="{17D07B90-A1F6-449F-9C4C-D65926D22F13}" dt="2021-05-05T16:27:31.565" v="643" actId="478"/>
          <ac:spMkLst>
            <pc:docMk/>
            <pc:sldMk cId="414736248" sldId="490"/>
            <ac:spMk id="9" creationId="{C7FE2F9B-80CA-4663-B0A6-653F9610A2BA}"/>
          </ac:spMkLst>
        </pc:spChg>
        <pc:spChg chg="add mod">
          <ac:chgData name="Vanessa Reis" userId="52f5c992-c630-4a8f-a545-bf6c841bd153" providerId="ADAL" clId="{17D07B90-A1F6-449F-9C4C-D65926D22F13}" dt="2021-05-05T16:28:12.909" v="655" actId="207"/>
          <ac:spMkLst>
            <pc:docMk/>
            <pc:sldMk cId="414736248" sldId="490"/>
            <ac:spMk id="10" creationId="{50D39143-172E-44D0-B769-204DA376E4E0}"/>
          </ac:spMkLst>
        </pc:spChg>
        <pc:graphicFrameChg chg="del">
          <ac:chgData name="Vanessa Reis" userId="52f5c992-c630-4a8f-a545-bf6c841bd153" providerId="ADAL" clId="{17D07B90-A1F6-449F-9C4C-D65926D22F13}" dt="2021-05-05T16:27:28.078" v="640" actId="478"/>
          <ac:graphicFrameMkLst>
            <pc:docMk/>
            <pc:sldMk cId="414736248" sldId="490"/>
            <ac:graphicFrameMk id="5" creationId="{E6FC1580-95D7-4AA6-A6F7-B1F70900A867}"/>
          </ac:graphicFrameMkLst>
        </pc:graphicFrameChg>
        <pc:picChg chg="del">
          <ac:chgData name="Vanessa Reis" userId="52f5c992-c630-4a8f-a545-bf6c841bd153" providerId="ADAL" clId="{17D07B90-A1F6-449F-9C4C-D65926D22F13}" dt="2021-05-05T16:27:24.812" v="638" actId="478"/>
          <ac:picMkLst>
            <pc:docMk/>
            <pc:sldMk cId="414736248" sldId="490"/>
            <ac:picMk id="7" creationId="{A5858EA1-5953-495E-AE7B-6DB8E986ACD2}"/>
          </ac:picMkLst>
        </pc:picChg>
        <pc:picChg chg="del">
          <ac:chgData name="Vanessa Reis" userId="52f5c992-c630-4a8f-a545-bf6c841bd153" providerId="ADAL" clId="{17D07B90-A1F6-449F-9C4C-D65926D22F13}" dt="2021-05-05T16:27:29.868" v="642" actId="478"/>
          <ac:picMkLst>
            <pc:docMk/>
            <pc:sldMk cId="414736248" sldId="490"/>
            <ac:picMk id="8" creationId="{FEB34C8D-DA93-49D8-B2A3-701ADA38E7C9}"/>
          </ac:picMkLst>
        </pc:picChg>
      </pc:sldChg>
      <pc:sldChg chg="del">
        <pc:chgData name="Vanessa Reis" userId="52f5c992-c630-4a8f-a545-bf6c841bd153" providerId="ADAL" clId="{17D07B90-A1F6-449F-9C4C-D65926D22F13}" dt="2021-05-05T16:33:47.057" v="711" actId="2696"/>
        <pc:sldMkLst>
          <pc:docMk/>
          <pc:sldMk cId="4212800430" sldId="491"/>
        </pc:sldMkLst>
      </pc:sldChg>
      <pc:sldChg chg="addSp delSp modSp add mod modAnim">
        <pc:chgData name="Vanessa Reis" userId="52f5c992-c630-4a8f-a545-bf6c841bd153" providerId="ADAL" clId="{17D07B90-A1F6-449F-9C4C-D65926D22F13}" dt="2021-05-05T16:15:44.931" v="392" actId="1076"/>
        <pc:sldMkLst>
          <pc:docMk/>
          <pc:sldMk cId="4014911289" sldId="492"/>
        </pc:sldMkLst>
        <pc:spChg chg="add mod">
          <ac:chgData name="Vanessa Reis" userId="52f5c992-c630-4a8f-a545-bf6c841bd153" providerId="ADAL" clId="{17D07B90-A1F6-449F-9C4C-D65926D22F13}" dt="2021-05-05T16:11:31.372" v="235" actId="255"/>
          <ac:spMkLst>
            <pc:docMk/>
            <pc:sldMk cId="4014911289" sldId="492"/>
            <ac:spMk id="6" creationId="{0ADB9EB2-D13B-4211-9904-BDC7303073E7}"/>
          </ac:spMkLst>
        </pc:spChg>
        <pc:spChg chg="add mod">
          <ac:chgData name="Vanessa Reis" userId="52f5c992-c630-4a8f-a545-bf6c841bd153" providerId="ADAL" clId="{17D07B90-A1F6-449F-9C4C-D65926D22F13}" dt="2021-05-05T16:13:59.035" v="328" actId="20577"/>
          <ac:spMkLst>
            <pc:docMk/>
            <pc:sldMk cId="4014911289" sldId="492"/>
            <ac:spMk id="8" creationId="{3B521ABB-DEBB-4019-BFDF-134DEAF74FA5}"/>
          </ac:spMkLst>
        </pc:spChg>
        <pc:spChg chg="del">
          <ac:chgData name="Vanessa Reis" userId="52f5c992-c630-4a8f-a545-bf6c841bd153" providerId="ADAL" clId="{17D07B90-A1F6-449F-9C4C-D65926D22F13}" dt="2021-05-05T16:11:13.130" v="229" actId="478"/>
          <ac:spMkLst>
            <pc:docMk/>
            <pc:sldMk cId="4014911289" sldId="492"/>
            <ac:spMk id="14" creationId="{8F9D41E6-8893-451D-BF61-44EA1EE997E1}"/>
          </ac:spMkLst>
        </pc:spChg>
        <pc:spChg chg="del">
          <ac:chgData name="Vanessa Reis" userId="52f5c992-c630-4a8f-a545-bf6c841bd153" providerId="ADAL" clId="{17D07B90-A1F6-449F-9C4C-D65926D22F13}" dt="2021-05-05T16:11:15.675" v="231" actId="478"/>
          <ac:spMkLst>
            <pc:docMk/>
            <pc:sldMk cId="4014911289" sldId="492"/>
            <ac:spMk id="15" creationId="{12292412-1422-453A-8AC6-170732E66671}"/>
          </ac:spMkLst>
        </pc:spChg>
        <pc:spChg chg="del">
          <ac:chgData name="Vanessa Reis" userId="52f5c992-c630-4a8f-a545-bf6c841bd153" providerId="ADAL" clId="{17D07B90-A1F6-449F-9C4C-D65926D22F13}" dt="2021-05-05T16:11:14.138" v="230" actId="478"/>
          <ac:spMkLst>
            <pc:docMk/>
            <pc:sldMk cId="4014911289" sldId="492"/>
            <ac:spMk id="16" creationId="{73F5D032-F2DB-40E7-8050-8C690CFDC6E2}"/>
          </ac:spMkLst>
        </pc:spChg>
        <pc:graphicFrameChg chg="add mod modGraphic">
          <ac:chgData name="Vanessa Reis" userId="52f5c992-c630-4a8f-a545-bf6c841bd153" providerId="ADAL" clId="{17D07B90-A1F6-449F-9C4C-D65926D22F13}" dt="2021-05-05T16:15:44.931" v="392" actId="1076"/>
          <ac:graphicFrameMkLst>
            <pc:docMk/>
            <pc:sldMk cId="4014911289" sldId="492"/>
            <ac:graphicFrameMk id="9" creationId="{10D02A38-F800-4B95-954A-0D4F4B9F8498}"/>
          </ac:graphicFrameMkLst>
        </pc:graphicFrameChg>
        <pc:picChg chg="add mod">
          <ac:chgData name="Vanessa Reis" userId="52f5c992-c630-4a8f-a545-bf6c841bd153" providerId="ADAL" clId="{17D07B90-A1F6-449F-9C4C-D65926D22F13}" dt="2021-05-05T16:13:26.138" v="254" actId="1076"/>
          <ac:picMkLst>
            <pc:docMk/>
            <pc:sldMk cId="4014911289" sldId="492"/>
            <ac:picMk id="7" creationId="{9D865B13-8D9D-4E71-9EAE-27D244DC49E2}"/>
          </ac:picMkLst>
        </pc:picChg>
        <pc:picChg chg="del">
          <ac:chgData name="Vanessa Reis" userId="52f5c992-c630-4a8f-a545-bf6c841bd153" providerId="ADAL" clId="{17D07B90-A1F6-449F-9C4C-D65926D22F13}" dt="2021-05-05T16:11:16.122" v="232" actId="478"/>
          <ac:picMkLst>
            <pc:docMk/>
            <pc:sldMk cId="4014911289" sldId="492"/>
            <ac:picMk id="13" creationId="{AB4E8860-16B7-43FA-80D6-590D77ABBE03}"/>
          </ac:picMkLst>
        </pc:picChg>
      </pc:sldChg>
    </pc:docChg>
  </pc:docChgLst>
  <pc:docChgLst>
    <pc:chgData name="Vanessa Reis" userId="52f5c992-c630-4a8f-a545-bf6c841bd153" providerId="ADAL" clId="{B46B9C9F-8D0D-42AF-98DB-89371FEC2D00}"/>
    <pc:docChg chg="undo redo custSel addSld delSld modSld">
      <pc:chgData name="Vanessa Reis" userId="52f5c992-c630-4a8f-a545-bf6c841bd153" providerId="ADAL" clId="{B46B9C9F-8D0D-42AF-98DB-89371FEC2D00}" dt="2021-05-14T08:38:28.329" v="1845" actId="20577"/>
      <pc:docMkLst>
        <pc:docMk/>
      </pc:docMkLst>
      <pc:sldChg chg="modSp mod modAnim">
        <pc:chgData name="Vanessa Reis" userId="52f5c992-c630-4a8f-a545-bf6c841bd153" providerId="ADAL" clId="{B46B9C9F-8D0D-42AF-98DB-89371FEC2D00}" dt="2021-05-05T16:38:18.234" v="9" actId="1076"/>
        <pc:sldMkLst>
          <pc:docMk/>
          <pc:sldMk cId="2553422687" sldId="434"/>
        </pc:sldMkLst>
        <pc:spChg chg="mod">
          <ac:chgData name="Vanessa Reis" userId="52f5c992-c630-4a8f-a545-bf6c841bd153" providerId="ADAL" clId="{B46B9C9F-8D0D-42AF-98DB-89371FEC2D00}" dt="2021-05-05T16:38:18.234" v="9" actId="1076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Anim">
        <pc:chgData name="Vanessa Reis" userId="52f5c992-c630-4a8f-a545-bf6c841bd153" providerId="ADAL" clId="{B46B9C9F-8D0D-42AF-98DB-89371FEC2D00}" dt="2021-05-10T11:19:18.985" v="1202" actId="20577"/>
        <pc:sldMkLst>
          <pc:docMk/>
          <pc:sldMk cId="3721410091" sldId="462"/>
        </pc:sldMkLst>
        <pc:spChg chg="mod">
          <ac:chgData name="Vanessa Reis" userId="52f5c992-c630-4a8f-a545-bf6c841bd153" providerId="ADAL" clId="{B46B9C9F-8D0D-42AF-98DB-89371FEC2D00}" dt="2021-05-05T16:37:46.508" v="3" actId="20577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B46B9C9F-8D0D-42AF-98DB-89371FEC2D00}" dt="2021-05-10T11:19:18.985" v="1202" actId="20577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delAnim modAnim">
        <pc:chgData name="Vanessa Reis" userId="52f5c992-c630-4a8f-a545-bf6c841bd153" providerId="ADAL" clId="{B46B9C9F-8D0D-42AF-98DB-89371FEC2D00}" dt="2021-05-10T13:23:26.613" v="1385" actId="255"/>
        <pc:sldMkLst>
          <pc:docMk/>
          <pc:sldMk cId="2434985858" sldId="463"/>
        </pc:sldMkLst>
        <pc:spChg chg="add mod">
          <ac:chgData name="Vanessa Reis" userId="52f5c992-c630-4a8f-a545-bf6c841bd153" providerId="ADAL" clId="{B46B9C9F-8D0D-42AF-98DB-89371FEC2D00}" dt="2021-05-05T16:38:43.074" v="14" actId="255"/>
          <ac:spMkLst>
            <pc:docMk/>
            <pc:sldMk cId="2434985858" sldId="463"/>
            <ac:spMk id="4" creationId="{8892099C-9B3F-4157-98BA-FE64FF761B64}"/>
          </ac:spMkLst>
        </pc:spChg>
        <pc:spChg chg="add del mod">
          <ac:chgData name="Vanessa Reis" userId="52f5c992-c630-4a8f-a545-bf6c841bd153" providerId="ADAL" clId="{B46B9C9F-8D0D-42AF-98DB-89371FEC2D00}" dt="2021-05-05T16:40:29.546" v="56" actId="478"/>
          <ac:spMkLst>
            <pc:docMk/>
            <pc:sldMk cId="2434985858" sldId="463"/>
            <ac:spMk id="8" creationId="{274DED5C-4092-432B-96F9-E3EB4FB66C5B}"/>
          </ac:spMkLst>
        </pc:spChg>
        <pc:spChg chg="add mod">
          <ac:chgData name="Vanessa Reis" userId="52f5c992-c630-4a8f-a545-bf6c841bd153" providerId="ADAL" clId="{B46B9C9F-8D0D-42AF-98DB-89371FEC2D00}" dt="2021-05-10T13:23:26.613" v="1385" actId="255"/>
          <ac:spMkLst>
            <pc:docMk/>
            <pc:sldMk cId="2434985858" sldId="463"/>
            <ac:spMk id="11" creationId="{7BA85BE1-7FBE-4C58-AD10-8DD47CA45C2A}"/>
          </ac:spMkLst>
        </pc:spChg>
        <pc:spChg chg="add mod">
          <ac:chgData name="Vanessa Reis" userId="52f5c992-c630-4a8f-a545-bf6c841bd153" providerId="ADAL" clId="{B46B9C9F-8D0D-42AF-98DB-89371FEC2D00}" dt="2021-05-05T16:42:00.634" v="79" actId="20577"/>
          <ac:spMkLst>
            <pc:docMk/>
            <pc:sldMk cId="2434985858" sldId="463"/>
            <ac:spMk id="13" creationId="{A913B65C-45E4-4650-9BDF-C05D6658915C}"/>
          </ac:spMkLst>
        </pc:spChg>
        <pc:spChg chg="del">
          <ac:chgData name="Vanessa Reis" userId="52f5c992-c630-4a8f-a545-bf6c841bd153" providerId="ADAL" clId="{B46B9C9F-8D0D-42AF-98DB-89371FEC2D00}" dt="2021-05-05T16:38:32.586" v="11" actId="478"/>
          <ac:spMkLst>
            <pc:docMk/>
            <pc:sldMk cId="2434985858" sldId="463"/>
            <ac:spMk id="14" creationId="{2ABE297A-FB3C-47C7-AE41-61E78BE1B3AD}"/>
          </ac:spMkLst>
        </pc:spChg>
        <pc:spChg chg="add mod">
          <ac:chgData name="Vanessa Reis" userId="52f5c992-c630-4a8f-a545-bf6c841bd153" providerId="ADAL" clId="{B46B9C9F-8D0D-42AF-98DB-89371FEC2D00}" dt="2021-05-05T16:53:59.284" v="384" actId="1076"/>
          <ac:spMkLst>
            <pc:docMk/>
            <pc:sldMk cId="2434985858" sldId="463"/>
            <ac:spMk id="15" creationId="{17B4EEDA-39C3-4F6A-B6DF-D05F6B3F7EF8}"/>
          </ac:spMkLst>
        </pc:spChg>
        <pc:graphicFrameChg chg="add mod modGraphic">
          <ac:chgData name="Vanessa Reis" userId="52f5c992-c630-4a8f-a545-bf6c841bd153" providerId="ADAL" clId="{B46B9C9F-8D0D-42AF-98DB-89371FEC2D00}" dt="2021-05-10T13:23:12.373" v="1382" actId="255"/>
          <ac:graphicFrameMkLst>
            <pc:docMk/>
            <pc:sldMk cId="2434985858" sldId="463"/>
            <ac:graphicFrameMk id="5" creationId="{43E78A0E-2D4A-490E-A249-7A56F7EBF9F0}"/>
          </ac:graphicFrameMkLst>
        </pc:graphicFrameChg>
        <pc:graphicFrameChg chg="del">
          <ac:chgData name="Vanessa Reis" userId="52f5c992-c630-4a8f-a545-bf6c841bd153" providerId="ADAL" clId="{B46B9C9F-8D0D-42AF-98DB-89371FEC2D00}" dt="2021-05-05T16:38:30.908" v="10" actId="478"/>
          <ac:graphicFrameMkLst>
            <pc:docMk/>
            <pc:sldMk cId="2434985858" sldId="463"/>
            <ac:graphicFrameMk id="7" creationId="{91DCE429-5ECA-46EE-83E6-8C1EE3054746}"/>
          </ac:graphicFrameMkLst>
        </pc:graphicFrameChg>
        <pc:picChg chg="add del mod">
          <ac:chgData name="Vanessa Reis" userId="52f5c992-c630-4a8f-a545-bf6c841bd153" providerId="ADAL" clId="{B46B9C9F-8D0D-42AF-98DB-89371FEC2D00}" dt="2021-05-05T16:40:29.546" v="56" actId="478"/>
          <ac:picMkLst>
            <pc:docMk/>
            <pc:sldMk cId="2434985858" sldId="463"/>
            <ac:picMk id="6" creationId="{8053EEE0-AAD4-45DC-9608-4E11A1700833}"/>
          </ac:picMkLst>
        </pc:picChg>
        <pc:picChg chg="add mod">
          <ac:chgData name="Vanessa Reis" userId="52f5c992-c630-4a8f-a545-bf6c841bd153" providerId="ADAL" clId="{B46B9C9F-8D0D-42AF-98DB-89371FEC2D00}" dt="2021-05-05T16:41:30.776" v="70" actId="1076"/>
          <ac:picMkLst>
            <pc:docMk/>
            <pc:sldMk cId="2434985858" sldId="463"/>
            <ac:picMk id="9" creationId="{7AA14783-8E5B-491D-A687-4B1631A2FA09}"/>
          </ac:picMkLst>
        </pc:picChg>
        <pc:picChg chg="add mod">
          <ac:chgData name="Vanessa Reis" userId="52f5c992-c630-4a8f-a545-bf6c841bd153" providerId="ADAL" clId="{B46B9C9F-8D0D-42AF-98DB-89371FEC2D00}" dt="2021-05-05T16:41:25.449" v="69" actId="1076"/>
          <ac:picMkLst>
            <pc:docMk/>
            <pc:sldMk cId="2434985858" sldId="463"/>
            <ac:picMk id="10" creationId="{2B3125C1-F290-49A4-900E-3DBC9F482790}"/>
          </ac:picMkLst>
        </pc:picChg>
      </pc:sldChg>
      <pc:sldChg chg="modSp modAnim">
        <pc:chgData name="Vanessa Reis" userId="52f5c992-c630-4a8f-a545-bf6c841bd153" providerId="ADAL" clId="{B46B9C9F-8D0D-42AF-98DB-89371FEC2D00}" dt="2021-05-05T16:56:55.821" v="444"/>
        <pc:sldMkLst>
          <pc:docMk/>
          <pc:sldMk cId="529724505" sldId="464"/>
        </pc:sldMkLst>
        <pc:spChg chg="mod">
          <ac:chgData name="Vanessa Reis" userId="52f5c992-c630-4a8f-a545-bf6c841bd153" providerId="ADAL" clId="{B46B9C9F-8D0D-42AF-98DB-89371FEC2D00}" dt="2021-05-05T16:56:55.821" v="444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">
        <pc:chgData name="Vanessa Reis" userId="52f5c992-c630-4a8f-a545-bf6c841bd153" providerId="ADAL" clId="{B46B9C9F-8D0D-42AF-98DB-89371FEC2D00}" dt="2021-05-10T13:55:12.131" v="1824" actId="1076"/>
        <pc:sldMkLst>
          <pc:docMk/>
          <pc:sldMk cId="4148995779" sldId="465"/>
        </pc:sldMkLst>
        <pc:spChg chg="mod">
          <ac:chgData name="Vanessa Reis" userId="52f5c992-c630-4a8f-a545-bf6c841bd153" providerId="ADAL" clId="{B46B9C9F-8D0D-42AF-98DB-89371FEC2D00}" dt="2021-05-10T13:24:31.178" v="1394"/>
          <ac:spMkLst>
            <pc:docMk/>
            <pc:sldMk cId="4148995779" sldId="465"/>
            <ac:spMk id="6" creationId="{3EBBABEA-986D-452F-B0EF-7F227F7B390F}"/>
          </ac:spMkLst>
        </pc:spChg>
        <pc:spChg chg="mod">
          <ac:chgData name="Vanessa Reis" userId="52f5c992-c630-4a8f-a545-bf6c841bd153" providerId="ADAL" clId="{B46B9C9F-8D0D-42AF-98DB-89371FEC2D00}" dt="2021-05-10T13:24:31.178" v="1394"/>
          <ac:spMkLst>
            <pc:docMk/>
            <pc:sldMk cId="4148995779" sldId="465"/>
            <ac:spMk id="8" creationId="{60378D6F-366E-4655-B92A-C870D153B2F4}"/>
          </ac:spMkLst>
        </pc:spChg>
        <pc:spChg chg="mod">
          <ac:chgData name="Vanessa Reis" userId="52f5c992-c630-4a8f-a545-bf6c841bd153" providerId="ADAL" clId="{B46B9C9F-8D0D-42AF-98DB-89371FEC2D00}" dt="2021-05-10T13:24:31.178" v="1394"/>
          <ac:spMkLst>
            <pc:docMk/>
            <pc:sldMk cId="4148995779" sldId="465"/>
            <ac:spMk id="9" creationId="{E02C0E03-1AAC-447C-BF72-1C6EF417FFE9}"/>
          </ac:spMkLst>
        </pc:spChg>
        <pc:spChg chg="mod">
          <ac:chgData name="Vanessa Reis" userId="52f5c992-c630-4a8f-a545-bf6c841bd153" providerId="ADAL" clId="{B46B9C9F-8D0D-42AF-98DB-89371FEC2D00}" dt="2021-05-10T13:24:31.178" v="1394"/>
          <ac:spMkLst>
            <pc:docMk/>
            <pc:sldMk cId="4148995779" sldId="465"/>
            <ac:spMk id="10" creationId="{F6650354-DE64-4FC9-9CB1-069A931F3471}"/>
          </ac:spMkLst>
        </pc:spChg>
        <pc:spChg chg="mod">
          <ac:chgData name="Vanessa Reis" userId="52f5c992-c630-4a8f-a545-bf6c841bd153" providerId="ADAL" clId="{B46B9C9F-8D0D-42AF-98DB-89371FEC2D00}" dt="2021-05-10T13:24:31.178" v="1394"/>
          <ac:spMkLst>
            <pc:docMk/>
            <pc:sldMk cId="4148995779" sldId="465"/>
            <ac:spMk id="11" creationId="{E0E6A9C7-EB8C-43F7-83BC-9DE931B45E58}"/>
          </ac:spMkLst>
        </pc:spChg>
        <pc:spChg chg="add mod">
          <ac:chgData name="Vanessa Reis" userId="52f5c992-c630-4a8f-a545-bf6c841bd153" providerId="ADAL" clId="{B46B9C9F-8D0D-42AF-98DB-89371FEC2D00}" dt="2021-05-10T13:24:50.935" v="1406" actId="255"/>
          <ac:spMkLst>
            <pc:docMk/>
            <pc:sldMk cId="4148995779" sldId="465"/>
            <ac:spMk id="12" creationId="{1CF0AF3C-C49A-445A-8D96-DFFC5CD565EB}"/>
          </ac:spMkLst>
        </pc:spChg>
        <pc:spChg chg="mod">
          <ac:chgData name="Vanessa Reis" userId="52f5c992-c630-4a8f-a545-bf6c841bd153" providerId="ADAL" clId="{B46B9C9F-8D0D-42AF-98DB-89371FEC2D00}" dt="2021-05-10T13:24:31.178" v="1394"/>
          <ac:spMkLst>
            <pc:docMk/>
            <pc:sldMk cId="4148995779" sldId="465"/>
            <ac:spMk id="13" creationId="{4854552E-1691-4624-AF31-2C9852C013B3}"/>
          </ac:spMkLst>
        </pc:spChg>
        <pc:spChg chg="del">
          <ac:chgData name="Vanessa Reis" userId="52f5c992-c630-4a8f-a545-bf6c841bd153" providerId="ADAL" clId="{B46B9C9F-8D0D-42AF-98DB-89371FEC2D00}" dt="2021-05-05T16:42:17.001" v="88" actId="478"/>
          <ac:spMkLst>
            <pc:docMk/>
            <pc:sldMk cId="4148995779" sldId="465"/>
            <ac:spMk id="18" creationId="{E8FC2BC2-04B4-4794-9444-8087E3038701}"/>
          </ac:spMkLst>
        </pc:spChg>
        <pc:spChg chg="del">
          <ac:chgData name="Vanessa Reis" userId="52f5c992-c630-4a8f-a545-bf6c841bd153" providerId="ADAL" clId="{B46B9C9F-8D0D-42AF-98DB-89371FEC2D00}" dt="2021-05-05T16:42:14.617" v="87" actId="478"/>
          <ac:spMkLst>
            <pc:docMk/>
            <pc:sldMk cId="4148995779" sldId="465"/>
            <ac:spMk id="20" creationId="{5D7F498E-90B5-458E-8B78-D307FFD93BD1}"/>
          </ac:spMkLst>
        </pc:spChg>
        <pc:spChg chg="del">
          <ac:chgData name="Vanessa Reis" userId="52f5c992-c630-4a8f-a545-bf6c841bd153" providerId="ADAL" clId="{B46B9C9F-8D0D-42AF-98DB-89371FEC2D00}" dt="2021-05-05T16:42:14.009" v="86" actId="478"/>
          <ac:spMkLst>
            <pc:docMk/>
            <pc:sldMk cId="4148995779" sldId="465"/>
            <ac:spMk id="21" creationId="{CC839367-32E1-4539-8FEC-6821C3B785B0}"/>
          </ac:spMkLst>
        </pc:spChg>
        <pc:spChg chg="del">
          <ac:chgData name="Vanessa Reis" userId="52f5c992-c630-4a8f-a545-bf6c841bd153" providerId="ADAL" clId="{B46B9C9F-8D0D-42AF-98DB-89371FEC2D00}" dt="2021-05-05T16:42:13.577" v="85" actId="478"/>
          <ac:spMkLst>
            <pc:docMk/>
            <pc:sldMk cId="4148995779" sldId="465"/>
            <ac:spMk id="22" creationId="{730F2DDA-0610-4358-B38F-AED8145A789A}"/>
          </ac:spMkLst>
        </pc:spChg>
        <pc:spChg chg="del">
          <ac:chgData name="Vanessa Reis" userId="52f5c992-c630-4a8f-a545-bf6c841bd153" providerId="ADAL" clId="{B46B9C9F-8D0D-42AF-98DB-89371FEC2D00}" dt="2021-05-05T16:42:11.881" v="82" actId="478"/>
          <ac:spMkLst>
            <pc:docMk/>
            <pc:sldMk cId="4148995779" sldId="465"/>
            <ac:spMk id="24" creationId="{2BCDDB2C-841A-46A6-A026-30D58036E874}"/>
          </ac:spMkLst>
        </pc:spChg>
        <pc:spChg chg="del">
          <ac:chgData name="Vanessa Reis" userId="52f5c992-c630-4a8f-a545-bf6c841bd153" providerId="ADAL" clId="{B46B9C9F-8D0D-42AF-98DB-89371FEC2D00}" dt="2021-05-05T16:42:12.409" v="83" actId="478"/>
          <ac:spMkLst>
            <pc:docMk/>
            <pc:sldMk cId="4148995779" sldId="465"/>
            <ac:spMk id="25" creationId="{E5856103-A9D0-4CED-BC71-6E52F39DEC3B}"/>
          </ac:spMkLst>
        </pc:spChg>
        <pc:spChg chg="del">
          <ac:chgData name="Vanessa Reis" userId="52f5c992-c630-4a8f-a545-bf6c841bd153" providerId="ADAL" clId="{B46B9C9F-8D0D-42AF-98DB-89371FEC2D00}" dt="2021-05-05T16:42:12.985" v="84" actId="478"/>
          <ac:spMkLst>
            <pc:docMk/>
            <pc:sldMk cId="4148995779" sldId="465"/>
            <ac:spMk id="26" creationId="{D9C44641-4318-4C59-BB8B-D1E57E56A412}"/>
          </ac:spMkLst>
        </pc:spChg>
        <pc:grpChg chg="add del mod">
          <ac:chgData name="Vanessa Reis" userId="52f5c992-c630-4a8f-a545-bf6c841bd153" providerId="ADAL" clId="{B46B9C9F-8D0D-42AF-98DB-89371FEC2D00}" dt="2021-05-10T13:24:48.118" v="1401"/>
          <ac:grpSpMkLst>
            <pc:docMk/>
            <pc:sldMk cId="4148995779" sldId="465"/>
            <ac:grpSpMk id="4" creationId="{69CBEE07-59F6-447D-95C7-4BB1277947ED}"/>
          </ac:grpSpMkLst>
        </pc:grpChg>
        <pc:graphicFrameChg chg="del">
          <ac:chgData name="Vanessa Reis" userId="52f5c992-c630-4a8f-a545-bf6c841bd153" providerId="ADAL" clId="{B46B9C9F-8D0D-42AF-98DB-89371FEC2D00}" dt="2021-05-05T16:42:10.841" v="81" actId="478"/>
          <ac:graphicFrameMkLst>
            <pc:docMk/>
            <pc:sldMk cId="4148995779" sldId="465"/>
            <ac:graphicFrameMk id="19" creationId="{C63A56EF-34A7-4FDA-BAD4-FC1AC05F8A88}"/>
          </ac:graphicFrameMkLst>
        </pc:graphicFrameChg>
        <pc:graphicFrameChg chg="del">
          <ac:chgData name="Vanessa Reis" userId="52f5c992-c630-4a8f-a545-bf6c841bd153" providerId="ADAL" clId="{B46B9C9F-8D0D-42AF-98DB-89371FEC2D00}" dt="2021-05-05T16:42:09.162" v="80" actId="478"/>
          <ac:graphicFrameMkLst>
            <pc:docMk/>
            <pc:sldMk cId="4148995779" sldId="465"/>
            <ac:graphicFrameMk id="23" creationId="{8D98BC8C-C315-48D6-A6A1-06B8C558962A}"/>
          </ac:graphicFrameMkLst>
        </pc:graphicFrameChg>
        <pc:picChg chg="add mod">
          <ac:chgData name="Vanessa Reis" userId="52f5c992-c630-4a8f-a545-bf6c841bd153" providerId="ADAL" clId="{B46B9C9F-8D0D-42AF-98DB-89371FEC2D00}" dt="2021-05-10T13:54:33.827" v="1822" actId="1076"/>
          <ac:picMkLst>
            <pc:docMk/>
            <pc:sldMk cId="4148995779" sldId="465"/>
            <ac:picMk id="3" creationId="{386224D9-18A7-47B0-8768-E3C99883A530}"/>
          </ac:picMkLst>
        </pc:picChg>
        <pc:picChg chg="mod">
          <ac:chgData name="Vanessa Reis" userId="52f5c992-c630-4a8f-a545-bf6c841bd153" providerId="ADAL" clId="{B46B9C9F-8D0D-42AF-98DB-89371FEC2D00}" dt="2021-05-10T13:24:31.178" v="1394"/>
          <ac:picMkLst>
            <pc:docMk/>
            <pc:sldMk cId="4148995779" sldId="465"/>
            <ac:picMk id="5" creationId="{389D1920-3504-4326-9E2D-DD27F6DF4B50}"/>
          </ac:picMkLst>
        </pc:picChg>
        <pc:picChg chg="add mod">
          <ac:chgData name="Vanessa Reis" userId="52f5c992-c630-4a8f-a545-bf6c841bd153" providerId="ADAL" clId="{B46B9C9F-8D0D-42AF-98DB-89371FEC2D00}" dt="2021-05-10T13:55:12.131" v="1824" actId="1076"/>
          <ac:picMkLst>
            <pc:docMk/>
            <pc:sldMk cId="4148995779" sldId="465"/>
            <ac:picMk id="14" creationId="{909F1A14-44F3-45D3-9317-F98A643E4189}"/>
          </ac:picMkLst>
        </pc:picChg>
      </pc:sldChg>
      <pc:sldChg chg="addSp delSp modSp mod">
        <pc:chgData name="Vanessa Reis" userId="52f5c992-c630-4a8f-a545-bf6c841bd153" providerId="ADAL" clId="{B46B9C9F-8D0D-42AF-98DB-89371FEC2D00}" dt="2021-05-10T13:15:16.329" v="1372" actId="113"/>
        <pc:sldMkLst>
          <pc:docMk/>
          <pc:sldMk cId="338255503" sldId="466"/>
        </pc:sldMkLst>
        <pc:spChg chg="add mod">
          <ac:chgData name="Vanessa Reis" userId="52f5c992-c630-4a8f-a545-bf6c841bd153" providerId="ADAL" clId="{B46B9C9F-8D0D-42AF-98DB-89371FEC2D00}" dt="2021-05-06T14:59:53.078" v="598" actId="1076"/>
          <ac:spMkLst>
            <pc:docMk/>
            <pc:sldMk cId="338255503" sldId="466"/>
            <ac:spMk id="3" creationId="{9CDB195D-B05F-4511-8CE0-5659981CDFB7}"/>
          </ac:spMkLst>
        </pc:spChg>
        <pc:spChg chg="del">
          <ac:chgData name="Vanessa Reis" userId="52f5c992-c630-4a8f-a545-bf6c841bd153" providerId="ADAL" clId="{B46B9C9F-8D0D-42AF-98DB-89371FEC2D00}" dt="2021-05-05T17:00:00.024" v="554" actId="478"/>
          <ac:spMkLst>
            <pc:docMk/>
            <pc:sldMk cId="338255503" sldId="466"/>
            <ac:spMk id="4" creationId="{9A33C84A-CC3C-4BD3-AA94-7EBE876F2707}"/>
          </ac:spMkLst>
        </pc:spChg>
        <pc:spChg chg="add del">
          <ac:chgData name="Vanessa Reis" userId="52f5c992-c630-4a8f-a545-bf6c841bd153" providerId="ADAL" clId="{B46B9C9F-8D0D-42AF-98DB-89371FEC2D00}" dt="2021-05-06T14:59:45.810" v="596" actId="22"/>
          <ac:spMkLst>
            <pc:docMk/>
            <pc:sldMk cId="338255503" sldId="466"/>
            <ac:spMk id="6" creationId="{07ABC4BC-3445-461A-BF40-0660F3EED7B4}"/>
          </ac:spMkLst>
        </pc:spChg>
        <pc:graphicFrameChg chg="add del mod">
          <ac:chgData name="Vanessa Reis" userId="52f5c992-c630-4a8f-a545-bf6c841bd153" providerId="ADAL" clId="{B46B9C9F-8D0D-42AF-98DB-89371FEC2D00}" dt="2021-05-06T14:59:33.914" v="589"/>
          <ac:graphicFrameMkLst>
            <pc:docMk/>
            <pc:sldMk cId="338255503" sldId="466"/>
            <ac:graphicFrameMk id="2" creationId="{B310751A-56D4-469E-A7B2-91F9EAC7FD57}"/>
          </ac:graphicFrameMkLst>
        </pc:graphicFrameChg>
        <pc:graphicFrameChg chg="add del mod">
          <ac:chgData name="Vanessa Reis" userId="52f5c992-c630-4a8f-a545-bf6c841bd153" providerId="ADAL" clId="{B46B9C9F-8D0D-42AF-98DB-89371FEC2D00}" dt="2021-05-06T13:24:09.507" v="578"/>
          <ac:graphicFrameMkLst>
            <pc:docMk/>
            <pc:sldMk cId="338255503" sldId="466"/>
            <ac:graphicFrameMk id="2" creationId="{EEBAF280-4A62-4871-B0FE-0224EB1249E5}"/>
          </ac:graphicFrameMkLst>
        </pc:graphicFrameChg>
        <pc:graphicFrameChg chg="add del mod modGraphic">
          <ac:chgData name="Vanessa Reis" userId="52f5c992-c630-4a8f-a545-bf6c841bd153" providerId="ADAL" clId="{B46B9C9F-8D0D-42AF-98DB-89371FEC2D00}" dt="2021-05-06T14:59:26.677" v="587" actId="478"/>
          <ac:graphicFrameMkLst>
            <pc:docMk/>
            <pc:sldMk cId="338255503" sldId="466"/>
            <ac:graphicFrameMk id="5" creationId="{BF7F4F46-D56C-47FC-9B66-4CD6832CFD53}"/>
          </ac:graphicFrameMkLst>
        </pc:graphicFrameChg>
        <pc:graphicFrameChg chg="add mod modGraphic">
          <ac:chgData name="Vanessa Reis" userId="52f5c992-c630-4a8f-a545-bf6c841bd153" providerId="ADAL" clId="{B46B9C9F-8D0D-42AF-98DB-89371FEC2D00}" dt="2021-05-10T13:15:16.329" v="1372" actId="113"/>
          <ac:graphicFrameMkLst>
            <pc:docMk/>
            <pc:sldMk cId="338255503" sldId="466"/>
            <ac:graphicFrameMk id="7" creationId="{41D357EB-7442-4A13-A50C-3A219EC4EDD9}"/>
          </ac:graphicFrameMkLst>
        </pc:graphicFrameChg>
      </pc:sldChg>
      <pc:sldChg chg="addSp delSp modSp mod modAnim">
        <pc:chgData name="Vanessa Reis" userId="52f5c992-c630-4a8f-a545-bf6c841bd153" providerId="ADAL" clId="{B46B9C9F-8D0D-42AF-98DB-89371FEC2D00}" dt="2021-05-10T13:29:03.648" v="1454" actId="255"/>
        <pc:sldMkLst>
          <pc:docMk/>
          <pc:sldMk cId="1150625299" sldId="467"/>
        </pc:sldMkLst>
        <pc:spChg chg="add mod">
          <ac:chgData name="Vanessa Reis" userId="52f5c992-c630-4a8f-a545-bf6c841bd153" providerId="ADAL" clId="{B46B9C9F-8D0D-42AF-98DB-89371FEC2D00}" dt="2021-05-10T13:29:03.648" v="1454" actId="255"/>
          <ac:spMkLst>
            <pc:docMk/>
            <pc:sldMk cId="1150625299" sldId="467"/>
            <ac:spMk id="10" creationId="{28B15FB0-0866-47EE-8526-999760D8A45C}"/>
          </ac:spMkLst>
        </pc:spChg>
        <pc:spChg chg="mod">
          <ac:chgData name="Vanessa Reis" userId="52f5c992-c630-4a8f-a545-bf6c841bd153" providerId="ADAL" clId="{B46B9C9F-8D0D-42AF-98DB-89371FEC2D00}" dt="2021-05-10T13:28:54.793" v="1452" actId="255"/>
          <ac:spMkLst>
            <pc:docMk/>
            <pc:sldMk cId="1150625299" sldId="467"/>
            <ac:spMk id="15" creationId="{AC36B5A4-B1BD-4CBE-8416-74BD2E5C8F6A}"/>
          </ac:spMkLst>
        </pc:spChg>
        <pc:spChg chg="mod">
          <ac:chgData name="Vanessa Reis" userId="52f5c992-c630-4a8f-a545-bf6c841bd153" providerId="ADAL" clId="{B46B9C9F-8D0D-42AF-98DB-89371FEC2D00}" dt="2021-05-10T13:28:59.385" v="1453" actId="255"/>
          <ac:spMkLst>
            <pc:docMk/>
            <pc:sldMk cId="1150625299" sldId="467"/>
            <ac:spMk id="16" creationId="{4B3F213D-61F1-4AC4-8CFD-4785E65A65F3}"/>
          </ac:spMkLst>
        </pc:spChg>
        <pc:picChg chg="add mod">
          <ac:chgData name="Vanessa Reis" userId="52f5c992-c630-4a8f-a545-bf6c841bd153" providerId="ADAL" clId="{B46B9C9F-8D0D-42AF-98DB-89371FEC2D00}" dt="2021-05-06T14:58:48.241" v="584" actId="14100"/>
          <ac:picMkLst>
            <pc:docMk/>
            <pc:sldMk cId="1150625299" sldId="467"/>
            <ac:picMk id="7" creationId="{50F1338C-A95C-4D21-ACC7-16C1B9640839}"/>
          </ac:picMkLst>
        </pc:picChg>
        <pc:picChg chg="add mod">
          <ac:chgData name="Vanessa Reis" userId="52f5c992-c630-4a8f-a545-bf6c841bd153" providerId="ADAL" clId="{B46B9C9F-8D0D-42AF-98DB-89371FEC2D00}" dt="2021-05-05T16:58:18.044" v="467" actId="1076"/>
          <ac:picMkLst>
            <pc:docMk/>
            <pc:sldMk cId="1150625299" sldId="467"/>
            <ac:picMk id="8" creationId="{7E08D6F2-51CD-4C6F-8EEB-6563A852EA88}"/>
          </ac:picMkLst>
        </pc:picChg>
        <pc:picChg chg="add mod">
          <ac:chgData name="Vanessa Reis" userId="52f5c992-c630-4a8f-a545-bf6c841bd153" providerId="ADAL" clId="{B46B9C9F-8D0D-42AF-98DB-89371FEC2D00}" dt="2021-05-06T14:58:56.179" v="586" actId="1076"/>
          <ac:picMkLst>
            <pc:docMk/>
            <pc:sldMk cId="1150625299" sldId="467"/>
            <ac:picMk id="9" creationId="{18B2B220-E0D0-469E-B5DF-4DE31CC9F106}"/>
          </ac:picMkLst>
        </pc:picChg>
        <pc:picChg chg="del">
          <ac:chgData name="Vanessa Reis" userId="52f5c992-c630-4a8f-a545-bf6c841bd153" providerId="ADAL" clId="{B46B9C9F-8D0D-42AF-98DB-89371FEC2D00}" dt="2021-05-05T16:57:06.196" v="445" actId="478"/>
          <ac:picMkLst>
            <pc:docMk/>
            <pc:sldMk cId="1150625299" sldId="467"/>
            <ac:picMk id="13" creationId="{00C93090-99F2-405C-80C5-4AEB4E0CC172}"/>
          </ac:picMkLst>
        </pc:picChg>
        <pc:picChg chg="del">
          <ac:chgData name="Vanessa Reis" userId="52f5c992-c630-4a8f-a545-bf6c841bd153" providerId="ADAL" clId="{B46B9C9F-8D0D-42AF-98DB-89371FEC2D00}" dt="2021-05-05T16:57:06.676" v="446" actId="478"/>
          <ac:picMkLst>
            <pc:docMk/>
            <pc:sldMk cId="1150625299" sldId="467"/>
            <ac:picMk id="14" creationId="{3CAD50F2-25EC-4D35-A2C1-45A22601C9C3}"/>
          </ac:picMkLst>
        </pc:picChg>
      </pc:sldChg>
      <pc:sldChg chg="addSp delSp modSp mod">
        <pc:chgData name="Vanessa Reis" userId="52f5c992-c630-4a8f-a545-bf6c841bd153" providerId="ADAL" clId="{B46B9C9F-8D0D-42AF-98DB-89371FEC2D00}" dt="2021-05-14T08:37:33.628" v="1839" actId="20577"/>
        <pc:sldMkLst>
          <pc:docMk/>
          <pc:sldMk cId="2448194585" sldId="475"/>
        </pc:sldMkLst>
        <pc:spChg chg="del">
          <ac:chgData name="Vanessa Reis" userId="52f5c992-c630-4a8f-a545-bf6c841bd153" providerId="ADAL" clId="{B46B9C9F-8D0D-42AF-98DB-89371FEC2D00}" dt="2021-05-05T16:55:54.101" v="434" actId="478"/>
          <ac:spMkLst>
            <pc:docMk/>
            <pc:sldMk cId="2448194585" sldId="475"/>
            <ac:spMk id="8" creationId="{36C567F4-42FC-48E0-986D-A540B7CCCCEF}"/>
          </ac:spMkLst>
        </pc:spChg>
        <pc:spChg chg="add del mod">
          <ac:chgData name="Vanessa Reis" userId="52f5c992-c630-4a8f-a545-bf6c841bd153" providerId="ADAL" clId="{B46B9C9F-8D0D-42AF-98DB-89371FEC2D00}" dt="2021-05-05T16:55:58.438" v="436"/>
          <ac:spMkLst>
            <pc:docMk/>
            <pc:sldMk cId="2448194585" sldId="475"/>
            <ac:spMk id="9" creationId="{B9F3969A-3E1F-43C5-936B-368F0F87C366}"/>
          </ac:spMkLst>
        </pc:spChg>
        <pc:spChg chg="add mod">
          <ac:chgData name="Vanessa Reis" userId="52f5c992-c630-4a8f-a545-bf6c841bd153" providerId="ADAL" clId="{B46B9C9F-8D0D-42AF-98DB-89371FEC2D00}" dt="2021-05-14T08:37:33.628" v="1839" actId="20577"/>
          <ac:spMkLst>
            <pc:docMk/>
            <pc:sldMk cId="2448194585" sldId="475"/>
            <ac:spMk id="10" creationId="{1B034717-707B-4AEE-A85F-68E46101EB01}"/>
          </ac:spMkLst>
        </pc:spChg>
        <pc:spChg chg="add mod">
          <ac:chgData name="Vanessa Reis" userId="52f5c992-c630-4a8f-a545-bf6c841bd153" providerId="ADAL" clId="{B46B9C9F-8D0D-42AF-98DB-89371FEC2D00}" dt="2021-05-10T13:28:00.891" v="1446" actId="1076"/>
          <ac:spMkLst>
            <pc:docMk/>
            <pc:sldMk cId="2448194585" sldId="475"/>
            <ac:spMk id="11" creationId="{EAD6CFAC-60AD-445C-A157-D303CF6E9F31}"/>
          </ac:spMkLst>
        </pc:spChg>
        <pc:spChg chg="del">
          <ac:chgData name="Vanessa Reis" userId="52f5c992-c630-4a8f-a545-bf6c841bd153" providerId="ADAL" clId="{B46B9C9F-8D0D-42AF-98DB-89371FEC2D00}" dt="2021-05-05T16:55:48.148" v="430" actId="478"/>
          <ac:spMkLst>
            <pc:docMk/>
            <pc:sldMk cId="2448194585" sldId="475"/>
            <ac:spMk id="13" creationId="{5693BD26-B1EE-4E42-863F-230FB9EBFA60}"/>
          </ac:spMkLst>
        </pc:spChg>
        <pc:spChg chg="del">
          <ac:chgData name="Vanessa Reis" userId="52f5c992-c630-4a8f-a545-bf6c841bd153" providerId="ADAL" clId="{B46B9C9F-8D0D-42AF-98DB-89371FEC2D00}" dt="2021-05-05T16:55:45.589" v="428" actId="478"/>
          <ac:spMkLst>
            <pc:docMk/>
            <pc:sldMk cId="2448194585" sldId="475"/>
            <ac:spMk id="14" creationId="{38B810AD-D92B-4EE0-B291-E1508F792466}"/>
          </ac:spMkLst>
        </pc:spChg>
        <pc:spChg chg="del">
          <ac:chgData name="Vanessa Reis" userId="52f5c992-c630-4a8f-a545-bf6c841bd153" providerId="ADAL" clId="{B46B9C9F-8D0D-42AF-98DB-89371FEC2D00}" dt="2021-05-05T16:55:46.885" v="429" actId="478"/>
          <ac:spMkLst>
            <pc:docMk/>
            <pc:sldMk cId="2448194585" sldId="475"/>
            <ac:spMk id="15" creationId="{2C94E82D-E77E-45EB-AEFE-AC5C6655EE4E}"/>
          </ac:spMkLst>
        </pc:spChg>
        <pc:spChg chg="del">
          <ac:chgData name="Vanessa Reis" userId="52f5c992-c630-4a8f-a545-bf6c841bd153" providerId="ADAL" clId="{B46B9C9F-8D0D-42AF-98DB-89371FEC2D00}" dt="2021-05-05T16:55:50.085" v="431" actId="478"/>
          <ac:spMkLst>
            <pc:docMk/>
            <pc:sldMk cId="2448194585" sldId="475"/>
            <ac:spMk id="16" creationId="{3780136C-2D99-48C6-B135-F9CB74B24E48}"/>
          </ac:spMkLst>
        </pc:spChg>
        <pc:spChg chg="del">
          <ac:chgData name="Vanessa Reis" userId="52f5c992-c630-4a8f-a545-bf6c841bd153" providerId="ADAL" clId="{B46B9C9F-8D0D-42AF-98DB-89371FEC2D00}" dt="2021-05-05T16:55:51.188" v="432" actId="478"/>
          <ac:spMkLst>
            <pc:docMk/>
            <pc:sldMk cId="2448194585" sldId="475"/>
            <ac:spMk id="17" creationId="{8743A1C0-C54A-45B7-8185-A71B9FA63AA4}"/>
          </ac:spMkLst>
        </pc:spChg>
        <pc:spChg chg="add mod">
          <ac:chgData name="Vanessa Reis" userId="52f5c992-c630-4a8f-a545-bf6c841bd153" providerId="ADAL" clId="{B46B9C9F-8D0D-42AF-98DB-89371FEC2D00}" dt="2021-05-10T13:28:06.315" v="1447" actId="1076"/>
          <ac:spMkLst>
            <pc:docMk/>
            <pc:sldMk cId="2448194585" sldId="475"/>
            <ac:spMk id="18" creationId="{192766D3-885E-41B6-8C4A-2062B26D13B5}"/>
          </ac:spMkLst>
        </pc:spChg>
        <pc:spChg chg="add mod">
          <ac:chgData name="Vanessa Reis" userId="52f5c992-c630-4a8f-a545-bf6c841bd153" providerId="ADAL" clId="{B46B9C9F-8D0D-42AF-98DB-89371FEC2D00}" dt="2021-05-10T13:28:13.524" v="1448" actId="1076"/>
          <ac:spMkLst>
            <pc:docMk/>
            <pc:sldMk cId="2448194585" sldId="475"/>
            <ac:spMk id="19" creationId="{8866C7B6-AA99-4FA4-AFC4-DB27B216D2DD}"/>
          </ac:spMkLst>
        </pc:spChg>
        <pc:spChg chg="add mod">
          <ac:chgData name="Vanessa Reis" userId="52f5c992-c630-4a8f-a545-bf6c841bd153" providerId="ADAL" clId="{B46B9C9F-8D0D-42AF-98DB-89371FEC2D00}" dt="2021-05-10T13:28:37.890" v="1451" actId="1076"/>
          <ac:spMkLst>
            <pc:docMk/>
            <pc:sldMk cId="2448194585" sldId="475"/>
            <ac:spMk id="20" creationId="{8E95E2CE-4247-4E13-8031-0ED218BD3360}"/>
          </ac:spMkLst>
        </pc:spChg>
        <pc:graphicFrameChg chg="del">
          <ac:chgData name="Vanessa Reis" userId="52f5c992-c630-4a8f-a545-bf6c841bd153" providerId="ADAL" clId="{B46B9C9F-8D0D-42AF-98DB-89371FEC2D00}" dt="2021-05-05T16:55:52.645" v="433" actId="478"/>
          <ac:graphicFrameMkLst>
            <pc:docMk/>
            <pc:sldMk cId="2448194585" sldId="475"/>
            <ac:graphicFrameMk id="12" creationId="{6C2F0CCD-D91D-4999-8387-BF11AB2E8ADB}"/>
          </ac:graphicFrameMkLst>
        </pc:graphicFrameChg>
        <pc:picChg chg="add mod">
          <ac:chgData name="Vanessa Reis" userId="52f5c992-c630-4a8f-a545-bf6c841bd153" providerId="ADAL" clId="{B46B9C9F-8D0D-42AF-98DB-89371FEC2D00}" dt="2021-05-10T13:57:19.068" v="1833" actId="1076"/>
          <ac:picMkLst>
            <pc:docMk/>
            <pc:sldMk cId="2448194585" sldId="475"/>
            <ac:picMk id="3" creationId="{006243F3-5870-49D0-A397-7DF51146B70E}"/>
          </ac:picMkLst>
        </pc:picChg>
      </pc:sldChg>
      <pc:sldChg chg="addSp delSp modSp mod modAnim">
        <pc:chgData name="Vanessa Reis" userId="52f5c992-c630-4a8f-a545-bf6c841bd153" providerId="ADAL" clId="{B46B9C9F-8D0D-42AF-98DB-89371FEC2D00}" dt="2021-05-10T13:26:47.083" v="1437" actId="1076"/>
        <pc:sldMkLst>
          <pc:docMk/>
          <pc:sldMk cId="4130587763" sldId="476"/>
        </pc:sldMkLst>
        <pc:spChg chg="add mod">
          <ac:chgData name="Vanessa Reis" userId="52f5c992-c630-4a8f-a545-bf6c841bd153" providerId="ADAL" clId="{B46B9C9F-8D0D-42AF-98DB-89371FEC2D00}" dt="2021-05-05T16:47:40.656" v="229" actId="255"/>
          <ac:spMkLst>
            <pc:docMk/>
            <pc:sldMk cId="4130587763" sldId="476"/>
            <ac:spMk id="7" creationId="{B16A77FE-265E-4EE0-8E55-5E0D2EE3B4B0}"/>
          </ac:spMkLst>
        </pc:spChg>
        <pc:spChg chg="add mod">
          <ac:chgData name="Vanessa Reis" userId="52f5c992-c630-4a8f-a545-bf6c841bd153" providerId="ADAL" clId="{B46B9C9F-8D0D-42AF-98DB-89371FEC2D00}" dt="2021-05-10T13:26:39.515" v="1435" actId="1076"/>
          <ac:spMkLst>
            <pc:docMk/>
            <pc:sldMk cId="4130587763" sldId="476"/>
            <ac:spMk id="9" creationId="{2FA667F6-BF1A-4E07-81A2-70471C43C677}"/>
          </ac:spMkLst>
        </pc:spChg>
        <pc:spChg chg="add mod">
          <ac:chgData name="Vanessa Reis" userId="52f5c992-c630-4a8f-a545-bf6c841bd153" providerId="ADAL" clId="{B46B9C9F-8D0D-42AF-98DB-89371FEC2D00}" dt="2021-05-10T13:26:47.083" v="1437" actId="1076"/>
          <ac:spMkLst>
            <pc:docMk/>
            <pc:sldMk cId="4130587763" sldId="476"/>
            <ac:spMk id="10" creationId="{47823053-2323-481A-9ED7-29ADC807DD5A}"/>
          </ac:spMkLst>
        </pc:spChg>
        <pc:spChg chg="del">
          <ac:chgData name="Vanessa Reis" userId="52f5c992-c630-4a8f-a545-bf6c841bd153" providerId="ADAL" clId="{B46B9C9F-8D0D-42AF-98DB-89371FEC2D00}" dt="2021-05-05T16:47:29.591" v="225" actId="478"/>
          <ac:spMkLst>
            <pc:docMk/>
            <pc:sldMk cId="4130587763" sldId="476"/>
            <ac:spMk id="14" creationId="{8F9D41E6-8893-451D-BF61-44EA1EE997E1}"/>
          </ac:spMkLst>
        </pc:spChg>
        <pc:spChg chg="del">
          <ac:chgData name="Vanessa Reis" userId="52f5c992-c630-4a8f-a545-bf6c841bd153" providerId="ADAL" clId="{B46B9C9F-8D0D-42AF-98DB-89371FEC2D00}" dt="2021-05-05T16:47:26.040" v="222" actId="478"/>
          <ac:spMkLst>
            <pc:docMk/>
            <pc:sldMk cId="4130587763" sldId="476"/>
            <ac:spMk id="15" creationId="{12292412-1422-453A-8AC6-170732E66671}"/>
          </ac:spMkLst>
        </pc:spChg>
        <pc:spChg chg="del">
          <ac:chgData name="Vanessa Reis" userId="52f5c992-c630-4a8f-a545-bf6c841bd153" providerId="ADAL" clId="{B46B9C9F-8D0D-42AF-98DB-89371FEC2D00}" dt="2021-05-05T16:47:30.775" v="226" actId="478"/>
          <ac:spMkLst>
            <pc:docMk/>
            <pc:sldMk cId="4130587763" sldId="476"/>
            <ac:spMk id="16" creationId="{73F5D032-F2DB-40E7-8050-8C690CFDC6E2}"/>
          </ac:spMkLst>
        </pc:spChg>
        <pc:spChg chg="del">
          <ac:chgData name="Vanessa Reis" userId="52f5c992-c630-4a8f-a545-bf6c841bd153" providerId="ADAL" clId="{B46B9C9F-8D0D-42AF-98DB-89371FEC2D00}" dt="2021-05-05T16:47:27.768" v="224" actId="478"/>
          <ac:spMkLst>
            <pc:docMk/>
            <pc:sldMk cId="4130587763" sldId="476"/>
            <ac:spMk id="18" creationId="{DA6E0E5C-63C0-42F1-AEFE-EA85FDDFC23B}"/>
          </ac:spMkLst>
        </pc:spChg>
        <pc:graphicFrameChg chg="add mod modGraphic">
          <ac:chgData name="Vanessa Reis" userId="52f5c992-c630-4a8f-a545-bf6c841bd153" providerId="ADAL" clId="{B46B9C9F-8D0D-42AF-98DB-89371FEC2D00}" dt="2021-05-10T13:26:19.713" v="1432" actId="255"/>
          <ac:graphicFrameMkLst>
            <pc:docMk/>
            <pc:sldMk cId="4130587763" sldId="476"/>
            <ac:graphicFrameMk id="8" creationId="{8F39711C-D15F-4002-85AD-6CB181A9F6EE}"/>
          </ac:graphicFrameMkLst>
        </pc:graphicFrameChg>
        <pc:picChg chg="del">
          <ac:chgData name="Vanessa Reis" userId="52f5c992-c630-4a8f-a545-bf6c841bd153" providerId="ADAL" clId="{B46B9C9F-8D0D-42AF-98DB-89371FEC2D00}" dt="2021-05-05T16:47:26.648" v="223" actId="478"/>
          <ac:picMkLst>
            <pc:docMk/>
            <pc:sldMk cId="4130587763" sldId="476"/>
            <ac:picMk id="13" creationId="{AB4E8860-16B7-43FA-80D6-590D77ABBE03}"/>
          </ac:picMkLst>
        </pc:picChg>
      </pc:sldChg>
      <pc:sldChg chg="addSp delSp modSp mod modAnim">
        <pc:chgData name="Vanessa Reis" userId="52f5c992-c630-4a8f-a545-bf6c841bd153" providerId="ADAL" clId="{B46B9C9F-8D0D-42AF-98DB-89371FEC2D00}" dt="2021-05-10T13:50:20.916" v="1791" actId="255"/>
        <pc:sldMkLst>
          <pc:docMk/>
          <pc:sldMk cId="2970216070" sldId="477"/>
        </pc:sldMkLst>
        <pc:spChg chg="del">
          <ac:chgData name="Vanessa Reis" userId="52f5c992-c630-4a8f-a545-bf6c841bd153" providerId="ADAL" clId="{B46B9C9F-8D0D-42AF-98DB-89371FEC2D00}" dt="2021-05-07T11:15:03.198" v="1096" actId="478"/>
          <ac:spMkLst>
            <pc:docMk/>
            <pc:sldMk cId="2970216070" sldId="477"/>
            <ac:spMk id="3" creationId="{EA242DFB-0F3E-464D-9738-50ED14D0FC8A}"/>
          </ac:spMkLst>
        </pc:spChg>
        <pc:spChg chg="del">
          <ac:chgData name="Vanessa Reis" userId="52f5c992-c630-4a8f-a545-bf6c841bd153" providerId="ADAL" clId="{B46B9C9F-8D0D-42AF-98DB-89371FEC2D00}" dt="2021-05-07T11:15:01.805" v="1095" actId="478"/>
          <ac:spMkLst>
            <pc:docMk/>
            <pc:sldMk cId="2970216070" sldId="477"/>
            <ac:spMk id="5" creationId="{61C99A1F-F2D3-4211-8BBA-86B3DDF4D428}"/>
          </ac:spMkLst>
        </pc:spChg>
        <pc:spChg chg="del">
          <ac:chgData name="Vanessa Reis" userId="52f5c992-c630-4a8f-a545-bf6c841bd153" providerId="ADAL" clId="{B46B9C9F-8D0D-42AF-98DB-89371FEC2D00}" dt="2021-05-07T11:14:57.038" v="1089" actId="478"/>
          <ac:spMkLst>
            <pc:docMk/>
            <pc:sldMk cId="2970216070" sldId="477"/>
            <ac:spMk id="6" creationId="{A13A3336-3752-43B8-8F5E-251B566B3E57}"/>
          </ac:spMkLst>
        </pc:spChg>
        <pc:spChg chg="del">
          <ac:chgData name="Vanessa Reis" userId="52f5c992-c630-4a8f-a545-bf6c841bd153" providerId="ADAL" clId="{B46B9C9F-8D0D-42AF-98DB-89371FEC2D00}" dt="2021-05-07T11:14:57.486" v="1090" actId="478"/>
          <ac:spMkLst>
            <pc:docMk/>
            <pc:sldMk cId="2970216070" sldId="477"/>
            <ac:spMk id="7" creationId="{A5EF5280-A5C6-40D9-814A-1113DAAB265A}"/>
          </ac:spMkLst>
        </pc:spChg>
        <pc:spChg chg="del">
          <ac:chgData name="Vanessa Reis" userId="52f5c992-c630-4a8f-a545-bf6c841bd153" providerId="ADAL" clId="{B46B9C9F-8D0D-42AF-98DB-89371FEC2D00}" dt="2021-05-07T11:14:57.965" v="1091" actId="478"/>
          <ac:spMkLst>
            <pc:docMk/>
            <pc:sldMk cId="2970216070" sldId="477"/>
            <ac:spMk id="8" creationId="{C45811C3-5CC3-4E82-BDCC-89F170020AD4}"/>
          </ac:spMkLst>
        </pc:spChg>
        <pc:spChg chg="add mod">
          <ac:chgData name="Vanessa Reis" userId="52f5c992-c630-4a8f-a545-bf6c841bd153" providerId="ADAL" clId="{B46B9C9F-8D0D-42AF-98DB-89371FEC2D00}" dt="2021-05-10T11:58:13.524" v="1307" actId="207"/>
          <ac:spMkLst>
            <pc:docMk/>
            <pc:sldMk cId="2970216070" sldId="477"/>
            <ac:spMk id="9" creationId="{0F2C2B7B-B9FF-446F-AA7F-AF4ADC059E5F}"/>
          </ac:spMkLst>
        </pc:spChg>
        <pc:spChg chg="del">
          <ac:chgData name="Vanessa Reis" userId="52f5c992-c630-4a8f-a545-bf6c841bd153" providerId="ADAL" clId="{B46B9C9F-8D0D-42AF-98DB-89371FEC2D00}" dt="2021-05-07T11:14:59.470" v="1092" actId="478"/>
          <ac:spMkLst>
            <pc:docMk/>
            <pc:sldMk cId="2970216070" sldId="477"/>
            <ac:spMk id="9" creationId="{4C6F432B-D976-4E30-8A63-07FAA0990824}"/>
          </ac:spMkLst>
        </pc:spChg>
        <pc:spChg chg="add mod">
          <ac:chgData name="Vanessa Reis" userId="52f5c992-c630-4a8f-a545-bf6c841bd153" providerId="ADAL" clId="{B46B9C9F-8D0D-42AF-98DB-89371FEC2D00}" dt="2021-05-10T11:58:30.973" v="1311" actId="1076"/>
          <ac:spMkLst>
            <pc:docMk/>
            <pc:sldMk cId="2970216070" sldId="477"/>
            <ac:spMk id="11" creationId="{04216402-5AA4-49C3-8A9C-121CC6F53253}"/>
          </ac:spMkLst>
        </pc:spChg>
        <pc:spChg chg="del">
          <ac:chgData name="Vanessa Reis" userId="52f5c992-c630-4a8f-a545-bf6c841bd153" providerId="ADAL" clId="{B46B9C9F-8D0D-42AF-98DB-89371FEC2D00}" dt="2021-05-07T11:15:00.654" v="1094" actId="478"/>
          <ac:spMkLst>
            <pc:docMk/>
            <pc:sldMk cId="2970216070" sldId="477"/>
            <ac:spMk id="11" creationId="{A043507B-73E4-482B-A51B-9178583FF63F}"/>
          </ac:spMkLst>
        </pc:spChg>
        <pc:spChg chg="del">
          <ac:chgData name="Vanessa Reis" userId="52f5c992-c630-4a8f-a545-bf6c841bd153" providerId="ADAL" clId="{B46B9C9F-8D0D-42AF-98DB-89371FEC2D00}" dt="2021-05-07T11:14:59.949" v="1093" actId="478"/>
          <ac:spMkLst>
            <pc:docMk/>
            <pc:sldMk cId="2970216070" sldId="477"/>
            <ac:spMk id="12" creationId="{BB6D15B4-C7FA-4775-97BC-654AAD3357A3}"/>
          </ac:spMkLst>
        </pc:spChg>
        <pc:spChg chg="add mod">
          <ac:chgData name="Vanessa Reis" userId="52f5c992-c630-4a8f-a545-bf6c841bd153" providerId="ADAL" clId="{B46B9C9F-8D0D-42AF-98DB-89371FEC2D00}" dt="2021-05-10T11:37:37.279" v="1277" actId="20577"/>
          <ac:spMkLst>
            <pc:docMk/>
            <pc:sldMk cId="2970216070" sldId="477"/>
            <ac:spMk id="13" creationId="{F7E07D65-0D6D-4BAC-BE46-62EAD49AF6B2}"/>
          </ac:spMkLst>
        </pc:spChg>
        <pc:spChg chg="add mod">
          <ac:chgData name="Vanessa Reis" userId="52f5c992-c630-4a8f-a545-bf6c841bd153" providerId="ADAL" clId="{B46B9C9F-8D0D-42AF-98DB-89371FEC2D00}" dt="2021-05-10T11:59:19.567" v="1354" actId="404"/>
          <ac:spMkLst>
            <pc:docMk/>
            <pc:sldMk cId="2970216070" sldId="477"/>
            <ac:spMk id="17" creationId="{212CEF3A-174F-42C5-B8A3-2C4D88DA74CF}"/>
          </ac:spMkLst>
        </pc:spChg>
        <pc:spChg chg="add mod">
          <ac:chgData name="Vanessa Reis" userId="52f5c992-c630-4a8f-a545-bf6c841bd153" providerId="ADAL" clId="{B46B9C9F-8D0D-42AF-98DB-89371FEC2D00}" dt="2021-05-10T11:59:42.230" v="1358" actId="1076"/>
          <ac:spMkLst>
            <pc:docMk/>
            <pc:sldMk cId="2970216070" sldId="477"/>
            <ac:spMk id="18" creationId="{946DE602-2F98-42E2-A039-0454CB88674B}"/>
          </ac:spMkLst>
        </pc:spChg>
        <pc:graphicFrameChg chg="del">
          <ac:chgData name="Vanessa Reis" userId="52f5c992-c630-4a8f-a545-bf6c841bd153" providerId="ADAL" clId="{B46B9C9F-8D0D-42AF-98DB-89371FEC2D00}" dt="2021-05-07T11:14:55.823" v="1088" actId="478"/>
          <ac:graphicFrameMkLst>
            <pc:docMk/>
            <pc:sldMk cId="2970216070" sldId="477"/>
            <ac:graphicFrameMk id="4" creationId="{7F99F3A9-5587-45EE-810A-105A25916647}"/>
          </ac:graphicFrameMkLst>
        </pc:graphicFrameChg>
        <pc:graphicFrameChg chg="add mod modGraphic">
          <ac:chgData name="Vanessa Reis" userId="52f5c992-c630-4a8f-a545-bf6c841bd153" providerId="ADAL" clId="{B46B9C9F-8D0D-42AF-98DB-89371FEC2D00}" dt="2021-05-10T13:50:20.916" v="1791" actId="255"/>
          <ac:graphicFrameMkLst>
            <pc:docMk/>
            <pc:sldMk cId="2970216070" sldId="477"/>
            <ac:graphicFrameMk id="14" creationId="{55637F22-FDDA-4552-8DC1-510B32C7D563}"/>
          </ac:graphicFrameMkLst>
        </pc:graphicFrameChg>
        <pc:picChg chg="add mod">
          <ac:chgData name="Vanessa Reis" userId="52f5c992-c630-4a8f-a545-bf6c841bd153" providerId="ADAL" clId="{B46B9C9F-8D0D-42AF-98DB-89371FEC2D00}" dt="2021-05-07T11:19:34.860" v="1152" actId="1076"/>
          <ac:picMkLst>
            <pc:docMk/>
            <pc:sldMk cId="2970216070" sldId="477"/>
            <ac:picMk id="15" creationId="{9889B77E-5FA0-40DC-BB72-3DAD824B621E}"/>
          </ac:picMkLst>
        </pc:picChg>
        <pc:picChg chg="add mod">
          <ac:chgData name="Vanessa Reis" userId="52f5c992-c630-4a8f-a545-bf6c841bd153" providerId="ADAL" clId="{B46B9C9F-8D0D-42AF-98DB-89371FEC2D00}" dt="2021-05-07T11:19:27.068" v="1150" actId="1076"/>
          <ac:picMkLst>
            <pc:docMk/>
            <pc:sldMk cId="2970216070" sldId="477"/>
            <ac:picMk id="16" creationId="{67C6CB96-4048-4147-B1B3-084723ECAFAF}"/>
          </ac:picMkLst>
        </pc:picChg>
      </pc:sldChg>
      <pc:sldChg chg="addSp delSp modSp mod">
        <pc:chgData name="Vanessa Reis" userId="52f5c992-c630-4a8f-a545-bf6c841bd153" providerId="ADAL" clId="{B46B9C9F-8D0D-42AF-98DB-89371FEC2D00}" dt="2021-05-10T13:26:03.204" v="1430" actId="1076"/>
        <pc:sldMkLst>
          <pc:docMk/>
          <pc:sldMk cId="3081270721" sldId="481"/>
        </pc:sldMkLst>
        <pc:spChg chg="add mod">
          <ac:chgData name="Vanessa Reis" userId="52f5c992-c630-4a8f-a545-bf6c841bd153" providerId="ADAL" clId="{B46B9C9F-8D0D-42AF-98DB-89371FEC2D00}" dt="2021-05-10T13:25:31.566" v="1409" actId="255"/>
          <ac:spMkLst>
            <pc:docMk/>
            <pc:sldMk cId="3081270721" sldId="481"/>
            <ac:spMk id="2" creationId="{2B2B3CEC-D27F-48EC-89D2-B136B4353299}"/>
          </ac:spMkLst>
        </pc:spChg>
        <pc:spChg chg="add mod">
          <ac:chgData name="Vanessa Reis" userId="52f5c992-c630-4a8f-a545-bf6c841bd153" providerId="ADAL" clId="{B46B9C9F-8D0D-42AF-98DB-89371FEC2D00}" dt="2021-05-05T16:43:37.136" v="109" actId="1076"/>
          <ac:spMkLst>
            <pc:docMk/>
            <pc:sldMk cId="3081270721" sldId="481"/>
            <ac:spMk id="10" creationId="{EC352541-497B-49E7-A881-86898673E599}"/>
          </ac:spMkLst>
        </pc:spChg>
        <pc:spChg chg="add mod">
          <ac:chgData name="Vanessa Reis" userId="52f5c992-c630-4a8f-a545-bf6c841bd153" providerId="ADAL" clId="{B46B9C9F-8D0D-42AF-98DB-89371FEC2D00}" dt="2021-05-10T13:25:40.324" v="1414" actId="1036"/>
          <ac:spMkLst>
            <pc:docMk/>
            <pc:sldMk cId="3081270721" sldId="481"/>
            <ac:spMk id="17" creationId="{F3A005B5-C983-495E-9831-3D87D2B358D4}"/>
          </ac:spMkLst>
        </pc:spChg>
        <pc:spChg chg="add mod">
          <ac:chgData name="Vanessa Reis" userId="52f5c992-c630-4a8f-a545-bf6c841bd153" providerId="ADAL" clId="{B46B9C9F-8D0D-42AF-98DB-89371FEC2D00}" dt="2021-05-10T13:25:43.284" v="1416" actId="1035"/>
          <ac:spMkLst>
            <pc:docMk/>
            <pc:sldMk cId="3081270721" sldId="481"/>
            <ac:spMk id="18" creationId="{D95E99D9-D819-4E5D-9288-3ACEF78E0D99}"/>
          </ac:spMkLst>
        </pc:spChg>
        <pc:spChg chg="add mod">
          <ac:chgData name="Vanessa Reis" userId="52f5c992-c630-4a8f-a545-bf6c841bd153" providerId="ADAL" clId="{B46B9C9F-8D0D-42AF-98DB-89371FEC2D00}" dt="2021-05-10T13:25:46.036" v="1417" actId="1036"/>
          <ac:spMkLst>
            <pc:docMk/>
            <pc:sldMk cId="3081270721" sldId="481"/>
            <ac:spMk id="19" creationId="{42E9A28F-986B-42F9-B2C3-32226E472847}"/>
          </ac:spMkLst>
        </pc:spChg>
        <pc:spChg chg="add mod">
          <ac:chgData name="Vanessa Reis" userId="52f5c992-c630-4a8f-a545-bf6c841bd153" providerId="ADAL" clId="{B46B9C9F-8D0D-42AF-98DB-89371FEC2D00}" dt="2021-05-10T13:25:54.341" v="1427" actId="1035"/>
          <ac:spMkLst>
            <pc:docMk/>
            <pc:sldMk cId="3081270721" sldId="481"/>
            <ac:spMk id="20" creationId="{328B8240-DF51-4B4B-A380-298D02294CC9}"/>
          </ac:spMkLst>
        </pc:spChg>
        <pc:spChg chg="add mod">
          <ac:chgData name="Vanessa Reis" userId="52f5c992-c630-4a8f-a545-bf6c841bd153" providerId="ADAL" clId="{B46B9C9F-8D0D-42AF-98DB-89371FEC2D00}" dt="2021-05-10T13:26:03.204" v="1430" actId="1076"/>
          <ac:spMkLst>
            <pc:docMk/>
            <pc:sldMk cId="3081270721" sldId="481"/>
            <ac:spMk id="21" creationId="{72FA0B8E-6C40-41AA-9954-BAF7073D943D}"/>
          </ac:spMkLst>
        </pc:spChg>
        <pc:spChg chg="del">
          <ac:chgData name="Vanessa Reis" userId="52f5c992-c630-4a8f-a545-bf6c841bd153" providerId="ADAL" clId="{B46B9C9F-8D0D-42AF-98DB-89371FEC2D00}" dt="2021-05-05T16:43:24.585" v="106" actId="478"/>
          <ac:spMkLst>
            <pc:docMk/>
            <pc:sldMk cId="3081270721" sldId="481"/>
            <ac:spMk id="24" creationId="{BF90C10F-FA91-417B-A8D2-63505AFC9007}"/>
          </ac:spMkLst>
        </pc:spChg>
        <pc:spChg chg="del">
          <ac:chgData name="Vanessa Reis" userId="52f5c992-c630-4a8f-a545-bf6c841bd153" providerId="ADAL" clId="{B46B9C9F-8D0D-42AF-98DB-89371FEC2D00}" dt="2021-05-05T16:43:23.481" v="105" actId="478"/>
          <ac:spMkLst>
            <pc:docMk/>
            <pc:sldMk cId="3081270721" sldId="481"/>
            <ac:spMk id="25" creationId="{C19D29B4-348C-4718-9751-A631FF9C1779}"/>
          </ac:spMkLst>
        </pc:spChg>
        <pc:spChg chg="del">
          <ac:chgData name="Vanessa Reis" userId="52f5c992-c630-4a8f-a545-bf6c841bd153" providerId="ADAL" clId="{B46B9C9F-8D0D-42AF-98DB-89371FEC2D00}" dt="2021-05-05T16:43:21.337" v="104" actId="478"/>
          <ac:spMkLst>
            <pc:docMk/>
            <pc:sldMk cId="3081270721" sldId="481"/>
            <ac:spMk id="26" creationId="{C64953F9-272A-449B-BD23-9C4C77DDF04C}"/>
          </ac:spMkLst>
        </pc:spChg>
        <pc:spChg chg="del">
          <ac:chgData name="Vanessa Reis" userId="52f5c992-c630-4a8f-a545-bf6c841bd153" providerId="ADAL" clId="{B46B9C9F-8D0D-42AF-98DB-89371FEC2D00}" dt="2021-05-05T16:43:17.049" v="101" actId="478"/>
          <ac:spMkLst>
            <pc:docMk/>
            <pc:sldMk cId="3081270721" sldId="481"/>
            <ac:spMk id="27" creationId="{CDD70F91-7B33-420B-81CF-A0DBC0B9950B}"/>
          </ac:spMkLst>
        </pc:spChg>
        <pc:spChg chg="del">
          <ac:chgData name="Vanessa Reis" userId="52f5c992-c630-4a8f-a545-bf6c841bd153" providerId="ADAL" clId="{B46B9C9F-8D0D-42AF-98DB-89371FEC2D00}" dt="2021-05-05T16:43:17.497" v="102" actId="478"/>
          <ac:spMkLst>
            <pc:docMk/>
            <pc:sldMk cId="3081270721" sldId="481"/>
            <ac:spMk id="28" creationId="{23EDFE6A-0146-4D95-9312-E06F5BDA866A}"/>
          </ac:spMkLst>
        </pc:spChg>
        <pc:spChg chg="del">
          <ac:chgData name="Vanessa Reis" userId="52f5c992-c630-4a8f-a545-bf6c841bd153" providerId="ADAL" clId="{B46B9C9F-8D0D-42AF-98DB-89371FEC2D00}" dt="2021-05-05T16:43:20.217" v="103" actId="478"/>
          <ac:spMkLst>
            <pc:docMk/>
            <pc:sldMk cId="3081270721" sldId="481"/>
            <ac:spMk id="29" creationId="{0CE7C0B3-AC33-47D0-8E47-85DE11EDB763}"/>
          </ac:spMkLst>
        </pc:spChg>
        <pc:grpChg chg="add mod">
          <ac:chgData name="Vanessa Reis" userId="52f5c992-c630-4a8f-a545-bf6c841bd153" providerId="ADAL" clId="{B46B9C9F-8D0D-42AF-98DB-89371FEC2D00}" dt="2021-05-10T13:24:48.373" v="1402" actId="14100"/>
          <ac:grpSpMkLst>
            <pc:docMk/>
            <pc:sldMk cId="3081270721" sldId="481"/>
            <ac:grpSpMk id="3" creationId="{76869EDD-6F69-4242-92A5-D0D070596EBB}"/>
          </ac:grpSpMkLst>
        </pc:grpChg>
        <pc:grpChg chg="add del mod">
          <ac:chgData name="Vanessa Reis" userId="52f5c992-c630-4a8f-a545-bf6c841bd153" providerId="ADAL" clId="{B46B9C9F-8D0D-42AF-98DB-89371FEC2D00}" dt="2021-05-05T16:44:02.521" v="114" actId="478"/>
          <ac:grpSpMkLst>
            <pc:docMk/>
            <pc:sldMk cId="3081270721" sldId="481"/>
            <ac:grpSpMk id="11" creationId="{BF1DA3FB-796B-46CB-B295-E34B0ED3BECE}"/>
          </ac:grpSpMkLst>
        </pc:grpChg>
        <pc:graphicFrameChg chg="mod">
          <ac:chgData name="Vanessa Reis" userId="52f5c992-c630-4a8f-a545-bf6c841bd153" providerId="ADAL" clId="{B46B9C9F-8D0D-42AF-98DB-89371FEC2D00}" dt="2021-05-05T16:43:41.080" v="110"/>
          <ac:graphicFrameMkLst>
            <pc:docMk/>
            <pc:sldMk cId="3081270721" sldId="481"/>
            <ac:graphicFrameMk id="12" creationId="{09D0A6A9-5CBF-4D95-9049-EEAAA730A37E}"/>
          </ac:graphicFrameMkLst>
        </pc:graphicFrameChg>
        <pc:graphicFrameChg chg="del">
          <ac:chgData name="Vanessa Reis" userId="52f5c992-c630-4a8f-a545-bf6c841bd153" providerId="ADAL" clId="{B46B9C9F-8D0D-42AF-98DB-89371FEC2D00}" dt="2021-05-05T16:43:24.585" v="106" actId="478"/>
          <ac:graphicFrameMkLst>
            <pc:docMk/>
            <pc:sldMk cId="3081270721" sldId="481"/>
            <ac:graphicFrameMk id="22" creationId="{041B8797-7167-40D5-899E-7FD8F62BF932}"/>
          </ac:graphicFrameMkLst>
        </pc:graphicFrameChg>
        <pc:graphicFrameChg chg="del">
          <ac:chgData name="Vanessa Reis" userId="52f5c992-c630-4a8f-a545-bf6c841bd153" providerId="ADAL" clId="{B46B9C9F-8D0D-42AF-98DB-89371FEC2D00}" dt="2021-05-05T16:43:16.266" v="100" actId="478"/>
          <ac:graphicFrameMkLst>
            <pc:docMk/>
            <pc:sldMk cId="3081270721" sldId="481"/>
            <ac:graphicFrameMk id="23" creationId="{B475D8A3-9ACD-45A3-ADAB-F7486B66F4A5}"/>
          </ac:graphicFrameMkLst>
        </pc:graphicFrameChg>
        <pc:picChg chg="add mod">
          <ac:chgData name="Vanessa Reis" userId="52f5c992-c630-4a8f-a545-bf6c841bd153" providerId="ADAL" clId="{B46B9C9F-8D0D-42AF-98DB-89371FEC2D00}" dt="2021-05-10T13:25:59.269" v="1429" actId="1076"/>
          <ac:picMkLst>
            <pc:docMk/>
            <pc:sldMk cId="3081270721" sldId="481"/>
            <ac:picMk id="15" creationId="{3560A925-2E9C-4CA9-8D18-2859DDB4B192}"/>
          </ac:picMkLst>
        </pc:picChg>
        <pc:cxnChg chg="mod">
          <ac:chgData name="Vanessa Reis" userId="52f5c992-c630-4a8f-a545-bf6c841bd153" providerId="ADAL" clId="{B46B9C9F-8D0D-42AF-98DB-89371FEC2D00}" dt="2021-05-05T16:43:41.080" v="110"/>
          <ac:cxnSpMkLst>
            <pc:docMk/>
            <pc:sldMk cId="3081270721" sldId="481"/>
            <ac:cxnSpMk id="13" creationId="{654851C1-B9DB-4879-B54B-C3BDBBDFE873}"/>
          </ac:cxnSpMkLst>
        </pc:cxnChg>
        <pc:cxnChg chg="mod">
          <ac:chgData name="Vanessa Reis" userId="52f5c992-c630-4a8f-a545-bf6c841bd153" providerId="ADAL" clId="{B46B9C9F-8D0D-42AF-98DB-89371FEC2D00}" dt="2021-05-05T16:43:41.080" v="110"/>
          <ac:cxnSpMkLst>
            <pc:docMk/>
            <pc:sldMk cId="3081270721" sldId="481"/>
            <ac:cxnSpMk id="14" creationId="{66A44D4E-2DFE-4DA8-9DF7-E7C0710E9656}"/>
          </ac:cxnSpMkLst>
        </pc:cxnChg>
      </pc:sldChg>
      <pc:sldChg chg="del">
        <pc:chgData name="Vanessa Reis" userId="52f5c992-c630-4a8f-a545-bf6c841bd153" providerId="ADAL" clId="{B46B9C9F-8D0D-42AF-98DB-89371FEC2D00}" dt="2021-05-05T16:56:47.127" v="441" actId="2696"/>
        <pc:sldMkLst>
          <pc:docMk/>
          <pc:sldMk cId="4192131561" sldId="482"/>
        </pc:sldMkLst>
      </pc:sldChg>
      <pc:sldChg chg="addSp delSp modSp mod delAnim modAnim">
        <pc:chgData name="Vanessa Reis" userId="52f5c992-c630-4a8f-a545-bf6c841bd153" providerId="ADAL" clId="{B46B9C9F-8D0D-42AF-98DB-89371FEC2D00}" dt="2021-05-10T13:29:34.344" v="1458" actId="255"/>
        <pc:sldMkLst>
          <pc:docMk/>
          <pc:sldMk cId="1045219877" sldId="483"/>
        </pc:sldMkLst>
        <pc:spChg chg="del">
          <ac:chgData name="Vanessa Reis" userId="52f5c992-c630-4a8f-a545-bf6c841bd153" providerId="ADAL" clId="{B46B9C9F-8D0D-42AF-98DB-89371FEC2D00}" dt="2021-05-07T10:59:10.477" v="819" actId="478"/>
          <ac:spMkLst>
            <pc:docMk/>
            <pc:sldMk cId="1045219877" sldId="483"/>
            <ac:spMk id="5" creationId="{B25DB554-1485-4DDD-B0E4-0ABF3240718D}"/>
          </ac:spMkLst>
        </pc:spChg>
        <pc:spChg chg="del">
          <ac:chgData name="Vanessa Reis" userId="52f5c992-c630-4a8f-a545-bf6c841bd153" providerId="ADAL" clId="{B46B9C9F-8D0D-42AF-98DB-89371FEC2D00}" dt="2021-05-07T10:59:08.846" v="818" actId="478"/>
          <ac:spMkLst>
            <pc:docMk/>
            <pc:sldMk cId="1045219877" sldId="483"/>
            <ac:spMk id="6" creationId="{63F9C559-1408-4662-B5E3-6AC7760233DE}"/>
          </ac:spMkLst>
        </pc:spChg>
        <pc:spChg chg="add mod">
          <ac:chgData name="Vanessa Reis" userId="52f5c992-c630-4a8f-a545-bf6c841bd153" providerId="ADAL" clId="{B46B9C9F-8D0D-42AF-98DB-89371FEC2D00}" dt="2021-05-10T13:29:16.001" v="1455" actId="255"/>
          <ac:spMkLst>
            <pc:docMk/>
            <pc:sldMk cId="1045219877" sldId="483"/>
            <ac:spMk id="8" creationId="{CB18F34E-5374-4C85-B472-34B0CBF15388}"/>
          </ac:spMkLst>
        </pc:spChg>
        <pc:spChg chg="add mod">
          <ac:chgData name="Vanessa Reis" userId="52f5c992-c630-4a8f-a545-bf6c841bd153" providerId="ADAL" clId="{B46B9C9F-8D0D-42AF-98DB-89371FEC2D00}" dt="2021-05-10T13:29:20.009" v="1456" actId="255"/>
          <ac:spMkLst>
            <pc:docMk/>
            <pc:sldMk cId="1045219877" sldId="483"/>
            <ac:spMk id="13" creationId="{AB76590E-2582-461D-81B0-0AE29907669C}"/>
          </ac:spMkLst>
        </pc:spChg>
        <pc:spChg chg="add mod">
          <ac:chgData name="Vanessa Reis" userId="52f5c992-c630-4a8f-a545-bf6c841bd153" providerId="ADAL" clId="{B46B9C9F-8D0D-42AF-98DB-89371FEC2D00}" dt="2021-05-10T13:29:23.697" v="1457" actId="255"/>
          <ac:spMkLst>
            <pc:docMk/>
            <pc:sldMk cId="1045219877" sldId="483"/>
            <ac:spMk id="14" creationId="{673899E5-9360-4677-A2FA-A5EA124B4563}"/>
          </ac:spMkLst>
        </pc:spChg>
        <pc:spChg chg="add mod">
          <ac:chgData name="Vanessa Reis" userId="52f5c992-c630-4a8f-a545-bf6c841bd153" providerId="ADAL" clId="{B46B9C9F-8D0D-42AF-98DB-89371FEC2D00}" dt="2021-05-10T13:29:34.344" v="1458" actId="255"/>
          <ac:spMkLst>
            <pc:docMk/>
            <pc:sldMk cId="1045219877" sldId="483"/>
            <ac:spMk id="15" creationId="{BED94AC0-5458-4F1E-A04A-966DB44B9FC2}"/>
          </ac:spMkLst>
        </pc:spChg>
        <pc:graphicFrameChg chg="del">
          <ac:chgData name="Vanessa Reis" userId="52f5c992-c630-4a8f-a545-bf6c841bd153" providerId="ADAL" clId="{B46B9C9F-8D0D-42AF-98DB-89371FEC2D00}" dt="2021-05-07T10:59:07.216" v="817" actId="478"/>
          <ac:graphicFrameMkLst>
            <pc:docMk/>
            <pc:sldMk cId="1045219877" sldId="483"/>
            <ac:graphicFrameMk id="7" creationId="{0ACB63A2-6F50-4AA1-B187-929B98A11F86}"/>
          </ac:graphicFrameMkLst>
        </pc:graphicFrameChg>
        <pc:picChg chg="add mod">
          <ac:chgData name="Vanessa Reis" userId="52f5c992-c630-4a8f-a545-bf6c841bd153" providerId="ADAL" clId="{B46B9C9F-8D0D-42AF-98DB-89371FEC2D00}" dt="2021-05-07T11:00:48.358" v="852" actId="1076"/>
          <ac:picMkLst>
            <pc:docMk/>
            <pc:sldMk cId="1045219877" sldId="483"/>
            <ac:picMk id="9" creationId="{6F573A62-E648-4224-9A51-69614D889EAB}"/>
          </ac:picMkLst>
        </pc:picChg>
        <pc:picChg chg="add mod">
          <ac:chgData name="Vanessa Reis" userId="52f5c992-c630-4a8f-a545-bf6c841bd153" providerId="ADAL" clId="{B46B9C9F-8D0D-42AF-98DB-89371FEC2D00}" dt="2021-05-07T10:59:41.854" v="831"/>
          <ac:picMkLst>
            <pc:docMk/>
            <pc:sldMk cId="1045219877" sldId="483"/>
            <ac:picMk id="10" creationId="{C9E23DB2-978F-4C6A-8DDA-F65A9C01020B}"/>
          </ac:picMkLst>
        </pc:picChg>
        <pc:picChg chg="add mod">
          <ac:chgData name="Vanessa Reis" userId="52f5c992-c630-4a8f-a545-bf6c841bd153" providerId="ADAL" clId="{B46B9C9F-8D0D-42AF-98DB-89371FEC2D00}" dt="2021-05-07T11:00:40.463" v="851" actId="1076"/>
          <ac:picMkLst>
            <pc:docMk/>
            <pc:sldMk cId="1045219877" sldId="483"/>
            <ac:picMk id="11" creationId="{DB41D6E2-9729-4FC5-92F3-292A2FF8878D}"/>
          </ac:picMkLst>
        </pc:picChg>
        <pc:picChg chg="add mod">
          <ac:chgData name="Vanessa Reis" userId="52f5c992-c630-4a8f-a545-bf6c841bd153" providerId="ADAL" clId="{B46B9C9F-8D0D-42AF-98DB-89371FEC2D00}" dt="2021-05-07T11:00:36.854" v="849" actId="1076"/>
          <ac:picMkLst>
            <pc:docMk/>
            <pc:sldMk cId="1045219877" sldId="483"/>
            <ac:picMk id="12" creationId="{74632D11-6539-4ADE-A9F1-6FBBB0CC3AD0}"/>
          </ac:picMkLst>
        </pc:picChg>
      </pc:sldChg>
      <pc:sldChg chg="addSp delSp modSp del mod">
        <pc:chgData name="Vanessa Reis" userId="52f5c992-c630-4a8f-a545-bf6c841bd153" providerId="ADAL" clId="{B46B9C9F-8D0D-42AF-98DB-89371FEC2D00}" dt="2021-05-10T13:45:39.023" v="1752" actId="2696"/>
        <pc:sldMkLst>
          <pc:docMk/>
          <pc:sldMk cId="414736248" sldId="490"/>
        </pc:sldMkLst>
        <pc:spChg chg="add mod">
          <ac:chgData name="Vanessa Reis" userId="52f5c992-c630-4a8f-a545-bf6c841bd153" providerId="ADAL" clId="{B46B9C9F-8D0D-42AF-98DB-89371FEC2D00}" dt="2021-05-10T13:30:59.861" v="1488" actId="20577"/>
          <ac:spMkLst>
            <pc:docMk/>
            <pc:sldMk cId="414736248" sldId="490"/>
            <ac:spMk id="3" creationId="{4DAE3C78-7FEB-49EE-84CC-1E7E4FCA5AF6}"/>
          </ac:spMkLst>
        </pc:spChg>
        <pc:spChg chg="add mod">
          <ac:chgData name="Vanessa Reis" userId="52f5c992-c630-4a8f-a545-bf6c841bd153" providerId="ADAL" clId="{B46B9C9F-8D0D-42AF-98DB-89371FEC2D00}" dt="2021-05-10T13:30:28.243" v="1463" actId="1076"/>
          <ac:spMkLst>
            <pc:docMk/>
            <pc:sldMk cId="414736248" sldId="490"/>
            <ac:spMk id="4" creationId="{6CB6F972-8E11-4A38-89BE-67A62F0A5F5C}"/>
          </ac:spMkLst>
        </pc:spChg>
        <pc:spChg chg="add mod">
          <ac:chgData name="Vanessa Reis" userId="52f5c992-c630-4a8f-a545-bf6c841bd153" providerId="ADAL" clId="{B46B9C9F-8D0D-42AF-98DB-89371FEC2D00}" dt="2021-05-10T13:30:28.243" v="1463" actId="1076"/>
          <ac:spMkLst>
            <pc:docMk/>
            <pc:sldMk cId="414736248" sldId="490"/>
            <ac:spMk id="5" creationId="{17572CED-7998-4700-9711-3608CF52D3E2}"/>
          </ac:spMkLst>
        </pc:spChg>
        <pc:spChg chg="add mod">
          <ac:chgData name="Vanessa Reis" userId="52f5c992-c630-4a8f-a545-bf6c841bd153" providerId="ADAL" clId="{B46B9C9F-8D0D-42AF-98DB-89371FEC2D00}" dt="2021-05-10T13:30:28.243" v="1463" actId="1076"/>
          <ac:spMkLst>
            <pc:docMk/>
            <pc:sldMk cId="414736248" sldId="490"/>
            <ac:spMk id="6" creationId="{4AE3EDAD-0E74-4FA0-BD69-61A99D95DE77}"/>
          </ac:spMkLst>
        </pc:spChg>
        <pc:spChg chg="add mod">
          <ac:chgData name="Vanessa Reis" userId="52f5c992-c630-4a8f-a545-bf6c841bd153" providerId="ADAL" clId="{B46B9C9F-8D0D-42AF-98DB-89371FEC2D00}" dt="2021-05-10T13:30:38.370" v="1464" actId="1076"/>
          <ac:spMkLst>
            <pc:docMk/>
            <pc:sldMk cId="414736248" sldId="490"/>
            <ac:spMk id="7" creationId="{FA9FE172-F822-4087-9EB8-EF66F81F24C1}"/>
          </ac:spMkLst>
        </pc:spChg>
        <pc:spChg chg="add mod">
          <ac:chgData name="Vanessa Reis" userId="52f5c992-c630-4a8f-a545-bf6c841bd153" providerId="ADAL" clId="{B46B9C9F-8D0D-42AF-98DB-89371FEC2D00}" dt="2021-05-10T13:30:38.370" v="1464" actId="1076"/>
          <ac:spMkLst>
            <pc:docMk/>
            <pc:sldMk cId="414736248" sldId="490"/>
            <ac:spMk id="8" creationId="{A7959F29-4C85-4771-A51E-C8155860E947}"/>
          </ac:spMkLst>
        </pc:spChg>
        <pc:spChg chg="add mod">
          <ac:chgData name="Vanessa Reis" userId="52f5c992-c630-4a8f-a545-bf6c841bd153" providerId="ADAL" clId="{B46B9C9F-8D0D-42AF-98DB-89371FEC2D00}" dt="2021-05-10T13:30:38.370" v="1464" actId="1076"/>
          <ac:spMkLst>
            <pc:docMk/>
            <pc:sldMk cId="414736248" sldId="490"/>
            <ac:spMk id="9" creationId="{E438BD89-D558-4CDE-AD58-000C698C15BA}"/>
          </ac:spMkLst>
        </pc:spChg>
        <pc:spChg chg="del">
          <ac:chgData name="Vanessa Reis" userId="52f5c992-c630-4a8f-a545-bf6c841bd153" providerId="ADAL" clId="{B46B9C9F-8D0D-42AF-98DB-89371FEC2D00}" dt="2021-05-07T11:08:29.984" v="1002" actId="478"/>
          <ac:spMkLst>
            <pc:docMk/>
            <pc:sldMk cId="414736248" sldId="490"/>
            <ac:spMk id="10" creationId="{50D39143-172E-44D0-B769-204DA376E4E0}"/>
          </ac:spMkLst>
        </pc:spChg>
        <pc:spChg chg="add mod">
          <ac:chgData name="Vanessa Reis" userId="52f5c992-c630-4a8f-a545-bf6c841bd153" providerId="ADAL" clId="{B46B9C9F-8D0D-42AF-98DB-89371FEC2D00}" dt="2021-05-10T13:30:38.370" v="1464" actId="1076"/>
          <ac:spMkLst>
            <pc:docMk/>
            <pc:sldMk cId="414736248" sldId="490"/>
            <ac:spMk id="11" creationId="{50DEB721-C116-4724-B117-E2A03207060C}"/>
          </ac:spMkLst>
        </pc:spChg>
        <pc:spChg chg="add mod">
          <ac:chgData name="Vanessa Reis" userId="52f5c992-c630-4a8f-a545-bf6c841bd153" providerId="ADAL" clId="{B46B9C9F-8D0D-42AF-98DB-89371FEC2D00}" dt="2021-05-10T13:30:43.210" v="1465" actId="1076"/>
          <ac:spMkLst>
            <pc:docMk/>
            <pc:sldMk cId="414736248" sldId="490"/>
            <ac:spMk id="12" creationId="{121FDB0A-B370-4131-866D-6FF4CB506B05}"/>
          </ac:spMkLst>
        </pc:spChg>
        <pc:spChg chg="add mod">
          <ac:chgData name="Vanessa Reis" userId="52f5c992-c630-4a8f-a545-bf6c841bd153" providerId="ADAL" clId="{B46B9C9F-8D0D-42AF-98DB-89371FEC2D00}" dt="2021-05-10T13:30:43.210" v="1465" actId="1076"/>
          <ac:spMkLst>
            <pc:docMk/>
            <pc:sldMk cId="414736248" sldId="490"/>
            <ac:spMk id="13" creationId="{DF90CD98-3A1B-4CEC-9A72-00D68B98CA06}"/>
          </ac:spMkLst>
        </pc:spChg>
        <pc:spChg chg="add mod">
          <ac:chgData name="Vanessa Reis" userId="52f5c992-c630-4a8f-a545-bf6c841bd153" providerId="ADAL" clId="{B46B9C9F-8D0D-42AF-98DB-89371FEC2D00}" dt="2021-05-10T13:30:43.210" v="1465" actId="1076"/>
          <ac:spMkLst>
            <pc:docMk/>
            <pc:sldMk cId="414736248" sldId="490"/>
            <ac:spMk id="14" creationId="{4C849027-ADF0-4F66-94AA-8E4876220651}"/>
          </ac:spMkLst>
        </pc:spChg>
        <pc:spChg chg="add mod">
          <ac:chgData name="Vanessa Reis" userId="52f5c992-c630-4a8f-a545-bf6c841bd153" providerId="ADAL" clId="{B46B9C9F-8D0D-42AF-98DB-89371FEC2D00}" dt="2021-05-10T13:30:43.210" v="1465" actId="1076"/>
          <ac:spMkLst>
            <pc:docMk/>
            <pc:sldMk cId="414736248" sldId="490"/>
            <ac:spMk id="15" creationId="{8F193F52-FE26-4BD8-80CE-329D95B7DD49}"/>
          </ac:spMkLst>
        </pc:spChg>
        <pc:spChg chg="add del mod">
          <ac:chgData name="Vanessa Reis" userId="52f5c992-c630-4a8f-a545-bf6c841bd153" providerId="ADAL" clId="{B46B9C9F-8D0D-42AF-98DB-89371FEC2D00}" dt="2021-05-10T13:45:00.927" v="1745" actId="21"/>
          <ac:spMkLst>
            <pc:docMk/>
            <pc:sldMk cId="414736248" sldId="490"/>
            <ac:spMk id="16" creationId="{A036BFA3-8F50-4321-A412-1203328B21E8}"/>
          </ac:spMkLst>
        </pc:spChg>
        <pc:spChg chg="add del mod">
          <ac:chgData name="Vanessa Reis" userId="52f5c992-c630-4a8f-a545-bf6c841bd153" providerId="ADAL" clId="{B46B9C9F-8D0D-42AF-98DB-89371FEC2D00}" dt="2021-05-10T13:45:00.927" v="1745" actId="21"/>
          <ac:spMkLst>
            <pc:docMk/>
            <pc:sldMk cId="414736248" sldId="490"/>
            <ac:spMk id="17" creationId="{700BEE40-5FA4-4367-8AB2-31A99E6BF7ED}"/>
          </ac:spMkLst>
        </pc:spChg>
      </pc:sldChg>
      <pc:sldChg chg="addSp delSp modSp mod delAnim">
        <pc:chgData name="Vanessa Reis" userId="52f5c992-c630-4a8f-a545-bf6c841bd153" providerId="ADAL" clId="{B46B9C9F-8D0D-42AF-98DB-89371FEC2D00}" dt="2021-05-10T13:27:32.097" v="1443" actId="255"/>
        <pc:sldMkLst>
          <pc:docMk/>
          <pc:sldMk cId="4014911289" sldId="492"/>
        </pc:sldMkLst>
        <pc:spChg chg="mod">
          <ac:chgData name="Vanessa Reis" userId="52f5c992-c630-4a8f-a545-bf6c841bd153" providerId="ADAL" clId="{B46B9C9F-8D0D-42AF-98DB-89371FEC2D00}" dt="2021-05-10T13:26:58.794" v="1438" actId="255"/>
          <ac:spMkLst>
            <pc:docMk/>
            <pc:sldMk cId="4014911289" sldId="492"/>
            <ac:spMk id="6" creationId="{0ADB9EB2-D13B-4211-9904-BDC7303073E7}"/>
          </ac:spMkLst>
        </pc:spChg>
        <pc:spChg chg="del">
          <ac:chgData name="Vanessa Reis" userId="52f5c992-c630-4a8f-a545-bf6c841bd153" providerId="ADAL" clId="{B46B9C9F-8D0D-42AF-98DB-89371FEC2D00}" dt="2021-05-05T16:51:07.911" v="292" actId="478"/>
          <ac:spMkLst>
            <pc:docMk/>
            <pc:sldMk cId="4014911289" sldId="492"/>
            <ac:spMk id="8" creationId="{3B521ABB-DEBB-4019-BFDF-134DEAF74FA5}"/>
          </ac:spMkLst>
        </pc:spChg>
        <pc:spChg chg="add del mod">
          <ac:chgData name="Vanessa Reis" userId="52f5c992-c630-4a8f-a545-bf6c841bd153" providerId="ADAL" clId="{B46B9C9F-8D0D-42AF-98DB-89371FEC2D00}" dt="2021-05-05T16:54:26.422" v="386" actId="478"/>
          <ac:spMkLst>
            <pc:docMk/>
            <pc:sldMk cId="4014911289" sldId="492"/>
            <ac:spMk id="12" creationId="{EE70C97D-7E7F-49E6-8B29-C6024CB5EC27}"/>
          </ac:spMkLst>
        </pc:spChg>
        <pc:spChg chg="add mod">
          <ac:chgData name="Vanessa Reis" userId="52f5c992-c630-4a8f-a545-bf6c841bd153" providerId="ADAL" clId="{B46B9C9F-8D0D-42AF-98DB-89371FEC2D00}" dt="2021-05-10T13:27:12.068" v="1440" actId="1076"/>
          <ac:spMkLst>
            <pc:docMk/>
            <pc:sldMk cId="4014911289" sldId="492"/>
            <ac:spMk id="13" creationId="{C47A93CA-5765-4D8F-BBBC-99DFF7895ACC}"/>
          </ac:spMkLst>
        </pc:spChg>
        <pc:spChg chg="add mod">
          <ac:chgData name="Vanessa Reis" userId="52f5c992-c630-4a8f-a545-bf6c841bd153" providerId="ADAL" clId="{B46B9C9F-8D0D-42AF-98DB-89371FEC2D00}" dt="2021-05-10T13:27:22.483" v="1442" actId="1076"/>
          <ac:spMkLst>
            <pc:docMk/>
            <pc:sldMk cId="4014911289" sldId="492"/>
            <ac:spMk id="14" creationId="{9C4EF6C8-351A-414F-9B39-7019E9E3D3EA}"/>
          </ac:spMkLst>
        </pc:spChg>
        <pc:graphicFrameChg chg="mod modGraphic">
          <ac:chgData name="Vanessa Reis" userId="52f5c992-c630-4a8f-a545-bf6c841bd153" providerId="ADAL" clId="{B46B9C9F-8D0D-42AF-98DB-89371FEC2D00}" dt="2021-05-10T13:27:32.097" v="1443" actId="255"/>
          <ac:graphicFrameMkLst>
            <pc:docMk/>
            <pc:sldMk cId="4014911289" sldId="492"/>
            <ac:graphicFrameMk id="9" creationId="{10D02A38-F800-4B95-954A-0D4F4B9F8498}"/>
          </ac:graphicFrameMkLst>
        </pc:graphicFrameChg>
        <pc:picChg chg="del">
          <ac:chgData name="Vanessa Reis" userId="52f5c992-c630-4a8f-a545-bf6c841bd153" providerId="ADAL" clId="{B46B9C9F-8D0D-42AF-98DB-89371FEC2D00}" dt="2021-05-05T16:51:04.119" v="291" actId="478"/>
          <ac:picMkLst>
            <pc:docMk/>
            <pc:sldMk cId="4014911289" sldId="492"/>
            <ac:picMk id="7" creationId="{9D865B13-8D9D-4E71-9EAE-27D244DC49E2}"/>
          </ac:picMkLst>
        </pc:picChg>
        <pc:picChg chg="add mod">
          <ac:chgData name="Vanessa Reis" userId="52f5c992-c630-4a8f-a545-bf6c841bd153" providerId="ADAL" clId="{B46B9C9F-8D0D-42AF-98DB-89371FEC2D00}" dt="2021-05-05T16:53:16.101" v="378" actId="1076"/>
          <ac:picMkLst>
            <pc:docMk/>
            <pc:sldMk cId="4014911289" sldId="492"/>
            <ac:picMk id="10" creationId="{5C51E691-59F8-403F-947B-E864287007D9}"/>
          </ac:picMkLst>
        </pc:picChg>
        <pc:picChg chg="add mod">
          <ac:chgData name="Vanessa Reis" userId="52f5c992-c630-4a8f-a545-bf6c841bd153" providerId="ADAL" clId="{B46B9C9F-8D0D-42AF-98DB-89371FEC2D00}" dt="2021-05-05T16:53:18.109" v="379" actId="1076"/>
          <ac:picMkLst>
            <pc:docMk/>
            <pc:sldMk cId="4014911289" sldId="492"/>
            <ac:picMk id="11" creationId="{D3A219EF-DBD5-4976-8B46-378801E1A672}"/>
          </ac:picMkLst>
        </pc:picChg>
      </pc:sldChg>
      <pc:sldChg chg="add del">
        <pc:chgData name="Vanessa Reis" userId="52f5c992-c630-4a8f-a545-bf6c841bd153" providerId="ADAL" clId="{B46B9C9F-8D0D-42AF-98DB-89371FEC2D00}" dt="2021-05-07T11:14:13.842" v="1083"/>
        <pc:sldMkLst>
          <pc:docMk/>
          <pc:sldMk cId="2521518437" sldId="493"/>
        </pc:sldMkLst>
      </pc:sldChg>
      <pc:sldChg chg="addSp delSp modSp add mod delAnim modAnim">
        <pc:chgData name="Vanessa Reis" userId="52f5c992-c630-4a8f-a545-bf6c841bd153" providerId="ADAL" clId="{B46B9C9F-8D0D-42AF-98DB-89371FEC2D00}" dt="2021-05-10T13:50:03.439" v="1790" actId="1037"/>
        <pc:sldMkLst>
          <pc:docMk/>
          <pc:sldMk cId="3848792790" sldId="493"/>
        </pc:sldMkLst>
        <pc:spChg chg="mod">
          <ac:chgData name="Vanessa Reis" userId="52f5c992-c630-4a8f-a545-bf6c841bd153" providerId="ADAL" clId="{B46B9C9F-8D0D-42AF-98DB-89371FEC2D00}" dt="2021-05-10T13:20:28.134" v="1379" actId="20577"/>
          <ac:spMkLst>
            <pc:docMk/>
            <pc:sldMk cId="3848792790" sldId="493"/>
            <ac:spMk id="3" creationId="{5C07CFBE-6F5E-4FD7-A7A1-3803DFF72667}"/>
          </ac:spMkLst>
        </pc:spChg>
        <pc:picChg chg="del mod">
          <ac:chgData name="Vanessa Reis" userId="52f5c992-c630-4a8f-a545-bf6c841bd153" providerId="ADAL" clId="{B46B9C9F-8D0D-42AF-98DB-89371FEC2D00}" dt="2021-05-10T13:47:54.829" v="1771" actId="478"/>
          <ac:picMkLst>
            <pc:docMk/>
            <pc:sldMk cId="3848792790" sldId="493"/>
            <ac:picMk id="4" creationId="{06A5C52F-EC71-46BC-9F10-11EBE50D72AB}"/>
          </ac:picMkLst>
        </pc:picChg>
        <pc:picChg chg="add del mod">
          <ac:chgData name="Vanessa Reis" userId="52f5c992-c630-4a8f-a545-bf6c841bd153" providerId="ADAL" clId="{B46B9C9F-8D0D-42AF-98DB-89371FEC2D00}" dt="2021-05-10T13:48:56.686" v="1775" actId="478"/>
          <ac:picMkLst>
            <pc:docMk/>
            <pc:sldMk cId="3848792790" sldId="493"/>
            <ac:picMk id="6" creationId="{83DF4EEE-0CC7-4096-8D1D-F4333D4107AE}"/>
          </ac:picMkLst>
        </pc:picChg>
        <pc:picChg chg="add mod ord">
          <ac:chgData name="Vanessa Reis" userId="52f5c992-c630-4a8f-a545-bf6c841bd153" providerId="ADAL" clId="{B46B9C9F-8D0D-42AF-98DB-89371FEC2D00}" dt="2021-05-10T13:50:03.439" v="1790" actId="1037"/>
          <ac:picMkLst>
            <pc:docMk/>
            <pc:sldMk cId="3848792790" sldId="493"/>
            <ac:picMk id="8" creationId="{E9C6E4CC-94A4-489E-AE9E-15776615AF23}"/>
          </ac:picMkLst>
        </pc:picChg>
      </pc:sldChg>
      <pc:sldChg chg="addSp delSp modSp add mod delAnim">
        <pc:chgData name="Vanessa Reis" userId="52f5c992-c630-4a8f-a545-bf6c841bd153" providerId="ADAL" clId="{B46B9C9F-8D0D-42AF-98DB-89371FEC2D00}" dt="2021-05-14T08:38:28.329" v="1845" actId="20577"/>
        <pc:sldMkLst>
          <pc:docMk/>
          <pc:sldMk cId="2178363506" sldId="494"/>
        </pc:sldMkLst>
        <pc:spChg chg="add del mod">
          <ac:chgData name="Vanessa Reis" userId="52f5c992-c630-4a8f-a545-bf6c841bd153" providerId="ADAL" clId="{B46B9C9F-8D0D-42AF-98DB-89371FEC2D00}" dt="2021-05-07T11:21:55.388" v="1186"/>
          <ac:spMkLst>
            <pc:docMk/>
            <pc:sldMk cId="2178363506" sldId="494"/>
            <ac:spMk id="8" creationId="{D174B8B0-428F-4AF6-9BBE-734F069EE763}"/>
          </ac:spMkLst>
        </pc:spChg>
        <pc:spChg chg="add mod">
          <ac:chgData name="Vanessa Reis" userId="52f5c992-c630-4a8f-a545-bf6c841bd153" providerId="ADAL" clId="{B46B9C9F-8D0D-42AF-98DB-89371FEC2D00}" dt="2021-05-14T08:38:28.329" v="1845" actId="20577"/>
          <ac:spMkLst>
            <pc:docMk/>
            <pc:sldMk cId="2178363506" sldId="494"/>
            <ac:spMk id="9" creationId="{923784C7-08CD-4642-8468-A13ABA62F5FA}"/>
          </ac:spMkLst>
        </pc:spChg>
        <pc:spChg chg="add mod">
          <ac:chgData name="Vanessa Reis" userId="52f5c992-c630-4a8f-a545-bf6c841bd153" providerId="ADAL" clId="{B46B9C9F-8D0D-42AF-98DB-89371FEC2D00}" dt="2021-05-10T13:51:37.209" v="1803" actId="1076"/>
          <ac:spMkLst>
            <pc:docMk/>
            <pc:sldMk cId="2178363506" sldId="494"/>
            <ac:spMk id="10" creationId="{6C81A6AC-A080-4DAF-BA9D-3920A0D7472B}"/>
          </ac:spMkLst>
        </pc:spChg>
        <pc:spChg chg="add mod">
          <ac:chgData name="Vanessa Reis" userId="52f5c992-c630-4a8f-a545-bf6c841bd153" providerId="ADAL" clId="{B46B9C9F-8D0D-42AF-98DB-89371FEC2D00}" dt="2021-05-10T13:51:41.328" v="1804" actId="1076"/>
          <ac:spMkLst>
            <pc:docMk/>
            <pc:sldMk cId="2178363506" sldId="494"/>
            <ac:spMk id="11" creationId="{32E97F86-B4E1-45D5-99AC-3C5BAC866CE9}"/>
          </ac:spMkLst>
        </pc:spChg>
        <pc:spChg chg="add mod">
          <ac:chgData name="Vanessa Reis" userId="52f5c992-c630-4a8f-a545-bf6c841bd153" providerId="ADAL" clId="{B46B9C9F-8D0D-42AF-98DB-89371FEC2D00}" dt="2021-05-10T13:51:46.489" v="1805" actId="1076"/>
          <ac:spMkLst>
            <pc:docMk/>
            <pc:sldMk cId="2178363506" sldId="494"/>
            <ac:spMk id="12" creationId="{ABC67A78-5B50-4419-AADC-265CB3039DCC}"/>
          </ac:spMkLst>
        </pc:spChg>
        <pc:spChg chg="del mod">
          <ac:chgData name="Vanessa Reis" userId="52f5c992-c630-4a8f-a545-bf6c841bd153" providerId="ADAL" clId="{B46B9C9F-8D0D-42AF-98DB-89371FEC2D00}" dt="2021-05-07T11:21:47.051" v="1184" actId="478"/>
          <ac:spMkLst>
            <pc:docMk/>
            <pc:sldMk cId="2178363506" sldId="494"/>
            <ac:spMk id="13" creationId="{F7E07D65-0D6D-4BAC-BE46-62EAD49AF6B2}"/>
          </ac:spMkLst>
        </pc:spChg>
        <pc:spChg chg="del">
          <ac:chgData name="Vanessa Reis" userId="52f5c992-c630-4a8f-a545-bf6c841bd153" providerId="ADAL" clId="{B46B9C9F-8D0D-42AF-98DB-89371FEC2D00}" dt="2021-05-07T11:21:41.083" v="1179" actId="478"/>
          <ac:spMkLst>
            <pc:docMk/>
            <pc:sldMk cId="2178363506" sldId="494"/>
            <ac:spMk id="17" creationId="{212CEF3A-174F-42C5-B8A3-2C4D88DA74CF}"/>
          </ac:spMkLst>
        </pc:spChg>
        <pc:spChg chg="del">
          <ac:chgData name="Vanessa Reis" userId="52f5c992-c630-4a8f-a545-bf6c841bd153" providerId="ADAL" clId="{B46B9C9F-8D0D-42AF-98DB-89371FEC2D00}" dt="2021-05-07T11:21:43.339" v="1181" actId="478"/>
          <ac:spMkLst>
            <pc:docMk/>
            <pc:sldMk cId="2178363506" sldId="494"/>
            <ac:spMk id="18" creationId="{946DE602-2F98-42E2-A039-0454CB88674B}"/>
          </ac:spMkLst>
        </pc:spChg>
        <pc:spChg chg="add mod">
          <ac:chgData name="Vanessa Reis" userId="52f5c992-c630-4a8f-a545-bf6c841bd153" providerId="ADAL" clId="{B46B9C9F-8D0D-42AF-98DB-89371FEC2D00}" dt="2021-05-10T13:51:50.049" v="1806" actId="1076"/>
          <ac:spMkLst>
            <pc:docMk/>
            <pc:sldMk cId="2178363506" sldId="494"/>
            <ac:spMk id="19" creationId="{C38A42A1-C932-427F-921F-EE78D0146513}"/>
          </ac:spMkLst>
        </pc:spChg>
        <pc:spChg chg="add mod">
          <ac:chgData name="Vanessa Reis" userId="52f5c992-c630-4a8f-a545-bf6c841bd153" providerId="ADAL" clId="{B46B9C9F-8D0D-42AF-98DB-89371FEC2D00}" dt="2021-05-10T13:52:02.873" v="1809" actId="1076"/>
          <ac:spMkLst>
            <pc:docMk/>
            <pc:sldMk cId="2178363506" sldId="494"/>
            <ac:spMk id="20" creationId="{312577AD-8F95-401D-BB15-275545339403}"/>
          </ac:spMkLst>
        </pc:spChg>
        <pc:spChg chg="add mod">
          <ac:chgData name="Vanessa Reis" userId="52f5c992-c630-4a8f-a545-bf6c841bd153" providerId="ADAL" clId="{B46B9C9F-8D0D-42AF-98DB-89371FEC2D00}" dt="2021-05-10T13:51:57.577" v="1808" actId="1076"/>
          <ac:spMkLst>
            <pc:docMk/>
            <pc:sldMk cId="2178363506" sldId="494"/>
            <ac:spMk id="21" creationId="{8A9DFC0C-0F8E-4E0D-9A97-61CF7A75CDDD}"/>
          </ac:spMkLst>
        </pc:spChg>
        <pc:spChg chg="add mod">
          <ac:chgData name="Vanessa Reis" userId="52f5c992-c630-4a8f-a545-bf6c841bd153" providerId="ADAL" clId="{B46B9C9F-8D0D-42AF-98DB-89371FEC2D00}" dt="2021-05-10T13:51:53.297" v="1807" actId="1076"/>
          <ac:spMkLst>
            <pc:docMk/>
            <pc:sldMk cId="2178363506" sldId="494"/>
            <ac:spMk id="22" creationId="{CA284094-B815-4B03-A29E-07E5F5911AC8}"/>
          </ac:spMkLst>
        </pc:spChg>
        <pc:graphicFrameChg chg="del">
          <ac:chgData name="Vanessa Reis" userId="52f5c992-c630-4a8f-a545-bf6c841bd153" providerId="ADAL" clId="{B46B9C9F-8D0D-42AF-98DB-89371FEC2D00}" dt="2021-05-07T11:21:44.684" v="1182" actId="478"/>
          <ac:graphicFrameMkLst>
            <pc:docMk/>
            <pc:sldMk cId="2178363506" sldId="494"/>
            <ac:graphicFrameMk id="14" creationId="{55637F22-FDDA-4552-8DC1-510B32C7D563}"/>
          </ac:graphicFrameMkLst>
        </pc:graphicFrameChg>
        <pc:picChg chg="del">
          <ac:chgData name="Vanessa Reis" userId="52f5c992-c630-4a8f-a545-bf6c841bd153" providerId="ADAL" clId="{B46B9C9F-8D0D-42AF-98DB-89371FEC2D00}" dt="2021-05-07T11:21:39.579" v="1178" actId="478"/>
          <ac:picMkLst>
            <pc:docMk/>
            <pc:sldMk cId="2178363506" sldId="494"/>
            <ac:picMk id="15" creationId="{9889B77E-5FA0-40DC-BB72-3DAD824B621E}"/>
          </ac:picMkLst>
        </pc:picChg>
        <pc:picChg chg="del">
          <ac:chgData name="Vanessa Reis" userId="52f5c992-c630-4a8f-a545-bf6c841bd153" providerId="ADAL" clId="{B46B9C9F-8D0D-42AF-98DB-89371FEC2D00}" dt="2021-05-07T11:21:41.787" v="1180" actId="478"/>
          <ac:picMkLst>
            <pc:docMk/>
            <pc:sldMk cId="2178363506" sldId="494"/>
            <ac:picMk id="16" creationId="{67C6CB96-4048-4147-B1B3-084723ECAFAF}"/>
          </ac:picMkLst>
        </pc:picChg>
      </pc:sldChg>
      <pc:sldChg chg="addSp delSp modSp add mod">
        <pc:chgData name="Vanessa Reis" userId="52f5c992-c630-4a8f-a545-bf6c841bd153" providerId="ADAL" clId="{B46B9C9F-8D0D-42AF-98DB-89371FEC2D00}" dt="2021-05-10T13:52:34.425" v="1811" actId="1076"/>
        <pc:sldMkLst>
          <pc:docMk/>
          <pc:sldMk cId="1235853827" sldId="495"/>
        </pc:sldMkLst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9" creationId="{923784C7-08CD-4642-8468-A13ABA62F5FA}"/>
          </ac:spMkLst>
        </pc:spChg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10" creationId="{6C81A6AC-A080-4DAF-BA9D-3920A0D7472B}"/>
          </ac:spMkLst>
        </pc:spChg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11" creationId="{32E97F86-B4E1-45D5-99AC-3C5BAC866CE9}"/>
          </ac:spMkLst>
        </pc:spChg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12" creationId="{ABC67A78-5B50-4419-AADC-265CB3039DCC}"/>
          </ac:spMkLst>
        </pc:spChg>
        <pc:spChg chg="add mod">
          <ac:chgData name="Vanessa Reis" userId="52f5c992-c630-4a8f-a545-bf6c841bd153" providerId="ADAL" clId="{B46B9C9F-8D0D-42AF-98DB-89371FEC2D00}" dt="2021-05-10T13:52:34.425" v="1811" actId="1076"/>
          <ac:spMkLst>
            <pc:docMk/>
            <pc:sldMk cId="1235853827" sldId="495"/>
            <ac:spMk id="13" creationId="{BDDD5F1F-D81A-46DA-AA80-3C98FDD09919}"/>
          </ac:spMkLst>
        </pc:spChg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19" creationId="{C38A42A1-C932-427F-921F-EE78D0146513}"/>
          </ac:spMkLst>
        </pc:spChg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20" creationId="{312577AD-8F95-401D-BB15-275545339403}"/>
          </ac:spMkLst>
        </pc:spChg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21" creationId="{8A9DFC0C-0F8E-4E0D-9A97-61CF7A75CDDD}"/>
          </ac:spMkLst>
        </pc:spChg>
        <pc:spChg chg="del">
          <ac:chgData name="Vanessa Reis" userId="52f5c992-c630-4a8f-a545-bf6c841bd153" providerId="ADAL" clId="{B46B9C9F-8D0D-42AF-98DB-89371FEC2D00}" dt="2021-05-07T11:24:58.698" v="1193" actId="478"/>
          <ac:spMkLst>
            <pc:docMk/>
            <pc:sldMk cId="1235853827" sldId="495"/>
            <ac:spMk id="22" creationId="{CA284094-B815-4B03-A29E-07E5F5911AC8}"/>
          </ac:spMkLst>
        </pc:spChg>
      </pc:sldChg>
      <pc:sldChg chg="addSp delSp modSp add mod">
        <pc:chgData name="Vanessa Reis" userId="52f5c992-c630-4a8f-a545-bf6c841bd153" providerId="ADAL" clId="{B46B9C9F-8D0D-42AF-98DB-89371FEC2D00}" dt="2021-05-14T08:38:07.211" v="1842" actId="20577"/>
        <pc:sldMkLst>
          <pc:docMk/>
          <pc:sldMk cId="2610817868" sldId="496"/>
        </pc:sldMkLst>
        <pc:spChg chg="add mod">
          <ac:chgData name="Vanessa Reis" userId="52f5c992-c630-4a8f-a545-bf6c841bd153" providerId="ADAL" clId="{B46B9C9F-8D0D-42AF-98DB-89371FEC2D00}" dt="2021-05-10T13:58:12.853" v="1835" actId="20577"/>
          <ac:spMkLst>
            <pc:docMk/>
            <pc:sldMk cId="2610817868" sldId="496"/>
            <ac:spMk id="2" creationId="{59B6426E-D7FA-41F6-AF3F-296E433C1763}"/>
          </ac:spMkLst>
        </pc:spChg>
        <pc:spChg chg="del">
          <ac:chgData name="Vanessa Reis" userId="52f5c992-c630-4a8f-a545-bf6c841bd153" providerId="ADAL" clId="{B46B9C9F-8D0D-42AF-98DB-89371FEC2D00}" dt="2021-05-10T13:34:46.241" v="1702" actId="478"/>
          <ac:spMkLst>
            <pc:docMk/>
            <pc:sldMk cId="2610817868" sldId="496"/>
            <ac:spMk id="3" creationId="{4DAE3C78-7FEB-49EE-84CC-1E7E4FCA5AF6}"/>
          </ac:spMkLst>
        </pc:spChg>
        <pc:spChg chg="del">
          <ac:chgData name="Vanessa Reis" userId="52f5c992-c630-4a8f-a545-bf6c841bd153" providerId="ADAL" clId="{B46B9C9F-8D0D-42AF-98DB-89371FEC2D00}" dt="2021-05-10T13:33:42.135" v="1687" actId="21"/>
          <ac:spMkLst>
            <pc:docMk/>
            <pc:sldMk cId="2610817868" sldId="496"/>
            <ac:spMk id="4" creationId="{6CB6F972-8E11-4A38-89BE-67A62F0A5F5C}"/>
          </ac:spMkLst>
        </pc:spChg>
        <pc:spChg chg="del">
          <ac:chgData name="Vanessa Reis" userId="52f5c992-c630-4a8f-a545-bf6c841bd153" providerId="ADAL" clId="{B46B9C9F-8D0D-42AF-98DB-89371FEC2D00}" dt="2021-05-10T13:33:42.135" v="1687" actId="21"/>
          <ac:spMkLst>
            <pc:docMk/>
            <pc:sldMk cId="2610817868" sldId="496"/>
            <ac:spMk id="5" creationId="{17572CED-7998-4700-9711-3608CF52D3E2}"/>
          </ac:spMkLst>
        </pc:spChg>
        <pc:spChg chg="del">
          <ac:chgData name="Vanessa Reis" userId="52f5c992-c630-4a8f-a545-bf6c841bd153" providerId="ADAL" clId="{B46B9C9F-8D0D-42AF-98DB-89371FEC2D00}" dt="2021-05-10T13:33:42.135" v="1687" actId="21"/>
          <ac:spMkLst>
            <pc:docMk/>
            <pc:sldMk cId="2610817868" sldId="496"/>
            <ac:spMk id="6" creationId="{4AE3EDAD-0E74-4FA0-BD69-61A99D95DE77}"/>
          </ac:spMkLst>
        </pc:spChg>
        <pc:spChg chg="del">
          <ac:chgData name="Vanessa Reis" userId="52f5c992-c630-4a8f-a545-bf6c841bd153" providerId="ADAL" clId="{B46B9C9F-8D0D-42AF-98DB-89371FEC2D00}" dt="2021-05-10T13:34:48.225" v="1703" actId="478"/>
          <ac:spMkLst>
            <pc:docMk/>
            <pc:sldMk cId="2610817868" sldId="496"/>
            <ac:spMk id="7" creationId="{FA9FE172-F822-4087-9EB8-EF66F81F24C1}"/>
          </ac:spMkLst>
        </pc:spChg>
        <pc:spChg chg="del">
          <ac:chgData name="Vanessa Reis" userId="52f5c992-c630-4a8f-a545-bf6c841bd153" providerId="ADAL" clId="{B46B9C9F-8D0D-42AF-98DB-89371FEC2D00}" dt="2021-05-10T13:34:49.538" v="1704" actId="478"/>
          <ac:spMkLst>
            <pc:docMk/>
            <pc:sldMk cId="2610817868" sldId="496"/>
            <ac:spMk id="8" creationId="{A7959F29-4C85-4771-A51E-C8155860E947}"/>
          </ac:spMkLst>
        </pc:spChg>
        <pc:spChg chg="del">
          <ac:chgData name="Vanessa Reis" userId="52f5c992-c630-4a8f-a545-bf6c841bd153" providerId="ADAL" clId="{B46B9C9F-8D0D-42AF-98DB-89371FEC2D00}" dt="2021-05-10T13:34:50.658" v="1705" actId="478"/>
          <ac:spMkLst>
            <pc:docMk/>
            <pc:sldMk cId="2610817868" sldId="496"/>
            <ac:spMk id="9" creationId="{E438BD89-D558-4CDE-AD58-000C698C15BA}"/>
          </ac:spMkLst>
        </pc:spChg>
        <pc:spChg chg="del">
          <ac:chgData name="Vanessa Reis" userId="52f5c992-c630-4a8f-a545-bf6c841bd153" providerId="ADAL" clId="{B46B9C9F-8D0D-42AF-98DB-89371FEC2D00}" dt="2021-05-10T13:34:51.905" v="1706" actId="478"/>
          <ac:spMkLst>
            <pc:docMk/>
            <pc:sldMk cId="2610817868" sldId="496"/>
            <ac:spMk id="11" creationId="{50DEB721-C116-4724-B117-E2A03207060C}"/>
          </ac:spMkLst>
        </pc:spChg>
        <pc:spChg chg="del">
          <ac:chgData name="Vanessa Reis" userId="52f5c992-c630-4a8f-a545-bf6c841bd153" providerId="ADAL" clId="{B46B9C9F-8D0D-42AF-98DB-89371FEC2D00}" dt="2021-05-10T13:34:53.313" v="1707" actId="478"/>
          <ac:spMkLst>
            <pc:docMk/>
            <pc:sldMk cId="2610817868" sldId="496"/>
            <ac:spMk id="12" creationId="{121FDB0A-B370-4131-866D-6FF4CB506B05}"/>
          </ac:spMkLst>
        </pc:spChg>
        <pc:spChg chg="del">
          <ac:chgData name="Vanessa Reis" userId="52f5c992-c630-4a8f-a545-bf6c841bd153" providerId="ADAL" clId="{B46B9C9F-8D0D-42AF-98DB-89371FEC2D00}" dt="2021-05-10T13:34:54.305" v="1708" actId="478"/>
          <ac:spMkLst>
            <pc:docMk/>
            <pc:sldMk cId="2610817868" sldId="496"/>
            <ac:spMk id="13" creationId="{DF90CD98-3A1B-4CEC-9A72-00D68B98CA06}"/>
          </ac:spMkLst>
        </pc:spChg>
        <pc:spChg chg="del">
          <ac:chgData name="Vanessa Reis" userId="52f5c992-c630-4a8f-a545-bf6c841bd153" providerId="ADAL" clId="{B46B9C9F-8D0D-42AF-98DB-89371FEC2D00}" dt="2021-05-10T13:34:55.345" v="1709" actId="478"/>
          <ac:spMkLst>
            <pc:docMk/>
            <pc:sldMk cId="2610817868" sldId="496"/>
            <ac:spMk id="14" creationId="{4C849027-ADF0-4F66-94AA-8E4876220651}"/>
          </ac:spMkLst>
        </pc:spChg>
        <pc:spChg chg="del">
          <ac:chgData name="Vanessa Reis" userId="52f5c992-c630-4a8f-a545-bf6c841bd153" providerId="ADAL" clId="{B46B9C9F-8D0D-42AF-98DB-89371FEC2D00}" dt="2021-05-10T13:34:56.545" v="1710" actId="478"/>
          <ac:spMkLst>
            <pc:docMk/>
            <pc:sldMk cId="2610817868" sldId="496"/>
            <ac:spMk id="15" creationId="{8F193F52-FE26-4BD8-80CE-329D95B7DD49}"/>
          </ac:spMkLst>
        </pc:spChg>
        <pc:spChg chg="del">
          <ac:chgData name="Vanessa Reis" userId="52f5c992-c630-4a8f-a545-bf6c841bd153" providerId="ADAL" clId="{B46B9C9F-8D0D-42AF-98DB-89371FEC2D00}" dt="2021-05-10T13:31:09.331" v="1490" actId="478"/>
          <ac:spMkLst>
            <pc:docMk/>
            <pc:sldMk cId="2610817868" sldId="496"/>
            <ac:spMk id="16" creationId="{A036BFA3-8F50-4321-A412-1203328B21E8}"/>
          </ac:spMkLst>
        </pc:spChg>
        <pc:spChg chg="del">
          <ac:chgData name="Vanessa Reis" userId="52f5c992-c630-4a8f-a545-bf6c841bd153" providerId="ADAL" clId="{B46B9C9F-8D0D-42AF-98DB-89371FEC2D00}" dt="2021-05-10T13:31:10.371" v="1491" actId="478"/>
          <ac:spMkLst>
            <pc:docMk/>
            <pc:sldMk cId="2610817868" sldId="496"/>
            <ac:spMk id="17" creationId="{700BEE40-5FA4-4367-8AB2-31A99E6BF7ED}"/>
          </ac:spMkLst>
        </pc:spChg>
        <pc:spChg chg="add mod">
          <ac:chgData name="Vanessa Reis" userId="52f5c992-c630-4a8f-a545-bf6c841bd153" providerId="ADAL" clId="{B46B9C9F-8D0D-42AF-98DB-89371FEC2D00}" dt="2021-05-10T13:45:57.451" v="1756" actId="1035"/>
          <ac:spMkLst>
            <pc:docMk/>
            <pc:sldMk cId="2610817868" sldId="496"/>
            <ac:spMk id="18" creationId="{50F4C547-7683-4DA3-A435-DE65B8A0DCE3}"/>
          </ac:spMkLst>
        </pc:spChg>
        <pc:spChg chg="add mod">
          <ac:chgData name="Vanessa Reis" userId="52f5c992-c630-4a8f-a545-bf6c841bd153" providerId="ADAL" clId="{B46B9C9F-8D0D-42AF-98DB-89371FEC2D00}" dt="2021-05-10T13:45:57.451" v="1756" actId="1035"/>
          <ac:spMkLst>
            <pc:docMk/>
            <pc:sldMk cId="2610817868" sldId="496"/>
            <ac:spMk id="19" creationId="{EE85CFBD-F89D-4649-A65A-2AA03E41C3C9}"/>
          </ac:spMkLst>
        </pc:spChg>
        <pc:spChg chg="add mod">
          <ac:chgData name="Vanessa Reis" userId="52f5c992-c630-4a8f-a545-bf6c841bd153" providerId="ADAL" clId="{B46B9C9F-8D0D-42AF-98DB-89371FEC2D00}" dt="2021-05-10T13:46:24.059" v="1759" actId="1076"/>
          <ac:spMkLst>
            <pc:docMk/>
            <pc:sldMk cId="2610817868" sldId="496"/>
            <ac:spMk id="20" creationId="{A3FD64D1-7867-4584-84AD-EE7FF52068D7}"/>
          </ac:spMkLst>
        </pc:spChg>
        <pc:spChg chg="add mod">
          <ac:chgData name="Vanessa Reis" userId="52f5c992-c630-4a8f-a545-bf6c841bd153" providerId="ADAL" clId="{B46B9C9F-8D0D-42AF-98DB-89371FEC2D00}" dt="2021-05-10T13:46:35.875" v="1760" actId="1076"/>
          <ac:spMkLst>
            <pc:docMk/>
            <pc:sldMk cId="2610817868" sldId="496"/>
            <ac:spMk id="21" creationId="{CBEFCA06-B76E-4CE7-95DF-4F5EB3201142}"/>
          </ac:spMkLst>
        </pc:spChg>
        <pc:spChg chg="add mod">
          <ac:chgData name="Vanessa Reis" userId="52f5c992-c630-4a8f-a545-bf6c841bd153" providerId="ADAL" clId="{B46B9C9F-8D0D-42AF-98DB-89371FEC2D00}" dt="2021-05-10T13:46:42.796" v="1761" actId="1076"/>
          <ac:spMkLst>
            <pc:docMk/>
            <pc:sldMk cId="2610817868" sldId="496"/>
            <ac:spMk id="22" creationId="{174F3508-088F-472F-96BB-BD9FC21D9156}"/>
          </ac:spMkLst>
        </pc:spChg>
        <pc:spChg chg="add mod">
          <ac:chgData name="Vanessa Reis" userId="52f5c992-c630-4a8f-a545-bf6c841bd153" providerId="ADAL" clId="{B46B9C9F-8D0D-42AF-98DB-89371FEC2D00}" dt="2021-05-10T13:46:58.676" v="1762" actId="1076"/>
          <ac:spMkLst>
            <pc:docMk/>
            <pc:sldMk cId="2610817868" sldId="496"/>
            <ac:spMk id="23" creationId="{BBE6E9CE-6414-4621-92F7-3211D6704667}"/>
          </ac:spMkLst>
        </pc:spChg>
        <pc:spChg chg="add mod">
          <ac:chgData name="Vanessa Reis" userId="52f5c992-c630-4a8f-a545-bf6c841bd153" providerId="ADAL" clId="{B46B9C9F-8D0D-42AF-98DB-89371FEC2D00}" dt="2021-05-10T13:47:03.443" v="1763" actId="1076"/>
          <ac:spMkLst>
            <pc:docMk/>
            <pc:sldMk cId="2610817868" sldId="496"/>
            <ac:spMk id="24" creationId="{5EED7168-D7CA-4AC6-9C6E-F85595A82304}"/>
          </ac:spMkLst>
        </pc:spChg>
        <pc:spChg chg="add mod">
          <ac:chgData name="Vanessa Reis" userId="52f5c992-c630-4a8f-a545-bf6c841bd153" providerId="ADAL" clId="{B46B9C9F-8D0D-42AF-98DB-89371FEC2D00}" dt="2021-05-10T13:47:11.092" v="1764" actId="1076"/>
          <ac:spMkLst>
            <pc:docMk/>
            <pc:sldMk cId="2610817868" sldId="496"/>
            <ac:spMk id="25" creationId="{AD34D618-9C5C-44CA-8D1C-7DB8834C4ADF}"/>
          </ac:spMkLst>
        </pc:spChg>
        <pc:spChg chg="add mod">
          <ac:chgData name="Vanessa Reis" userId="52f5c992-c630-4a8f-a545-bf6c841bd153" providerId="ADAL" clId="{B46B9C9F-8D0D-42AF-98DB-89371FEC2D00}" dt="2021-05-10T13:47:18.132" v="1765" actId="1076"/>
          <ac:spMkLst>
            <pc:docMk/>
            <pc:sldMk cId="2610817868" sldId="496"/>
            <ac:spMk id="26" creationId="{27E57E1D-E4B4-475B-8813-A750B1A26FAD}"/>
          </ac:spMkLst>
        </pc:spChg>
        <pc:spChg chg="add mod">
          <ac:chgData name="Vanessa Reis" userId="52f5c992-c630-4a8f-a545-bf6c841bd153" providerId="ADAL" clId="{B46B9C9F-8D0D-42AF-98DB-89371FEC2D00}" dt="2021-05-10T13:47:22.324" v="1766" actId="1076"/>
          <ac:spMkLst>
            <pc:docMk/>
            <pc:sldMk cId="2610817868" sldId="496"/>
            <ac:spMk id="27" creationId="{08643E98-E233-4644-B061-E11976F745A7}"/>
          </ac:spMkLst>
        </pc:spChg>
        <pc:spChg chg="add mod">
          <ac:chgData name="Vanessa Reis" userId="52f5c992-c630-4a8f-a545-bf6c841bd153" providerId="ADAL" clId="{B46B9C9F-8D0D-42AF-98DB-89371FEC2D00}" dt="2021-05-10T13:47:26.588" v="1767" actId="1076"/>
          <ac:spMkLst>
            <pc:docMk/>
            <pc:sldMk cId="2610817868" sldId="496"/>
            <ac:spMk id="28" creationId="{E3761B28-FC20-4189-9ADB-6F0CA9B89836}"/>
          </ac:spMkLst>
        </pc:spChg>
        <pc:spChg chg="add mod">
          <ac:chgData name="Vanessa Reis" userId="52f5c992-c630-4a8f-a545-bf6c841bd153" providerId="ADAL" clId="{B46B9C9F-8D0D-42AF-98DB-89371FEC2D00}" dt="2021-05-10T13:47:30.100" v="1768" actId="1076"/>
          <ac:spMkLst>
            <pc:docMk/>
            <pc:sldMk cId="2610817868" sldId="496"/>
            <ac:spMk id="29" creationId="{6412892A-AD8B-49F5-98CA-AE0B55A2A0E1}"/>
          </ac:spMkLst>
        </pc:spChg>
        <pc:spChg chg="add mod">
          <ac:chgData name="Vanessa Reis" userId="52f5c992-c630-4a8f-a545-bf6c841bd153" providerId="ADAL" clId="{B46B9C9F-8D0D-42AF-98DB-89371FEC2D00}" dt="2021-05-10T13:47:36.724" v="1769" actId="1076"/>
          <ac:spMkLst>
            <pc:docMk/>
            <pc:sldMk cId="2610817868" sldId="496"/>
            <ac:spMk id="30" creationId="{563DE2DB-C099-48E4-8DE7-667596F4BE74}"/>
          </ac:spMkLst>
        </pc:spChg>
        <pc:spChg chg="add mod">
          <ac:chgData name="Vanessa Reis" userId="52f5c992-c630-4a8f-a545-bf6c841bd153" providerId="ADAL" clId="{B46B9C9F-8D0D-42AF-98DB-89371FEC2D00}" dt="2021-05-10T13:45:49.316" v="1753" actId="404"/>
          <ac:spMkLst>
            <pc:docMk/>
            <pc:sldMk cId="2610817868" sldId="496"/>
            <ac:spMk id="31" creationId="{B106E996-24F2-4077-B2DE-8E7181B76338}"/>
          </ac:spMkLst>
        </pc:spChg>
        <pc:spChg chg="add mod">
          <ac:chgData name="Vanessa Reis" userId="52f5c992-c630-4a8f-a545-bf6c841bd153" providerId="ADAL" clId="{B46B9C9F-8D0D-42AF-98DB-89371FEC2D00}" dt="2021-05-10T13:47:48.593" v="1770" actId="255"/>
          <ac:spMkLst>
            <pc:docMk/>
            <pc:sldMk cId="2610817868" sldId="496"/>
            <ac:spMk id="32" creationId="{725A100B-863A-459F-8325-C5FE8A0AC0BD}"/>
          </ac:spMkLst>
        </pc:spChg>
        <pc:spChg chg="add mod">
          <ac:chgData name="Vanessa Reis" userId="52f5c992-c630-4a8f-a545-bf6c841bd153" providerId="ADAL" clId="{B46B9C9F-8D0D-42AF-98DB-89371FEC2D00}" dt="2021-05-14T08:38:07.211" v="1842" actId="20577"/>
          <ac:spMkLst>
            <pc:docMk/>
            <pc:sldMk cId="2610817868" sldId="496"/>
            <ac:spMk id="33" creationId="{607D9DDB-9655-4CA0-B964-1D017AA52BA5}"/>
          </ac:spMkLst>
        </pc:spChg>
      </pc:sldChg>
      <pc:sldChg chg="new del">
        <pc:chgData name="Vanessa Reis" userId="52f5c992-c630-4a8f-a545-bf6c841bd153" providerId="ADAL" clId="{B46B9C9F-8D0D-42AF-98DB-89371FEC2D00}" dt="2021-05-10T13:55:28.616" v="1826" actId="680"/>
        <pc:sldMkLst>
          <pc:docMk/>
          <pc:sldMk cId="233119326" sldId="49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4C1E42-7D2D-4C29-914E-10AA1515174E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521C2B-1BF5-441C-9E9C-4FB6AE3ACED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069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1</a:t>
            </a:fld>
            <a:endParaRPr lang="pt-PT" altLang="pt-PT" dirty="0"/>
          </a:p>
        </p:txBody>
      </p:sp>
    </p:spTree>
    <p:extLst>
      <p:ext uri="{BB962C8B-B14F-4D97-AF65-F5344CB8AC3E}">
        <p14:creationId xmlns:p14="http://schemas.microsoft.com/office/powerpoint/2010/main" val="42372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9381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469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66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6779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0836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0800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0688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228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482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9742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5121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1190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01632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4920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80084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6358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678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7C926-2B8E-4A0E-928F-8E24D286DD7D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E6C-CDB0-4303-85B9-9CD24BD50D3F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928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9C651-E7DC-4785-B052-AA80D4A24BA8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00C1-98B3-4C0B-ABC0-E9EDF00BA9AA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6670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8191-32D0-401A-B626-30A7CFDD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C929B-7D35-41C0-87F0-2624DBC0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FB04A1-28B6-487F-A570-DFDD1ACBD6E2}" type="datetimeFigureOut">
              <a:rPr lang="pt-PT" smtClean="0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51A0D-0A6E-4AD4-954C-4E4E0B75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A7673-B0BD-4F03-8836-667B17DC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9140C53-0387-45D3-B57B-D9575CDD36C0}" type="slidenum">
              <a:rPr lang="pt-PT" smtClean="0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4248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D00DF-DD90-4749-9450-3F5F74ACE420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9FBB8-A469-4AC0-B705-3FBF47C157E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1875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4F527-626F-43DD-BA1A-9E8D03EF2309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A196F-FBCD-4B7A-AA0D-2CFD7E690116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07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4D05D-044E-479E-89CD-2E1B225D1E6A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691DA-7A00-454F-B913-8F6138978ED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3649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EC2AB-BCBB-4395-9AEE-B8D9D06C730E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9FFB5-B649-4384-A670-7D459CA45EA5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69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485B-E2CC-4DCE-8B69-257063A6BCA5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D41F3-BF55-4823-877F-9ADBA9303E6C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9954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9A03-C50A-487F-ACA5-D76CC2265A2C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098E-F75D-4FE1-B84E-FB815E37535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638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C8B2-ED1E-4248-B87A-1DE70D82EA99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C3BA1-A868-4C77-A4B0-1205334C6BF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485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5E3E1-5BB2-4556-837D-7C8517697118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ECB34-0873-42D4-A7A8-AB0F99C0182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724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FE53-F333-4D26-AFF1-D4DB2E6C0AC4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8A22-2C62-46BE-8D8A-2AFDD8EE9A1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5518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941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061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7667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727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3497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37013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64696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0227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435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4792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906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0BE3671-2994-4908-BE70-33A87F3E468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C8A8CADF-5111-4455-B985-9943AFDEB5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416" y="84719"/>
            <a:ext cx="690625" cy="30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8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9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thing&#10;&#10;Description automatically generated">
            <a:extLst>
              <a:ext uri="{FF2B5EF4-FFF2-40B4-BE49-F238E27FC236}">
                <a16:creationId xmlns:a16="http://schemas.microsoft.com/office/drawing/2014/main" id="{7A948619-D3C3-4E86-AEC0-0CFD26C1E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/>
          <a:stretch/>
        </p:blipFill>
        <p:spPr>
          <a:xfrm>
            <a:off x="6588224" y="2060848"/>
            <a:ext cx="536025" cy="252028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872" y="6023483"/>
            <a:ext cx="1368161" cy="6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6" name="Gráfico 4">
            <a:extLst>
              <a:ext uri="{FF2B5EF4-FFF2-40B4-BE49-F238E27FC236}">
                <a16:creationId xmlns:a16="http://schemas.microsoft.com/office/drawing/2014/main" id="{37F9B8AA-4D44-4FA8-8766-97405EB5A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7" name="CaixaDeTexto 5">
            <a:extLst>
              <a:ext uri="{FF2B5EF4-FFF2-40B4-BE49-F238E27FC236}">
                <a16:creationId xmlns:a16="http://schemas.microsoft.com/office/drawing/2014/main" id="{883FBEF4-1CCB-486D-A1BF-9FF5A7435BA7}"/>
              </a:ext>
            </a:extLst>
          </p:cNvPr>
          <p:cNvSpPr txBox="1"/>
          <p:nvPr/>
        </p:nvSpPr>
        <p:spPr>
          <a:xfrm>
            <a:off x="2591779" y="2232732"/>
            <a:ext cx="396044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HSI – 7.º ano</a:t>
            </a:r>
          </a:p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Correção da ficha de avaliação n. </a:t>
            </a:r>
            <a:r>
              <a:rPr lang="pt-PT" b="1" baseline="30000" dirty="0">
                <a:solidFill>
                  <a:schemeClr val="accent1"/>
                </a:solidFill>
              </a:rPr>
              <a:t>o</a:t>
            </a:r>
            <a:r>
              <a:rPr lang="pt-PT" b="1" dirty="0">
                <a:solidFill>
                  <a:schemeClr val="accent1"/>
                </a:solidFill>
              </a:rPr>
              <a:t> 6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2D262D77-AA3E-4C7E-8A13-6015A4D5C33D}"/>
              </a:ext>
            </a:extLst>
          </p:cNvPr>
          <p:cNvSpPr txBox="1"/>
          <p:nvPr/>
        </p:nvSpPr>
        <p:spPr>
          <a:xfrm>
            <a:off x="2735795" y="3173365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</a:rPr>
              <a:t>  Portugal no contexto europeu dos séculos XII a XIV</a:t>
            </a:r>
          </a:p>
        </p:txBody>
      </p:sp>
    </p:spTree>
    <p:extLst>
      <p:ext uri="{BB962C8B-B14F-4D97-AF65-F5344CB8AC3E}">
        <p14:creationId xmlns:p14="http://schemas.microsoft.com/office/powerpoint/2010/main" val="372141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4">
            <a:extLst>
              <a:ext uri="{FF2B5EF4-FFF2-40B4-BE49-F238E27FC236}">
                <a16:creationId xmlns:a16="http://schemas.microsoft.com/office/drawing/2014/main" id="{AE5E5C0B-B3DA-4983-BE5C-D9728619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5" name="CaixaDeTexto 5">
            <a:extLst>
              <a:ext uri="{FF2B5EF4-FFF2-40B4-BE49-F238E27FC236}">
                <a16:creationId xmlns:a16="http://schemas.microsoft.com/office/drawing/2014/main" id="{EA1B6770-AE7A-4CBD-BFB1-98C0705943AD}"/>
              </a:ext>
            </a:extLst>
          </p:cNvPr>
          <p:cNvSpPr txBox="1"/>
          <p:nvPr/>
        </p:nvSpPr>
        <p:spPr>
          <a:xfrm>
            <a:off x="2564775" y="2275560"/>
            <a:ext cx="4014448" cy="2435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 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Desenvolvimento económico,   relações sociais e poder político nos séculos XII a XIV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A picture containing clothing, person, person, posing&#10;&#10;Description automatically generated">
            <a:extLst>
              <a:ext uri="{FF2B5EF4-FFF2-40B4-BE49-F238E27FC236}">
                <a16:creationId xmlns:a16="http://schemas.microsoft.com/office/drawing/2014/main" id="{1CBFDD0F-A415-4114-9FB6-24C09D667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1628931" cy="36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18">
            <a:extLst>
              <a:ext uri="{FF2B5EF4-FFF2-40B4-BE49-F238E27FC236}">
                <a16:creationId xmlns:a16="http://schemas.microsoft.com/office/drawing/2014/main" id="{8892099C-9B3F-4157-98BA-FE64FF761B64}"/>
              </a:ext>
            </a:extLst>
          </p:cNvPr>
          <p:cNvSpPr/>
          <p:nvPr/>
        </p:nvSpPr>
        <p:spPr>
          <a:xfrm>
            <a:off x="323528" y="908720"/>
            <a:ext cx="9094247" cy="425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1066800" algn="l"/>
              </a:tabLst>
            </a:pPr>
            <a:r>
              <a:rPr lang="pt-PT" sz="2000" b="1" dirty="0"/>
              <a:t>Lê e observa as fontes.</a:t>
            </a: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3E78A0E-2D4A-490E-A249-7A56F7EBF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243927"/>
              </p:ext>
            </p:extLst>
          </p:nvPr>
        </p:nvGraphicFramePr>
        <p:xfrm>
          <a:off x="465381" y="1628800"/>
          <a:ext cx="4104456" cy="2448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448224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Progressos na agricultura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grandes arroteias [desbravamento de terras e pântanos] não teriam sido possíveis sem o auxílio de novas técnicas. [...] O progresso técnico decisivo foi seguramente o da metalurgia. [...] A charrua apareceu e expandiu-se numa parte do Ocidente entre os séculos XI e XII.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Guy </a:t>
                      </a:r>
                      <a:r>
                        <a:rPr lang="fr-FR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Fourquim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fr-FR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Histoire Économique de l`Occident Médiéval</a:t>
                      </a: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1969.</a:t>
                      </a:r>
                      <a:endParaRPr lang="pt-PT" sz="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pic>
        <p:nvPicPr>
          <p:cNvPr id="9" name="Imagem 20">
            <a:extLst>
              <a:ext uri="{FF2B5EF4-FFF2-40B4-BE49-F238E27FC236}">
                <a16:creationId xmlns:a16="http://schemas.microsoft.com/office/drawing/2014/main" id="{7AA14783-8E5B-491D-A687-4B1631A2FA0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446679"/>
            <a:ext cx="2980531" cy="3260690"/>
          </a:xfrm>
          <a:prstGeom prst="rect">
            <a:avLst/>
          </a:prstGeom>
        </p:spPr>
      </p:pic>
      <p:pic>
        <p:nvPicPr>
          <p:cNvPr id="10" name="Imagem 35">
            <a:extLst>
              <a:ext uri="{FF2B5EF4-FFF2-40B4-BE49-F238E27FC236}">
                <a16:creationId xmlns:a16="http://schemas.microsoft.com/office/drawing/2014/main" id="{2B3125C1-F290-49A4-900E-3DBC9F48279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64" y="4353554"/>
            <a:ext cx="2462649" cy="24482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A85BE1-7FBE-4C58-AD10-8DD47CA45C2A}"/>
              </a:ext>
            </a:extLst>
          </p:cNvPr>
          <p:cNvSpPr txBox="1"/>
          <p:nvPr/>
        </p:nvSpPr>
        <p:spPr>
          <a:xfrm>
            <a:off x="5220072" y="2077347"/>
            <a:ext cx="562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pt-PT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13B65C-45E4-4650-9BDF-C05D6658915C}"/>
              </a:ext>
            </a:extLst>
          </p:cNvPr>
          <p:cNvSpPr txBox="1"/>
          <p:nvPr/>
        </p:nvSpPr>
        <p:spPr>
          <a:xfrm>
            <a:off x="1071771" y="4168888"/>
            <a:ext cx="490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pt-PT" dirty="0"/>
          </a:p>
        </p:txBody>
      </p:sp>
      <p:sp>
        <p:nvSpPr>
          <p:cNvPr id="15" name="Caixa de Texto 23">
            <a:extLst>
              <a:ext uri="{FF2B5EF4-FFF2-40B4-BE49-F238E27FC236}">
                <a16:creationId xmlns:a16="http://schemas.microsoft.com/office/drawing/2014/main" id="{17B4EEDA-39C3-4F6A-B6DF-D05F6B3F7EF8}"/>
              </a:ext>
            </a:extLst>
          </p:cNvPr>
          <p:cNvSpPr txBox="1"/>
          <p:nvPr/>
        </p:nvSpPr>
        <p:spPr>
          <a:xfrm>
            <a:off x="6743913" y="5749030"/>
            <a:ext cx="1456690" cy="2978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71755" algn="r">
              <a:spcBef>
                <a:spcPts val="400"/>
              </a:spcBef>
              <a:spcAft>
                <a:spcPts val="400"/>
              </a:spcAft>
            </a:pPr>
            <a:r>
              <a:rPr lang="pt-PT" sz="9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Fonte: </a:t>
            </a:r>
            <a:r>
              <a:rPr lang="pt-BR" sz="900" i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Atlas de História Geral, Ed. Scipione</a:t>
            </a:r>
            <a:r>
              <a:rPr lang="pt-PT" sz="9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1993.</a:t>
            </a:r>
          </a:p>
          <a:p>
            <a:pPr marR="71755" algn="r">
              <a:spcBef>
                <a:spcPts val="400"/>
              </a:spcBef>
              <a:spcAft>
                <a:spcPts val="400"/>
              </a:spcAft>
            </a:pPr>
            <a:r>
              <a:rPr lang="pt-PT" sz="7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349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980728"/>
            <a:ext cx="8388424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/>
          </a:p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2" name="Retângulo 6">
            <a:extLst>
              <a:ext uri="{FF2B5EF4-FFF2-40B4-BE49-F238E27FC236}">
                <a16:creationId xmlns:a16="http://schemas.microsoft.com/office/drawing/2014/main" id="{1CF0AF3C-C49A-445A-8D96-DFFC5CD565EB}"/>
              </a:ext>
            </a:extLst>
          </p:cNvPr>
          <p:cNvSpPr/>
          <p:nvPr/>
        </p:nvSpPr>
        <p:spPr>
          <a:xfrm>
            <a:off x="359532" y="2204864"/>
            <a:ext cx="84249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/>
              <a:t>1.1. Dá um título às fontes B e C.</a:t>
            </a:r>
          </a:p>
          <a:p>
            <a:r>
              <a:rPr lang="pt-PT" sz="2000" b="1" dirty="0"/>
              <a:t>Fonte B: </a:t>
            </a:r>
            <a:r>
              <a:rPr lang="pt-PT" sz="2000" dirty="0">
                <a:solidFill>
                  <a:srgbClr val="00B0F0"/>
                </a:solidFill>
              </a:rPr>
              <a:t>Aumento demográfico;</a:t>
            </a:r>
          </a:p>
          <a:p>
            <a:r>
              <a:rPr lang="pt-PT" sz="2000" b="1" dirty="0"/>
              <a:t>Fonte C: </a:t>
            </a:r>
            <a:r>
              <a:rPr lang="pt-PT" sz="2000" dirty="0">
                <a:solidFill>
                  <a:srgbClr val="00B0F0"/>
                </a:solidFill>
              </a:rPr>
              <a:t>Afolhamento trienal de culturas.</a:t>
            </a:r>
          </a:p>
          <a:p>
            <a:endParaRPr lang="pt-PT" sz="2000" b="1" dirty="0"/>
          </a:p>
          <a:p>
            <a:endParaRPr lang="pt-PT" sz="2000" b="1" dirty="0"/>
          </a:p>
          <a:p>
            <a:r>
              <a:rPr lang="pt-PT" sz="2000" b="1" dirty="0"/>
              <a:t>1.2. Identifica, a partir das fontes, três progressos técnicos na agricultura.</a:t>
            </a:r>
          </a:p>
          <a:p>
            <a:r>
              <a:rPr lang="pt-PT" sz="2000" dirty="0">
                <a:solidFill>
                  <a:srgbClr val="00B0F0"/>
                </a:solidFill>
              </a:rPr>
              <a:t>A prática de arroteias (fonte A), a substituição dos arados de madeira por charruas (fonte A) e a difusão do afolhamento trienal (fonte C).</a:t>
            </a:r>
          </a:p>
          <a:p>
            <a:endParaRPr lang="pt-PT" sz="2000" b="1" dirty="0"/>
          </a:p>
          <a:p>
            <a:endParaRPr lang="pt-PT" sz="2000" b="1" dirty="0"/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386224D9-18A7-47B0-8768-E3C99883A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034" y="1039978"/>
            <a:ext cx="936104" cy="1718673"/>
          </a:xfrm>
          <a:prstGeom prst="rect">
            <a:avLst/>
          </a:prstGeom>
        </p:spPr>
      </p:pic>
      <p:pic>
        <p:nvPicPr>
          <p:cNvPr id="14" name="Picture 13" descr="Shape&#10;&#10;Description automatically generated with low confidence">
            <a:extLst>
              <a:ext uri="{FF2B5EF4-FFF2-40B4-BE49-F238E27FC236}">
                <a16:creationId xmlns:a16="http://schemas.microsoft.com/office/drawing/2014/main" id="{909F1A14-44F3-45D3-9317-F98A643E4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938" y="2132856"/>
            <a:ext cx="572766" cy="105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1">
            <a:extLst>
              <a:ext uri="{FF2B5EF4-FFF2-40B4-BE49-F238E27FC236}">
                <a16:creationId xmlns:a16="http://schemas.microsoft.com/office/drawing/2014/main" id="{EC352541-497B-49E7-A881-86898673E599}"/>
              </a:ext>
            </a:extLst>
          </p:cNvPr>
          <p:cNvSpPr txBox="1"/>
          <p:nvPr/>
        </p:nvSpPr>
        <p:spPr>
          <a:xfrm>
            <a:off x="467544" y="980728"/>
            <a:ext cx="7118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/>
              <a:t>1.3. Preenche o  diagrama, estabelecendo as respetivas relações. </a:t>
            </a:r>
          </a:p>
          <a:p>
            <a:endParaRPr lang="pt-PT" sz="20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869EDD-6F69-4242-92A5-D0D070596EBB}"/>
              </a:ext>
            </a:extLst>
          </p:cNvPr>
          <p:cNvGrpSpPr/>
          <p:nvPr/>
        </p:nvGrpSpPr>
        <p:grpSpPr>
          <a:xfrm>
            <a:off x="889224" y="1556792"/>
            <a:ext cx="6696744" cy="5112568"/>
            <a:chOff x="889224" y="1556792"/>
            <a:chExt cx="6696744" cy="5112568"/>
          </a:xfrm>
        </p:grpSpPr>
        <p:pic>
          <p:nvPicPr>
            <p:cNvPr id="15" name="Imagem 40">
              <a:extLst>
                <a:ext uri="{FF2B5EF4-FFF2-40B4-BE49-F238E27FC236}">
                  <a16:creationId xmlns:a16="http://schemas.microsoft.com/office/drawing/2014/main" id="{3560A925-2E9C-4CA9-8D18-2859DDB4B192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224" y="1556792"/>
              <a:ext cx="6696744" cy="511256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B2B3CEC-D27F-48EC-89D2-B136B4353299}"/>
                </a:ext>
              </a:extLst>
            </p:cNvPr>
            <p:cNvSpPr txBox="1"/>
            <p:nvPr/>
          </p:nvSpPr>
          <p:spPr>
            <a:xfrm>
              <a:off x="3923928" y="2411596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00B0F0"/>
                  </a:solidFill>
                </a:rPr>
                <a:t>produção</a:t>
              </a:r>
              <a:r>
                <a:rPr lang="en-US" sz="1600" dirty="0">
                  <a:solidFill>
                    <a:srgbClr val="00B0F0"/>
                  </a:solidFill>
                </a:rPr>
                <a:t> </a:t>
              </a:r>
              <a:endParaRPr lang="pt-PT" sz="1600" dirty="0">
                <a:solidFill>
                  <a:srgbClr val="00B0F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A005B5-C983-495E-9831-3D87D2B358D4}"/>
                </a:ext>
              </a:extLst>
            </p:cNvPr>
            <p:cNvSpPr txBox="1"/>
            <p:nvPr/>
          </p:nvSpPr>
          <p:spPr>
            <a:xfrm>
              <a:off x="3923928" y="3090446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00B0F0"/>
                  </a:solidFill>
                </a:rPr>
                <a:t>alimentação</a:t>
              </a:r>
              <a:r>
                <a:rPr lang="en-US" sz="1600" dirty="0">
                  <a:solidFill>
                    <a:srgbClr val="00B0F0"/>
                  </a:solidFill>
                </a:rPr>
                <a:t> </a:t>
              </a:r>
              <a:endParaRPr lang="pt-PT" sz="1600" dirty="0">
                <a:solidFill>
                  <a:srgbClr val="00B0F0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95E99D9-D819-4E5D-9288-3ACEF78E0D99}"/>
                </a:ext>
              </a:extLst>
            </p:cNvPr>
            <p:cNvSpPr txBox="1"/>
            <p:nvPr/>
          </p:nvSpPr>
          <p:spPr>
            <a:xfrm>
              <a:off x="3203848" y="3789040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00B0F0"/>
                  </a:solidFill>
                </a:rPr>
                <a:t>Diminuição</a:t>
              </a:r>
              <a:r>
                <a:rPr lang="en-US" sz="1600" dirty="0">
                  <a:solidFill>
                    <a:srgbClr val="00B0F0"/>
                  </a:solidFill>
                </a:rPr>
                <a:t> </a:t>
              </a:r>
              <a:endParaRPr lang="pt-PT" sz="1600" dirty="0">
                <a:solidFill>
                  <a:srgbClr val="00B0F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E9A28F-986B-42F9-B2C3-32226E472847}"/>
                </a:ext>
              </a:extLst>
            </p:cNvPr>
            <p:cNvSpPr txBox="1"/>
            <p:nvPr/>
          </p:nvSpPr>
          <p:spPr>
            <a:xfrm>
              <a:off x="3897462" y="4458598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00B0F0"/>
                  </a:solidFill>
                </a:rPr>
                <a:t>demográfico</a:t>
              </a:r>
              <a:r>
                <a:rPr lang="en-US" sz="1600" dirty="0">
                  <a:solidFill>
                    <a:srgbClr val="00B0F0"/>
                  </a:solidFill>
                </a:rPr>
                <a:t> </a:t>
              </a:r>
              <a:endParaRPr lang="pt-PT" sz="1600" dirty="0">
                <a:solidFill>
                  <a:srgbClr val="00B0F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8B8240-DF51-4B4B-A380-298D02294CC9}"/>
                </a:ext>
              </a:extLst>
            </p:cNvPr>
            <p:cNvSpPr txBox="1"/>
            <p:nvPr/>
          </p:nvSpPr>
          <p:spPr>
            <a:xfrm>
              <a:off x="6132698" y="4509120"/>
              <a:ext cx="14401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00B0F0"/>
                  </a:solidFill>
                </a:rPr>
                <a:t>comércio</a:t>
              </a:r>
              <a:r>
                <a:rPr lang="en-US" sz="1600" dirty="0">
                  <a:solidFill>
                    <a:srgbClr val="00B0F0"/>
                  </a:solidFill>
                </a:rPr>
                <a:t> </a:t>
              </a:r>
              <a:endParaRPr lang="pt-PT" sz="1600" dirty="0">
                <a:solidFill>
                  <a:srgbClr val="00B0F0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2FA0B8E-6C40-41AA-9954-BAF7073D943D}"/>
                </a:ext>
              </a:extLst>
            </p:cNvPr>
            <p:cNvSpPr txBox="1"/>
            <p:nvPr/>
          </p:nvSpPr>
          <p:spPr>
            <a:xfrm>
              <a:off x="6300192" y="5949280"/>
              <a:ext cx="8875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>
                  <a:solidFill>
                    <a:srgbClr val="00B0F0"/>
                  </a:solidFill>
                </a:rPr>
                <a:t>Êxodo</a:t>
              </a:r>
              <a:r>
                <a:rPr lang="en-US" sz="1600" dirty="0">
                  <a:solidFill>
                    <a:srgbClr val="00B0F0"/>
                  </a:solidFill>
                </a:rPr>
                <a:t> </a:t>
              </a:r>
              <a:endParaRPr lang="pt-PT" sz="1600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12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9">
            <a:extLst>
              <a:ext uri="{FF2B5EF4-FFF2-40B4-BE49-F238E27FC236}">
                <a16:creationId xmlns:a16="http://schemas.microsoft.com/office/drawing/2014/main" id="{B16A77FE-265E-4EE0-8E55-5E0D2EE3B4B0}"/>
              </a:ext>
            </a:extLst>
          </p:cNvPr>
          <p:cNvSpPr/>
          <p:nvPr/>
        </p:nvSpPr>
        <p:spPr>
          <a:xfrm>
            <a:off x="395536" y="980728"/>
            <a:ext cx="90790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000" b="1" dirty="0"/>
              <a:t>2.  Lê a fonte.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F39711C-D15F-4002-85AD-6CB181A9F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229236"/>
              </p:ext>
            </p:extLst>
          </p:nvPr>
        </p:nvGraphicFramePr>
        <p:xfrm>
          <a:off x="428433" y="1381194"/>
          <a:ext cx="8064896" cy="2084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64896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016224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Desenvolvimento urbano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Começaram a afluir, diante da porta do castelo, grupos de mercadores, seguidos de taberneiros, depois hospedeiros para a alimentação dos que mantinha, o negócio com o senhor e dos que construíram casas e preparavam albergaria para pessoas que não eram admitidas no interior da praça. O seu dito mais comum era “vamos à ponte”. Os habitantes de tal maneira se agarraram ao local que em breve aí nasceu uma cidade importante que ainda conserva o seu nome vulgar de ponte </a:t>
                      </a:r>
                      <a:r>
                        <a:rPr lang="pt-PT" sz="1200" b="0" i="1" u="none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brugghe</a:t>
                      </a:r>
                      <a:r>
                        <a:rPr lang="pt-PT" sz="1200" b="0" i="1" u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significa “ponte” em linguagem vulgar.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Crónica de Bruges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século XIII.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9" name="Retângulo 1">
            <a:extLst>
              <a:ext uri="{FF2B5EF4-FFF2-40B4-BE49-F238E27FC236}">
                <a16:creationId xmlns:a16="http://schemas.microsoft.com/office/drawing/2014/main" id="{2FA667F6-BF1A-4E07-81A2-70471C43C677}"/>
              </a:ext>
            </a:extLst>
          </p:cNvPr>
          <p:cNvSpPr/>
          <p:nvPr/>
        </p:nvSpPr>
        <p:spPr>
          <a:xfrm>
            <a:off x="395536" y="3910987"/>
            <a:ext cx="78264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2.1. Refere o assunto tratado na fonte D.</a:t>
            </a:r>
          </a:p>
          <a:p>
            <a:r>
              <a:rPr lang="pt-PT" sz="1600" dirty="0">
                <a:solidFill>
                  <a:srgbClr val="00B0F0"/>
                </a:solidFill>
                <a:cs typeface="Times New Roman" panose="02020603050405020304" pitchFamily="18" charset="0"/>
              </a:rPr>
              <a:t>O assunto tratado na fonte D diz respeito à formação de um burgo.</a:t>
            </a:r>
            <a:endParaRPr lang="pt-PT" sz="1600" dirty="0">
              <a:solidFill>
                <a:srgbClr val="00B0F0"/>
              </a:solidFill>
            </a:endParaRPr>
          </a:p>
        </p:txBody>
      </p:sp>
      <p:sp>
        <p:nvSpPr>
          <p:cNvPr id="10" name="Retângulo 11">
            <a:extLst>
              <a:ext uri="{FF2B5EF4-FFF2-40B4-BE49-F238E27FC236}">
                <a16:creationId xmlns:a16="http://schemas.microsoft.com/office/drawing/2014/main" id="{47823053-2323-481A-9ED7-29ADC807DD5A}"/>
              </a:ext>
            </a:extLst>
          </p:cNvPr>
          <p:cNvSpPr/>
          <p:nvPr/>
        </p:nvSpPr>
        <p:spPr>
          <a:xfrm>
            <a:off x="-76353" y="4848400"/>
            <a:ext cx="8298323" cy="2057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2.2 </a:t>
            </a:r>
            <a:r>
              <a:rPr lang="pt-PT" sz="1600" b="1" dirty="0"/>
              <a:t>A que atividades se dedicavam os moradores deste espaço?</a:t>
            </a:r>
          </a:p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</a:rPr>
              <a:t>Os moradores dedicavam-se ao comércio e ao artesanato. </a:t>
            </a:r>
          </a:p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endParaRPr lang="pt-PT" sz="1600" b="1" dirty="0"/>
          </a:p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endParaRPr lang="pt-PT" sz="1600" b="1" dirty="0"/>
          </a:p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r>
              <a:rPr lang="pt-PT" sz="1600" b="1" dirty="0"/>
              <a:t>2.3. Identifica o grupo social que surgiu com o desenvolvimento destes espaços.</a:t>
            </a:r>
          </a:p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</a:rPr>
              <a:t>O  grupo social que surgiu com o desenvolvimento das cidades foi a burguesia.</a:t>
            </a:r>
          </a:p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8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15">
            <a:extLst>
              <a:ext uri="{FF2B5EF4-FFF2-40B4-BE49-F238E27FC236}">
                <a16:creationId xmlns:a16="http://schemas.microsoft.com/office/drawing/2014/main" id="{0ADB9EB2-D13B-4211-9904-BDC7303073E7}"/>
              </a:ext>
            </a:extLst>
          </p:cNvPr>
          <p:cNvSpPr/>
          <p:nvPr/>
        </p:nvSpPr>
        <p:spPr>
          <a:xfrm>
            <a:off x="539552" y="980728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/>
              <a:t>3. Observa e lê as fontes.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0D02A38-F800-4B95-954A-0D4F4B9F8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356611"/>
              </p:ext>
            </p:extLst>
          </p:nvPr>
        </p:nvGraphicFramePr>
        <p:xfrm>
          <a:off x="5796135" y="2353840"/>
          <a:ext cx="2808312" cy="3936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8312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3312368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 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concessão de carta de foral a Lisboa (1179)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Eu, D. Afonso, pela graça de Deus Rei dos Portugueses, dou e outorgo a vós [moradores de Lisboa] foro [...] pela qual os reais direitos a mim e a minha geração por vós e vossos sucessores sejam pagos. De vinho de fora deem de cada carga um almude [...] e por cada jugo de bois deem um moio de trigo que lavrarem [...]. E os moradores de Lisboa hajam livremente tendas, fornos de pão [...].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Documentos Medievais Portugueses, v. I,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Documentos Régios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1958.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pic>
        <p:nvPicPr>
          <p:cNvPr id="10" name="Imagem 43">
            <a:extLst>
              <a:ext uri="{FF2B5EF4-FFF2-40B4-BE49-F238E27FC236}">
                <a16:creationId xmlns:a16="http://schemas.microsoft.com/office/drawing/2014/main" id="{5C51E691-59F8-403F-947B-E864287007D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00" y="2132856"/>
            <a:ext cx="2391503" cy="4248472"/>
          </a:xfrm>
          <a:prstGeom prst="rect">
            <a:avLst/>
          </a:prstGeom>
        </p:spPr>
      </p:pic>
      <p:pic>
        <p:nvPicPr>
          <p:cNvPr id="11" name="Imagem 45">
            <a:extLst>
              <a:ext uri="{FF2B5EF4-FFF2-40B4-BE49-F238E27FC236}">
                <a16:creationId xmlns:a16="http://schemas.microsoft.com/office/drawing/2014/main" id="{D3A219EF-DBD5-4976-8B46-378801E1A67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3987" y="2132856"/>
            <a:ext cx="2376264" cy="424847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47A93CA-5765-4D8F-BBBC-99DFF7895ACC}"/>
              </a:ext>
            </a:extLst>
          </p:cNvPr>
          <p:cNvSpPr txBox="1"/>
          <p:nvPr/>
        </p:nvSpPr>
        <p:spPr>
          <a:xfrm>
            <a:off x="611560" y="1882916"/>
            <a:ext cx="1875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PT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Domínios Senhoriais</a:t>
            </a:r>
            <a:endParaRPr lang="pt-PT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4EF6C8-351A-414F-9B39-7019E9E3D3EA}"/>
              </a:ext>
            </a:extLst>
          </p:cNvPr>
          <p:cNvSpPr txBox="1"/>
          <p:nvPr/>
        </p:nvSpPr>
        <p:spPr>
          <a:xfrm>
            <a:off x="3173987" y="1889298"/>
            <a:ext cx="1875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  <a:cs typeface="Calibri" panose="020F0502020204030204" pitchFamily="34" charset="0"/>
              </a:rPr>
              <a:t>F</a:t>
            </a:r>
            <a:r>
              <a:rPr lang="pt-PT" sz="12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Concelhos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401491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4">
            <a:extLst>
              <a:ext uri="{FF2B5EF4-FFF2-40B4-BE49-F238E27FC236}">
                <a16:creationId xmlns:a16="http://schemas.microsoft.com/office/drawing/2014/main" id="{1B034717-707B-4AEE-A85F-68E46101EB01}"/>
              </a:ext>
            </a:extLst>
          </p:cNvPr>
          <p:cNvSpPr/>
          <p:nvPr/>
        </p:nvSpPr>
        <p:spPr>
          <a:xfrm>
            <a:off x="125760" y="1052736"/>
            <a:ext cx="8892480" cy="444198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3.1. A partir das fontes, assinala com V as </a:t>
            </a:r>
            <a:r>
              <a:rPr lang="pt-PT" sz="2000" b="1" dirty="0"/>
              <a:t>afirmações em verdadeiras  e com F as falsas.</a:t>
            </a:r>
          </a:p>
          <a:p>
            <a:pPr lvl="1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b="1" dirty="0"/>
          </a:p>
          <a:p>
            <a:pPr lvl="2" algn="just">
              <a:lnSpc>
                <a:spcPct val="150000"/>
              </a:lnSpc>
            </a:pPr>
            <a:r>
              <a:rPr lang="pt-PT" sz="1600" dirty="0"/>
              <a:t>O Norte de Portugal era constituído, sobretudo, por senhorios da nobreza.</a:t>
            </a:r>
          </a:p>
          <a:p>
            <a:pPr lvl="2" algn="just">
              <a:lnSpc>
                <a:spcPct val="150000"/>
              </a:lnSpc>
            </a:pPr>
            <a:endParaRPr lang="pt-PT" sz="1600" dirty="0"/>
          </a:p>
          <a:p>
            <a:pPr lvl="2" algn="just">
              <a:lnSpc>
                <a:spcPct val="150000"/>
              </a:lnSpc>
            </a:pPr>
            <a:r>
              <a:rPr lang="pt-PT" sz="1600" dirty="0"/>
              <a:t>No Centro e Sul de Portugal predominavam os concelhos.</a:t>
            </a:r>
          </a:p>
          <a:p>
            <a:pPr lvl="2" algn="just">
              <a:lnSpc>
                <a:spcPct val="150000"/>
              </a:lnSpc>
            </a:pPr>
            <a:endParaRPr lang="pt-PT" sz="1600" dirty="0"/>
          </a:p>
          <a:p>
            <a:pPr lvl="2" algn="just">
              <a:lnSpc>
                <a:spcPct val="150000"/>
              </a:lnSpc>
            </a:pPr>
            <a:r>
              <a:rPr lang="pt-PT" sz="1600" dirty="0"/>
              <a:t>Os senhorios eclesiásticos situavam-se sobretudo  no Centro e Sul de Portugal.</a:t>
            </a:r>
          </a:p>
          <a:p>
            <a:pPr lvl="2" algn="just">
              <a:lnSpc>
                <a:spcPct val="150000"/>
              </a:lnSpc>
            </a:pPr>
            <a:endParaRPr lang="pt-PT" sz="1600" dirty="0"/>
          </a:p>
          <a:p>
            <a:pPr lvl="2" algn="just">
              <a:lnSpc>
                <a:spcPct val="150000"/>
              </a:lnSpc>
            </a:pPr>
            <a:r>
              <a:rPr lang="pt-PT" sz="1600" dirty="0"/>
              <a:t>A carta de foral é um documento religioso pela qual um rei reconhecia a um concelho os seus direitos e os seus deveres. </a:t>
            </a: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tângulo Arredondado 24">
            <a:extLst>
              <a:ext uri="{FF2B5EF4-FFF2-40B4-BE49-F238E27FC236}">
                <a16:creationId xmlns:a16="http://schemas.microsoft.com/office/drawing/2014/main" id="{EAD6CFAC-60AD-445C-A157-D303CF6E9F31}"/>
              </a:ext>
            </a:extLst>
          </p:cNvPr>
          <p:cNvSpPr/>
          <p:nvPr/>
        </p:nvSpPr>
        <p:spPr>
          <a:xfrm>
            <a:off x="683568" y="2230239"/>
            <a:ext cx="288032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18" name="Retângulo Arredondado 25">
            <a:extLst>
              <a:ext uri="{FF2B5EF4-FFF2-40B4-BE49-F238E27FC236}">
                <a16:creationId xmlns:a16="http://schemas.microsoft.com/office/drawing/2014/main" id="{192766D3-885E-41B6-8C4A-2062B26D13B5}"/>
              </a:ext>
            </a:extLst>
          </p:cNvPr>
          <p:cNvSpPr/>
          <p:nvPr/>
        </p:nvSpPr>
        <p:spPr>
          <a:xfrm>
            <a:off x="683568" y="2945046"/>
            <a:ext cx="288032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19" name="Retângulo Arredondado 26">
            <a:extLst>
              <a:ext uri="{FF2B5EF4-FFF2-40B4-BE49-F238E27FC236}">
                <a16:creationId xmlns:a16="http://schemas.microsoft.com/office/drawing/2014/main" id="{8866C7B6-AA99-4FA4-AFC4-DB27B216D2DD}"/>
              </a:ext>
            </a:extLst>
          </p:cNvPr>
          <p:cNvSpPr/>
          <p:nvPr/>
        </p:nvSpPr>
        <p:spPr>
          <a:xfrm>
            <a:off x="683568" y="3656403"/>
            <a:ext cx="288032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20" name="Retângulo Arredondado 27">
            <a:extLst>
              <a:ext uri="{FF2B5EF4-FFF2-40B4-BE49-F238E27FC236}">
                <a16:creationId xmlns:a16="http://schemas.microsoft.com/office/drawing/2014/main" id="{8E95E2CE-4247-4E13-8031-0ED218BD3360}"/>
              </a:ext>
            </a:extLst>
          </p:cNvPr>
          <p:cNvSpPr/>
          <p:nvPr/>
        </p:nvSpPr>
        <p:spPr>
          <a:xfrm>
            <a:off x="683568" y="4385913"/>
            <a:ext cx="288032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pic>
        <p:nvPicPr>
          <p:cNvPr id="3" name="Picture 2" descr="A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06243F3-5870-49D0-A397-7DF51146B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797152"/>
            <a:ext cx="1490496" cy="158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4">
            <a:extLst>
              <a:ext uri="{FF2B5EF4-FFF2-40B4-BE49-F238E27FC236}">
                <a16:creationId xmlns:a16="http://schemas.microsoft.com/office/drawing/2014/main" id="{E99D132D-C34E-443A-99FE-9FF51A877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5C07CFBE-6F5E-4FD7-A7A1-3803DFF72667}"/>
              </a:ext>
            </a:extLst>
          </p:cNvPr>
          <p:cNvSpPr txBox="1"/>
          <p:nvPr/>
        </p:nvSpPr>
        <p:spPr>
          <a:xfrm>
            <a:off x="2591779" y="2381165"/>
            <a:ext cx="3960440" cy="20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cultura portuguesa face aos modelos europeus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5C52F-EC71-46BC-9F10-11EBE50D7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413064"/>
            <a:ext cx="1327585" cy="41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3">
            <a:extLst>
              <a:ext uri="{FF2B5EF4-FFF2-40B4-BE49-F238E27FC236}">
                <a16:creationId xmlns:a16="http://schemas.microsoft.com/office/drawing/2014/main" id="{39420610-E19B-48BA-A15C-DC7A68F0FA7B}"/>
              </a:ext>
            </a:extLst>
          </p:cNvPr>
          <p:cNvSpPr/>
          <p:nvPr/>
        </p:nvSpPr>
        <p:spPr>
          <a:xfrm>
            <a:off x="521084" y="1059724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1. </a:t>
            </a:r>
            <a:r>
              <a:rPr lang="pt-PT" sz="2000" b="1" dirty="0"/>
              <a:t>Observa as fontes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36B5A4-B1BD-4CBE-8416-74BD2E5C8F6A}"/>
              </a:ext>
            </a:extLst>
          </p:cNvPr>
          <p:cNvSpPr/>
          <p:nvPr/>
        </p:nvSpPr>
        <p:spPr>
          <a:xfrm>
            <a:off x="363559" y="3820401"/>
            <a:ext cx="352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pt-PT" sz="1200" dirty="0"/>
              <a:t>Monjas dominicanas recitando cânticos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3F213D-61F1-4AC4-8CFD-4785E65A65F3}"/>
              </a:ext>
            </a:extLst>
          </p:cNvPr>
          <p:cNvSpPr/>
          <p:nvPr/>
        </p:nvSpPr>
        <p:spPr>
          <a:xfrm>
            <a:off x="3735956" y="5505888"/>
            <a:ext cx="1943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pt-PT" sz="1200" dirty="0"/>
              <a:t>Banquete numa casa senhorial (iluminura do século XV)</a:t>
            </a:r>
          </a:p>
        </p:txBody>
      </p:sp>
      <p:pic>
        <p:nvPicPr>
          <p:cNvPr id="7" name="Imagem 63">
            <a:extLst>
              <a:ext uri="{FF2B5EF4-FFF2-40B4-BE49-F238E27FC236}">
                <a16:creationId xmlns:a16="http://schemas.microsoft.com/office/drawing/2014/main" id="{50F1338C-A95C-4D21-ACC7-16C1B9640839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59" y="1899532"/>
            <a:ext cx="2891531" cy="1920869"/>
          </a:xfrm>
          <a:prstGeom prst="rect">
            <a:avLst/>
          </a:prstGeom>
        </p:spPr>
      </p:pic>
      <p:pic>
        <p:nvPicPr>
          <p:cNvPr id="8" name="Imagem 6722">
            <a:extLst>
              <a:ext uri="{FF2B5EF4-FFF2-40B4-BE49-F238E27FC236}">
                <a16:creationId xmlns:a16="http://schemas.microsoft.com/office/drawing/2014/main" id="{7E08D6F2-51CD-4C6F-8EEB-6563A852EA88}"/>
              </a:ext>
            </a:extLst>
          </p:cNvPr>
          <p:cNvPicPr/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56" y="2750493"/>
            <a:ext cx="1943661" cy="2724593"/>
          </a:xfrm>
          <a:prstGeom prst="rect">
            <a:avLst/>
          </a:prstGeom>
        </p:spPr>
      </p:pic>
      <p:pic>
        <p:nvPicPr>
          <p:cNvPr id="9" name="Imagem 6723">
            <a:extLst>
              <a:ext uri="{FF2B5EF4-FFF2-40B4-BE49-F238E27FC236}">
                <a16:creationId xmlns:a16="http://schemas.microsoft.com/office/drawing/2014/main" id="{18B2B220-E0D0-469E-B5DF-4DE31CC9F10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483" y="1499602"/>
            <a:ext cx="2398081" cy="296073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B15FB0-0866-47EE-8526-999760D8A45C}"/>
              </a:ext>
            </a:extLst>
          </p:cNvPr>
          <p:cNvSpPr/>
          <p:nvPr/>
        </p:nvSpPr>
        <p:spPr>
          <a:xfrm>
            <a:off x="6160483" y="4332178"/>
            <a:ext cx="27538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C </a:t>
            </a:r>
            <a:r>
              <a:rPr lang="pt-PT" sz="1200" dirty="0"/>
              <a:t>Reconstituição de uma festa popular</a:t>
            </a:r>
          </a:p>
        </p:txBody>
      </p:sp>
    </p:spTree>
    <p:extLst>
      <p:ext uri="{BB962C8B-B14F-4D97-AF65-F5344CB8AC3E}">
        <p14:creationId xmlns:p14="http://schemas.microsoft.com/office/powerpoint/2010/main" val="11506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8">
            <a:extLst>
              <a:ext uri="{FF2B5EF4-FFF2-40B4-BE49-F238E27FC236}">
                <a16:creationId xmlns:a16="http://schemas.microsoft.com/office/drawing/2014/main" id="{9CDB195D-B05F-4511-8CE0-5659981CDFB7}"/>
              </a:ext>
            </a:extLst>
          </p:cNvPr>
          <p:cNvSpPr txBox="1"/>
          <p:nvPr/>
        </p:nvSpPr>
        <p:spPr>
          <a:xfrm>
            <a:off x="467544" y="1124744"/>
            <a:ext cx="2689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/>
              <a:t>1.1.Completa o quadro.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1D357EB-7442-4A13-A50C-3A219EC4E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76772"/>
              </p:ext>
            </p:extLst>
          </p:nvPr>
        </p:nvGraphicFramePr>
        <p:xfrm>
          <a:off x="755576" y="2492896"/>
          <a:ext cx="7210047" cy="2241187"/>
        </p:xfrm>
        <a:graphic>
          <a:graphicData uri="http://schemas.openxmlformats.org/drawingml/2006/table">
            <a:tbl>
              <a:tblPr firstRow="1" firstCol="1" bandRow="1"/>
              <a:tblGrid>
                <a:gridCol w="1381642">
                  <a:extLst>
                    <a:ext uri="{9D8B030D-6E8A-4147-A177-3AD203B41FA5}">
                      <a16:colId xmlns:a16="http://schemas.microsoft.com/office/drawing/2014/main" val="1881551931"/>
                    </a:ext>
                  </a:extLst>
                </a:gridCol>
                <a:gridCol w="2571565">
                  <a:extLst>
                    <a:ext uri="{9D8B030D-6E8A-4147-A177-3AD203B41FA5}">
                      <a16:colId xmlns:a16="http://schemas.microsoft.com/office/drawing/2014/main" val="801246145"/>
                    </a:ext>
                  </a:extLst>
                </a:gridCol>
                <a:gridCol w="3256840">
                  <a:extLst>
                    <a:ext uri="{9D8B030D-6E8A-4147-A177-3AD203B41FA5}">
                      <a16:colId xmlns:a16="http://schemas.microsoft.com/office/drawing/2014/main" val="965944419"/>
                    </a:ext>
                  </a:extLst>
                </a:gridCol>
              </a:tblGrid>
              <a:tr h="330158">
                <a:tc>
                  <a:txBody>
                    <a:bodyPr/>
                    <a:lstStyle/>
                    <a:p>
                      <a:pPr algn="ctr" fontAlgn="ctr">
                        <a:tabLst>
                          <a:tab pos="215900" algn="l"/>
                        </a:tabLst>
                      </a:pPr>
                      <a:r>
                        <a:rPr lang="pt-BR" sz="1200" b="1" spc="-5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 </a:t>
                      </a:r>
                      <a:endParaRPr lang="pt-PT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215900" algn="l"/>
                        </a:tabLst>
                      </a:pPr>
                      <a:r>
                        <a:rPr lang="pt-PT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Tipo de cultura</a:t>
                      </a:r>
                      <a:endParaRPr lang="pt-PT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215900" algn="l"/>
                        </a:tabLst>
                      </a:pPr>
                      <a:r>
                        <a:rPr lang="pt-PT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Manifestações culturais</a:t>
                      </a:r>
                      <a:endParaRPr lang="pt-PT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074911"/>
                  </a:ext>
                </a:extLst>
              </a:tr>
              <a:tr h="65254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85"/>
                        </a:spcBef>
                        <a:tabLst>
                          <a:tab pos="215900" algn="l"/>
                        </a:tabLst>
                      </a:pPr>
                      <a:r>
                        <a:rPr lang="pt-BR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Fonte</a:t>
                      </a:r>
                      <a:r>
                        <a:rPr lang="pt-BR" sz="1200" b="1" spc="-4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 </a:t>
                      </a:r>
                      <a:r>
                        <a:rPr lang="pt-BR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A</a:t>
                      </a:r>
                      <a:endParaRPr lang="pt-PT" sz="1200" b="1" spc="-5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delle San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1270000" algn="r"/>
                        </a:tabLst>
                      </a:pPr>
                      <a:r>
                        <a:rPr lang="pt-PT" sz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Monástica</a:t>
                      </a:r>
                      <a:r>
                        <a:rPr lang="pt-PT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 </a:t>
                      </a:r>
                      <a:endParaRPr lang="pt-PT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PT" sz="1200" b="1" dirty="0">
                          <a:solidFill>
                            <a:srgbClr val="EB5A0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•</a:t>
                      </a:r>
                      <a:r>
                        <a:rPr lang="pt-PT" sz="12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2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Ensino nas escolas monásticas</a:t>
                      </a:r>
                      <a:endParaRPr lang="pt-PT" sz="12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PT" sz="1200" b="1" dirty="0">
                          <a:solidFill>
                            <a:srgbClr val="EB5A0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•</a:t>
                      </a:r>
                      <a:r>
                        <a:rPr lang="pt-PT" sz="12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2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Cópia de manuscritos (monges copistas)</a:t>
                      </a:r>
                      <a:endParaRPr lang="pt-PT" sz="12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6683340"/>
                  </a:ext>
                </a:extLst>
              </a:tr>
              <a:tr h="652546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85"/>
                        </a:spcBef>
                        <a:tabLst>
                          <a:tab pos="215900" algn="l"/>
                        </a:tabLst>
                      </a:pPr>
                      <a:r>
                        <a:rPr lang="pt-BR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Fonte</a:t>
                      </a:r>
                      <a:r>
                        <a:rPr lang="pt-BR" sz="1200" b="1" spc="-4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 </a:t>
                      </a:r>
                      <a:r>
                        <a:rPr lang="pt-BR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B</a:t>
                      </a:r>
                      <a:endParaRPr lang="pt-PT" sz="1200" b="1" spc="-5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delle San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1270000" algn="r"/>
                        </a:tabLst>
                      </a:pPr>
                      <a:r>
                        <a:rPr lang="pt-PT" sz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Cortesã</a:t>
                      </a:r>
                      <a:r>
                        <a:rPr lang="pt-PT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 </a:t>
                      </a:r>
                      <a:endParaRPr lang="pt-PT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PT" sz="1200" b="1" dirty="0">
                          <a:solidFill>
                            <a:srgbClr val="EB5A0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•</a:t>
                      </a:r>
                      <a:r>
                        <a:rPr lang="pt-PT" sz="12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Romances de cavalaria/</a:t>
                      </a:r>
                      <a:r>
                        <a:rPr lang="pt-PT" sz="120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Poesia trovadoresca</a:t>
                      </a:r>
                      <a:endParaRPr lang="pt-PT" sz="120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PT" sz="1200" b="1" dirty="0">
                          <a:solidFill>
                            <a:srgbClr val="EB5A0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•</a:t>
                      </a:r>
                      <a:r>
                        <a:rPr lang="pt-PT" sz="12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2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Representações teatrais e espetáculos de jograis</a:t>
                      </a:r>
                      <a:endParaRPr lang="pt-PT" sz="12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373642"/>
                  </a:ext>
                </a:extLst>
              </a:tr>
              <a:tr h="60593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Bef>
                          <a:spcPts val="285"/>
                        </a:spcBef>
                        <a:tabLst>
                          <a:tab pos="215900" algn="l"/>
                        </a:tabLst>
                      </a:pPr>
                      <a:r>
                        <a:rPr lang="pt-BR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Fonte</a:t>
                      </a:r>
                      <a:r>
                        <a:rPr lang="pt-BR" sz="1200" b="1" spc="-4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 </a:t>
                      </a:r>
                      <a:r>
                        <a:rPr lang="pt-BR" sz="1200" b="1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delle Sans"/>
                        </a:rPr>
                        <a:t>C</a:t>
                      </a:r>
                      <a:endParaRPr lang="pt-PT" sz="1200" b="1" spc="-5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delle Sans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1270000" algn="r"/>
                        </a:tabLst>
                      </a:pPr>
                      <a:r>
                        <a:rPr lang="pt-BR" sz="12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Popular</a:t>
                      </a:r>
                      <a:r>
                        <a:rPr lang="pt-BR" sz="1200" b="0" dirty="0">
                          <a:solidFill>
                            <a:srgbClr val="0069B4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pt-PT" sz="1200" b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PT" sz="1200" b="1" dirty="0">
                          <a:solidFill>
                            <a:srgbClr val="EB5A0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•</a:t>
                      </a:r>
                      <a:r>
                        <a:rPr lang="pt-PT" sz="12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PT" sz="12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Romarias</a:t>
                      </a:r>
                      <a:endParaRPr lang="pt-PT" sz="1200" b="0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PT" sz="1200" b="1" dirty="0">
                          <a:solidFill>
                            <a:srgbClr val="EB5A0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• </a:t>
                      </a:r>
                      <a:r>
                        <a:rPr lang="pt-PT" sz="1200" b="0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Feiras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9525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18">
            <a:extLst>
              <a:ext uri="{FF2B5EF4-FFF2-40B4-BE49-F238E27FC236}">
                <a16:creationId xmlns:a16="http://schemas.microsoft.com/office/drawing/2014/main" id="{CB18F34E-5374-4C85-B472-34B0CBF15388}"/>
              </a:ext>
            </a:extLst>
          </p:cNvPr>
          <p:cNvSpPr/>
          <p:nvPr/>
        </p:nvSpPr>
        <p:spPr>
          <a:xfrm>
            <a:off x="539552" y="980728"/>
            <a:ext cx="9094247" cy="425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2000" b="1" dirty="0"/>
              <a:t>2. Observa as fontes.</a:t>
            </a: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m 49">
            <a:extLst>
              <a:ext uri="{FF2B5EF4-FFF2-40B4-BE49-F238E27FC236}">
                <a16:creationId xmlns:a16="http://schemas.microsoft.com/office/drawing/2014/main" id="{6F573A62-E648-4224-9A51-69614D889E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73015"/>
            <a:ext cx="2438519" cy="1907014"/>
          </a:xfrm>
          <a:prstGeom prst="rect">
            <a:avLst/>
          </a:prstGeom>
        </p:spPr>
      </p:pic>
      <p:pic>
        <p:nvPicPr>
          <p:cNvPr id="11" name="Imagem 50">
            <a:extLst>
              <a:ext uri="{FF2B5EF4-FFF2-40B4-BE49-F238E27FC236}">
                <a16:creationId xmlns:a16="http://schemas.microsoft.com/office/drawing/2014/main" id="{DB41D6E2-9729-4FC5-92F3-292A2FF8878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310" y="2477971"/>
            <a:ext cx="2618103" cy="1902058"/>
          </a:xfrm>
          <a:prstGeom prst="rect">
            <a:avLst/>
          </a:prstGeom>
        </p:spPr>
      </p:pic>
      <p:pic>
        <p:nvPicPr>
          <p:cNvPr id="12" name="Imagem 6733">
            <a:extLst>
              <a:ext uri="{FF2B5EF4-FFF2-40B4-BE49-F238E27FC236}">
                <a16:creationId xmlns:a16="http://schemas.microsoft.com/office/drawing/2014/main" id="{74632D11-6539-4ADE-A9F1-6FBBB0CC3AD0}"/>
              </a:ext>
            </a:extLst>
          </p:cNvPr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652" y="980728"/>
            <a:ext cx="1322392" cy="38710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76590E-2582-461D-81B0-0AE29907669C}"/>
              </a:ext>
            </a:extLst>
          </p:cNvPr>
          <p:cNvSpPr/>
          <p:nvPr/>
        </p:nvSpPr>
        <p:spPr>
          <a:xfrm>
            <a:off x="539552" y="4380029"/>
            <a:ext cx="27538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D </a:t>
            </a:r>
            <a:r>
              <a:rPr lang="pt-PT" sz="1200" dirty="0"/>
              <a:t>Igreja de S. Pedro de Rates, Póvoa de Varzim, século XI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3899E5-9360-4677-A2FA-A5EA124B4563}"/>
              </a:ext>
            </a:extLst>
          </p:cNvPr>
          <p:cNvSpPr/>
          <p:nvPr/>
        </p:nvSpPr>
        <p:spPr>
          <a:xfrm>
            <a:off x="3838310" y="4380028"/>
            <a:ext cx="27538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E </a:t>
            </a:r>
            <a:r>
              <a:rPr lang="pt-PT" sz="1200" dirty="0"/>
              <a:t>Mosteiro de Santa Maria da Vitória, Batalha, século XIV-XVI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D94AC0-5458-4F1E-A04A-966DB44B9FC2}"/>
              </a:ext>
            </a:extLst>
          </p:cNvPr>
          <p:cNvSpPr/>
          <p:nvPr/>
        </p:nvSpPr>
        <p:spPr>
          <a:xfrm>
            <a:off x="6852461" y="4851778"/>
            <a:ext cx="2291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F </a:t>
            </a:r>
            <a:r>
              <a:rPr lang="pt-PT" sz="1200" dirty="0"/>
              <a:t>Nossa Senhora, catedral de Saint Denis, século XII</a:t>
            </a:r>
          </a:p>
        </p:txBody>
      </p:sp>
    </p:spTree>
    <p:extLst>
      <p:ext uri="{BB962C8B-B14F-4D97-AF65-F5344CB8AC3E}">
        <p14:creationId xmlns:p14="http://schemas.microsoft.com/office/powerpoint/2010/main" val="10452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B6426E-D7FA-41F6-AF3F-296E433C1763}"/>
              </a:ext>
            </a:extLst>
          </p:cNvPr>
          <p:cNvSpPr txBox="1"/>
          <p:nvPr/>
        </p:nvSpPr>
        <p:spPr>
          <a:xfrm>
            <a:off x="767580" y="1484784"/>
            <a:ext cx="2580819" cy="1531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/>
              <a:t>Estilo</a:t>
            </a:r>
            <a:r>
              <a:rPr lang="en-US" sz="1600" dirty="0"/>
              <a:t> </a:t>
            </a:r>
            <a:r>
              <a:rPr lang="en-US" sz="1600" dirty="0" err="1"/>
              <a:t>Românico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pt-PT" sz="1600" dirty="0"/>
              <a:t>Arcobotantes</a:t>
            </a:r>
          </a:p>
          <a:p>
            <a:pPr>
              <a:lnSpc>
                <a:spcPct val="150000"/>
              </a:lnSpc>
            </a:pPr>
            <a:r>
              <a:rPr lang="pt-PT" sz="1600" dirty="0"/>
              <a:t>Arco quebrado/</a:t>
            </a:r>
          </a:p>
          <a:p>
            <a:pPr>
              <a:lnSpc>
                <a:spcPct val="150000"/>
              </a:lnSpc>
            </a:pPr>
            <a:r>
              <a:rPr lang="pt-PT" sz="1600" dirty="0"/>
              <a:t>a</a:t>
            </a:r>
            <a:r>
              <a:rPr lang="pt-PT" sz="1600"/>
              <a:t>pontado</a:t>
            </a:r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F4C547-7683-4DA3-A435-DE65B8A0DCE3}"/>
              </a:ext>
            </a:extLst>
          </p:cNvPr>
          <p:cNvSpPr txBox="1"/>
          <p:nvPr/>
        </p:nvSpPr>
        <p:spPr>
          <a:xfrm>
            <a:off x="3652171" y="1487824"/>
            <a:ext cx="2376264" cy="1531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/>
              <a:t>Estilo</a:t>
            </a:r>
            <a:r>
              <a:rPr lang="en-US" sz="1600" dirty="0"/>
              <a:t> </a:t>
            </a:r>
            <a:r>
              <a:rPr lang="en-US" sz="1600" dirty="0" err="1"/>
              <a:t>Gótico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pt-PT" sz="1600" dirty="0"/>
              <a:t>Pequenas frestas</a:t>
            </a:r>
          </a:p>
          <a:p>
            <a:pPr>
              <a:lnSpc>
                <a:spcPct val="150000"/>
              </a:lnSpc>
            </a:pPr>
            <a:r>
              <a:rPr lang="pt-PT" sz="1600" dirty="0"/>
              <a:t>Vitrais</a:t>
            </a:r>
          </a:p>
          <a:p>
            <a:pPr>
              <a:lnSpc>
                <a:spcPct val="150000"/>
              </a:lnSpc>
            </a:pPr>
            <a:r>
              <a:rPr lang="pt-PT" sz="1600" dirty="0"/>
              <a:t>Robustez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85CFBD-F89D-4649-A65A-2AA03E41C3C9}"/>
              </a:ext>
            </a:extLst>
          </p:cNvPr>
          <p:cNvSpPr txBox="1"/>
          <p:nvPr/>
        </p:nvSpPr>
        <p:spPr>
          <a:xfrm>
            <a:off x="6399794" y="1484784"/>
            <a:ext cx="2376264" cy="1531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/>
              <a:t>Paredes </a:t>
            </a:r>
            <a:r>
              <a:rPr lang="en-US" sz="1600" dirty="0" err="1"/>
              <a:t>grossas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 err="1"/>
              <a:t>Pouca</a:t>
            </a:r>
            <a:r>
              <a:rPr lang="en-US" sz="1600" dirty="0"/>
              <a:t> </a:t>
            </a:r>
            <a:r>
              <a:rPr lang="en-US" sz="1600" dirty="0" err="1"/>
              <a:t>luminosidade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/>
              <a:t>Arco de volta </a:t>
            </a:r>
            <a:r>
              <a:rPr lang="en-US" sz="1600" dirty="0" err="1"/>
              <a:t>perfeita</a:t>
            </a:r>
            <a:endParaRPr lang="en-US" sz="1600" dirty="0"/>
          </a:p>
          <a:p>
            <a:pPr>
              <a:lnSpc>
                <a:spcPct val="150000"/>
              </a:lnSpc>
            </a:pPr>
            <a:r>
              <a:rPr lang="en-US" sz="1600" dirty="0" err="1"/>
              <a:t>Verticalidade</a:t>
            </a:r>
            <a:endParaRPr lang="en-US" sz="1600" dirty="0"/>
          </a:p>
        </p:txBody>
      </p:sp>
      <p:sp>
        <p:nvSpPr>
          <p:cNvPr id="20" name="Retângulo Arredondado 24">
            <a:extLst>
              <a:ext uri="{FF2B5EF4-FFF2-40B4-BE49-F238E27FC236}">
                <a16:creationId xmlns:a16="http://schemas.microsoft.com/office/drawing/2014/main" id="{A3FD64D1-7867-4584-84AD-EE7FF52068D7}"/>
              </a:ext>
            </a:extLst>
          </p:cNvPr>
          <p:cNvSpPr/>
          <p:nvPr/>
        </p:nvSpPr>
        <p:spPr>
          <a:xfrm>
            <a:off x="528405" y="1636980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D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1" name="Retângulo Arredondado 24">
            <a:extLst>
              <a:ext uri="{FF2B5EF4-FFF2-40B4-BE49-F238E27FC236}">
                <a16:creationId xmlns:a16="http://schemas.microsoft.com/office/drawing/2014/main" id="{CBEFCA06-B76E-4CE7-95DF-4F5EB3201142}"/>
              </a:ext>
            </a:extLst>
          </p:cNvPr>
          <p:cNvSpPr/>
          <p:nvPr/>
        </p:nvSpPr>
        <p:spPr>
          <a:xfrm>
            <a:off x="528405" y="2007462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E</a:t>
            </a:r>
          </a:p>
        </p:txBody>
      </p:sp>
      <p:sp>
        <p:nvSpPr>
          <p:cNvPr id="22" name="Retângulo Arredondado 24">
            <a:extLst>
              <a:ext uri="{FF2B5EF4-FFF2-40B4-BE49-F238E27FC236}">
                <a16:creationId xmlns:a16="http://schemas.microsoft.com/office/drawing/2014/main" id="{174F3508-088F-472F-96BB-BD9FC21D9156}"/>
              </a:ext>
            </a:extLst>
          </p:cNvPr>
          <p:cNvSpPr/>
          <p:nvPr/>
        </p:nvSpPr>
        <p:spPr>
          <a:xfrm>
            <a:off x="521331" y="2384368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E</a:t>
            </a:r>
          </a:p>
        </p:txBody>
      </p:sp>
      <p:sp>
        <p:nvSpPr>
          <p:cNvPr id="23" name="Retângulo Arredondado 24">
            <a:extLst>
              <a:ext uri="{FF2B5EF4-FFF2-40B4-BE49-F238E27FC236}">
                <a16:creationId xmlns:a16="http://schemas.microsoft.com/office/drawing/2014/main" id="{BBE6E9CE-6414-4621-92F7-3211D6704667}"/>
              </a:ext>
            </a:extLst>
          </p:cNvPr>
          <p:cNvSpPr/>
          <p:nvPr/>
        </p:nvSpPr>
        <p:spPr>
          <a:xfrm>
            <a:off x="3379574" y="1637646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E</a:t>
            </a:r>
          </a:p>
        </p:txBody>
      </p:sp>
      <p:sp>
        <p:nvSpPr>
          <p:cNvPr id="24" name="Retângulo Arredondado 24">
            <a:extLst>
              <a:ext uri="{FF2B5EF4-FFF2-40B4-BE49-F238E27FC236}">
                <a16:creationId xmlns:a16="http://schemas.microsoft.com/office/drawing/2014/main" id="{5EED7168-D7CA-4AC6-9C6E-F85595A82304}"/>
              </a:ext>
            </a:extLst>
          </p:cNvPr>
          <p:cNvSpPr/>
          <p:nvPr/>
        </p:nvSpPr>
        <p:spPr>
          <a:xfrm>
            <a:off x="3379574" y="2007462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D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5" name="Retângulo Arredondado 24">
            <a:extLst>
              <a:ext uri="{FF2B5EF4-FFF2-40B4-BE49-F238E27FC236}">
                <a16:creationId xmlns:a16="http://schemas.microsoft.com/office/drawing/2014/main" id="{AD34D618-9C5C-44CA-8D1C-7DB8834C4ADF}"/>
              </a:ext>
            </a:extLst>
          </p:cNvPr>
          <p:cNvSpPr/>
          <p:nvPr/>
        </p:nvSpPr>
        <p:spPr>
          <a:xfrm>
            <a:off x="3376381" y="2384368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E</a:t>
            </a:r>
          </a:p>
        </p:txBody>
      </p:sp>
      <p:sp>
        <p:nvSpPr>
          <p:cNvPr id="26" name="Retângulo Arredondado 24">
            <a:extLst>
              <a:ext uri="{FF2B5EF4-FFF2-40B4-BE49-F238E27FC236}">
                <a16:creationId xmlns:a16="http://schemas.microsoft.com/office/drawing/2014/main" id="{27E57E1D-E4B4-475B-8813-A750B1A26FAD}"/>
              </a:ext>
            </a:extLst>
          </p:cNvPr>
          <p:cNvSpPr/>
          <p:nvPr/>
        </p:nvSpPr>
        <p:spPr>
          <a:xfrm>
            <a:off x="3383688" y="2754184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27" name="Retângulo Arredondado 24">
            <a:extLst>
              <a:ext uri="{FF2B5EF4-FFF2-40B4-BE49-F238E27FC236}">
                <a16:creationId xmlns:a16="http://schemas.microsoft.com/office/drawing/2014/main" id="{08643E98-E233-4644-B061-E11976F745A7}"/>
              </a:ext>
            </a:extLst>
          </p:cNvPr>
          <p:cNvSpPr/>
          <p:nvPr/>
        </p:nvSpPr>
        <p:spPr>
          <a:xfrm>
            <a:off x="6135425" y="1636980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28" name="Retângulo Arredondado 24">
            <a:extLst>
              <a:ext uri="{FF2B5EF4-FFF2-40B4-BE49-F238E27FC236}">
                <a16:creationId xmlns:a16="http://schemas.microsoft.com/office/drawing/2014/main" id="{E3761B28-FC20-4189-9ADB-6F0CA9B89836}"/>
              </a:ext>
            </a:extLst>
          </p:cNvPr>
          <p:cNvSpPr/>
          <p:nvPr/>
        </p:nvSpPr>
        <p:spPr>
          <a:xfrm>
            <a:off x="6135424" y="2003118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29" name="Retângulo Arredondado 24">
            <a:extLst>
              <a:ext uri="{FF2B5EF4-FFF2-40B4-BE49-F238E27FC236}">
                <a16:creationId xmlns:a16="http://schemas.microsoft.com/office/drawing/2014/main" id="{6412892A-AD8B-49F5-98CA-AE0B55A2A0E1}"/>
              </a:ext>
            </a:extLst>
          </p:cNvPr>
          <p:cNvSpPr/>
          <p:nvPr/>
        </p:nvSpPr>
        <p:spPr>
          <a:xfrm>
            <a:off x="6135424" y="2371400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D</a:t>
            </a:r>
          </a:p>
        </p:txBody>
      </p:sp>
      <p:sp>
        <p:nvSpPr>
          <p:cNvPr id="30" name="Retângulo Arredondado 24">
            <a:extLst>
              <a:ext uri="{FF2B5EF4-FFF2-40B4-BE49-F238E27FC236}">
                <a16:creationId xmlns:a16="http://schemas.microsoft.com/office/drawing/2014/main" id="{563DE2DB-C099-48E4-8DE7-667596F4BE74}"/>
              </a:ext>
            </a:extLst>
          </p:cNvPr>
          <p:cNvSpPr/>
          <p:nvPr/>
        </p:nvSpPr>
        <p:spPr>
          <a:xfrm>
            <a:off x="6135424" y="2754184"/>
            <a:ext cx="264369" cy="21738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106E996-24F2-4077-B2DE-8E7181B76338}"/>
              </a:ext>
            </a:extLst>
          </p:cNvPr>
          <p:cNvSpPr txBox="1"/>
          <p:nvPr/>
        </p:nvSpPr>
        <p:spPr>
          <a:xfrm>
            <a:off x="319510" y="957530"/>
            <a:ext cx="87169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/>
              <a:t>2.1. Assinala com um D ou E as características correspondentes a cada estilo arquitetónico.</a:t>
            </a:r>
          </a:p>
        </p:txBody>
      </p:sp>
      <p:sp>
        <p:nvSpPr>
          <p:cNvPr id="32" name="CaixaDeTexto 1">
            <a:extLst>
              <a:ext uri="{FF2B5EF4-FFF2-40B4-BE49-F238E27FC236}">
                <a16:creationId xmlns:a16="http://schemas.microsoft.com/office/drawing/2014/main" id="{725A100B-863A-459F-8325-C5FE8A0AC0BD}"/>
              </a:ext>
            </a:extLst>
          </p:cNvPr>
          <p:cNvSpPr txBox="1"/>
          <p:nvPr/>
        </p:nvSpPr>
        <p:spPr>
          <a:xfrm>
            <a:off x="319510" y="3826870"/>
            <a:ext cx="7344816" cy="423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b="1" dirty="0"/>
              <a:t>2.2. Explica as principais funções da escultura, na Idade Média.</a:t>
            </a:r>
          </a:p>
        </p:txBody>
      </p:sp>
      <p:sp>
        <p:nvSpPr>
          <p:cNvPr id="33" name="Retângulo 2">
            <a:extLst>
              <a:ext uri="{FF2B5EF4-FFF2-40B4-BE49-F238E27FC236}">
                <a16:creationId xmlns:a16="http://schemas.microsoft.com/office/drawing/2014/main" id="{607D9DDB-9655-4CA0-B964-1D017AA52BA5}"/>
              </a:ext>
            </a:extLst>
          </p:cNvPr>
          <p:cNvSpPr/>
          <p:nvPr/>
        </p:nvSpPr>
        <p:spPr>
          <a:xfrm>
            <a:off x="315953" y="4451263"/>
            <a:ext cx="7920880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B0F0"/>
                </a:solidFill>
              </a:rPr>
              <a:t>Para além da função decorativa, a escultura, na Idade Média, tinha, sobretudo, uma função religiosa. A maioria da população era analfabeta e através da escultura, e também do que se representava nos vitrais,  ensinava-se a doutrina cristã aos crentes.</a:t>
            </a:r>
          </a:p>
        </p:txBody>
      </p:sp>
    </p:spTree>
    <p:extLst>
      <p:ext uri="{BB962C8B-B14F-4D97-AF65-F5344CB8AC3E}">
        <p14:creationId xmlns:p14="http://schemas.microsoft.com/office/powerpoint/2010/main" val="261081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clothing, trouser&#10;&#10;Description automatically generated">
            <a:extLst>
              <a:ext uri="{FF2B5EF4-FFF2-40B4-BE49-F238E27FC236}">
                <a16:creationId xmlns:a16="http://schemas.microsoft.com/office/drawing/2014/main" id="{E9C6E4CC-94A4-489E-AE9E-15776615A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988840"/>
            <a:ext cx="643459" cy="2736304"/>
          </a:xfrm>
          <a:prstGeom prst="rect">
            <a:avLst/>
          </a:prstGeom>
        </p:spPr>
      </p:pic>
      <p:pic>
        <p:nvPicPr>
          <p:cNvPr id="2" name="Gráfico 4">
            <a:extLst>
              <a:ext uri="{FF2B5EF4-FFF2-40B4-BE49-F238E27FC236}">
                <a16:creationId xmlns:a16="http://schemas.microsoft.com/office/drawing/2014/main" id="{E99D132D-C34E-443A-99FE-9FF51A877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5C07CFBE-6F5E-4FD7-A7A1-3803DFF72667}"/>
              </a:ext>
            </a:extLst>
          </p:cNvPr>
          <p:cNvSpPr txBox="1"/>
          <p:nvPr/>
        </p:nvSpPr>
        <p:spPr>
          <a:xfrm>
            <a:off x="2591779" y="2381165"/>
            <a:ext cx="3960440" cy="20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III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Crises e  revolução no século XIV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9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9">
            <a:extLst>
              <a:ext uri="{FF2B5EF4-FFF2-40B4-BE49-F238E27FC236}">
                <a16:creationId xmlns:a16="http://schemas.microsoft.com/office/drawing/2014/main" id="{F7E07D65-0D6D-4BAC-BE46-62EAD49AF6B2}"/>
              </a:ext>
            </a:extLst>
          </p:cNvPr>
          <p:cNvSpPr/>
          <p:nvPr/>
        </p:nvSpPr>
        <p:spPr>
          <a:xfrm>
            <a:off x="395536" y="980728"/>
            <a:ext cx="90790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000" b="1" dirty="0"/>
              <a:t>1. Observa as fontes.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5637F22-FDDA-4552-8DC1-510B32C7D5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888192"/>
              </p:ext>
            </p:extLst>
          </p:nvPr>
        </p:nvGraphicFramePr>
        <p:xfrm>
          <a:off x="395536" y="1628800"/>
          <a:ext cx="8424936" cy="1872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24936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1872208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Fome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ano de 1333 foi tão mau por todo o reino que subiu o alqueire de trigo a 21 soldos* e faltaram todos os outros alimentos. Nesse ano muitos foram os que morreram de fome [...], sendo tantos os mortos que não cabiam nos adros das igrejas e os enterravam fora, e os deitavam aos três e quatro nas covas. 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Livro das Eras de Santa Cruz de Coimbra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*O preço em anos normais rondava os 3 ou 4 soldos.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pic>
        <p:nvPicPr>
          <p:cNvPr id="15" name="Imagem 62">
            <a:extLst>
              <a:ext uri="{FF2B5EF4-FFF2-40B4-BE49-F238E27FC236}">
                <a16:creationId xmlns:a16="http://schemas.microsoft.com/office/drawing/2014/main" id="{9889B77E-5FA0-40DC-BB72-3DAD824B621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734800"/>
            <a:ext cx="2368956" cy="2441119"/>
          </a:xfrm>
          <a:prstGeom prst="rect">
            <a:avLst/>
          </a:prstGeom>
        </p:spPr>
      </p:pic>
      <p:pic>
        <p:nvPicPr>
          <p:cNvPr id="16" name="Imagem 61">
            <a:extLst>
              <a:ext uri="{FF2B5EF4-FFF2-40B4-BE49-F238E27FC236}">
                <a16:creationId xmlns:a16="http://schemas.microsoft.com/office/drawing/2014/main" id="{67C6CB96-4048-4147-B1B3-084723ECAFA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935" y="3746171"/>
            <a:ext cx="2490441" cy="24111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12CEF3A-174F-42C5-B8A3-2C4D88DA74CF}"/>
              </a:ext>
            </a:extLst>
          </p:cNvPr>
          <p:cNvSpPr txBox="1"/>
          <p:nvPr/>
        </p:nvSpPr>
        <p:spPr>
          <a:xfrm>
            <a:off x="1069613" y="6175919"/>
            <a:ext cx="2604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dirty="0"/>
              <a:t>Vítimas da peste, pintura do século XV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6DE602-2F98-42E2-A039-0454CB88674B}"/>
              </a:ext>
            </a:extLst>
          </p:cNvPr>
          <p:cNvSpPr txBox="1"/>
          <p:nvPr/>
        </p:nvSpPr>
        <p:spPr>
          <a:xfrm>
            <a:off x="5436037" y="6157688"/>
            <a:ext cx="26049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dirty="0"/>
              <a:t>Batalha de </a:t>
            </a:r>
            <a:r>
              <a:rPr lang="pt-PT" sz="1200" dirty="0" err="1"/>
              <a:t>Crécy</a:t>
            </a:r>
            <a:r>
              <a:rPr lang="pt-PT" sz="1200" dirty="0"/>
              <a:t> entre a Inglaterra e a França, pintura do século XIV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C2B7B-B9FF-446F-AA7F-AF4ADC059E5F}"/>
              </a:ext>
            </a:extLst>
          </p:cNvPr>
          <p:cNvSpPr txBox="1"/>
          <p:nvPr/>
        </p:nvSpPr>
        <p:spPr>
          <a:xfrm>
            <a:off x="1169260" y="3505023"/>
            <a:ext cx="18831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pt-PT" sz="1200" dirty="0"/>
              <a:t>Peste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t-PT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216402-5AA4-49C3-8A9C-121CC6F53253}"/>
              </a:ext>
            </a:extLst>
          </p:cNvPr>
          <p:cNvSpPr txBox="1"/>
          <p:nvPr/>
        </p:nvSpPr>
        <p:spPr>
          <a:xfrm>
            <a:off x="5465935" y="3541831"/>
            <a:ext cx="14823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C </a:t>
            </a:r>
            <a:r>
              <a:rPr lang="pt-PT" sz="1200" dirty="0"/>
              <a:t>Guerra</a:t>
            </a:r>
          </a:p>
        </p:txBody>
      </p:sp>
    </p:spTree>
    <p:extLst>
      <p:ext uri="{BB962C8B-B14F-4D97-AF65-F5344CB8AC3E}">
        <p14:creationId xmlns:p14="http://schemas.microsoft.com/office/powerpoint/2010/main" val="297021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4">
            <a:extLst>
              <a:ext uri="{FF2B5EF4-FFF2-40B4-BE49-F238E27FC236}">
                <a16:creationId xmlns:a16="http://schemas.microsoft.com/office/drawing/2014/main" id="{923784C7-08CD-4642-8468-A13ABA62F5FA}"/>
              </a:ext>
            </a:extLst>
          </p:cNvPr>
          <p:cNvSpPr/>
          <p:nvPr/>
        </p:nvSpPr>
        <p:spPr>
          <a:xfrm>
            <a:off x="296156" y="1270545"/>
            <a:ext cx="8935033" cy="4648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1.1. A partir das fontes, assinala com V </a:t>
            </a:r>
            <a:r>
              <a:rPr lang="pt-PT" sz="1600" b="1" dirty="0"/>
              <a:t> as afirmações verdadeiras e com F as falsas.</a:t>
            </a:r>
          </a:p>
          <a:p>
            <a:pPr lvl="2" algn="just">
              <a:lnSpc>
                <a:spcPct val="200000"/>
              </a:lnSpc>
            </a:pPr>
            <a:endParaRPr lang="pt-PT" sz="1600" dirty="0"/>
          </a:p>
          <a:p>
            <a:pPr lvl="2" algn="just">
              <a:lnSpc>
                <a:spcPct val="200000"/>
              </a:lnSpc>
            </a:pPr>
            <a:r>
              <a:rPr lang="pt-PT" sz="1600" dirty="0"/>
              <a:t>O século XIV ficou marcado por uma diminuição da produção agrícola. 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	A diminuição da oferta de produtos em relação à procura levou à descida dos 	preços. </a:t>
            </a:r>
          </a:p>
          <a:p>
            <a:pPr lvl="2" algn="just">
              <a:lnSpc>
                <a:spcPct val="200000"/>
              </a:lnSpc>
            </a:pPr>
            <a:r>
              <a:rPr lang="pt-PT" sz="1600" dirty="0"/>
              <a:t> O aumento da mortalidade, no século XIV, deveu-se apenas à Peste Negra. </a:t>
            </a:r>
          </a:p>
          <a:p>
            <a:pPr lvl="2" algn="just">
              <a:lnSpc>
                <a:spcPct val="200000"/>
              </a:lnSpc>
            </a:pPr>
            <a:r>
              <a:rPr lang="pt-PT" sz="1600" dirty="0"/>
              <a:t>A crise económica só se fazia sentir nos campos.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	A Guerra dos Cem Anos foi um conflito entre a Inglaterra e Portugal. 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	A crise agrícola foi provocada pelas alterações climáticas e pelas guerras.  </a:t>
            </a:r>
          </a:p>
          <a:p>
            <a:pPr>
              <a:lnSpc>
                <a:spcPct val="200000"/>
              </a:lnSpc>
            </a:pPr>
            <a:r>
              <a:rPr lang="pt-PT" sz="1600" dirty="0"/>
              <a:t>	A quebra demográfica do </a:t>
            </a:r>
            <a:r>
              <a:rPr lang="pt-PT" sz="1600"/>
              <a:t>século XIV </a:t>
            </a:r>
            <a:r>
              <a:rPr lang="pt-PT" sz="1600" dirty="0"/>
              <a:t>foi marcada pela fome, peste e guerras. </a:t>
            </a:r>
            <a:endParaRPr lang="pt-PT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Arredondado 24">
            <a:extLst>
              <a:ext uri="{FF2B5EF4-FFF2-40B4-BE49-F238E27FC236}">
                <a16:creationId xmlns:a16="http://schemas.microsoft.com/office/drawing/2014/main" id="{6C81A6AC-A080-4DAF-BA9D-3920A0D7472B}"/>
              </a:ext>
            </a:extLst>
          </p:cNvPr>
          <p:cNvSpPr/>
          <p:nvPr/>
        </p:nvSpPr>
        <p:spPr>
          <a:xfrm>
            <a:off x="899592" y="2204864"/>
            <a:ext cx="287466" cy="31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11" name="Retângulo Arredondado 25">
            <a:extLst>
              <a:ext uri="{FF2B5EF4-FFF2-40B4-BE49-F238E27FC236}">
                <a16:creationId xmlns:a16="http://schemas.microsoft.com/office/drawing/2014/main" id="{32E97F86-B4E1-45D5-99AC-3C5BAC866CE9}"/>
              </a:ext>
            </a:extLst>
          </p:cNvPr>
          <p:cNvSpPr/>
          <p:nvPr/>
        </p:nvSpPr>
        <p:spPr>
          <a:xfrm>
            <a:off x="899592" y="2708920"/>
            <a:ext cx="287466" cy="31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12" name="Retângulo Arredondado 26">
            <a:extLst>
              <a:ext uri="{FF2B5EF4-FFF2-40B4-BE49-F238E27FC236}">
                <a16:creationId xmlns:a16="http://schemas.microsoft.com/office/drawing/2014/main" id="{ABC67A78-5B50-4419-AADC-265CB3039DCC}"/>
              </a:ext>
            </a:extLst>
          </p:cNvPr>
          <p:cNvSpPr/>
          <p:nvPr/>
        </p:nvSpPr>
        <p:spPr>
          <a:xfrm>
            <a:off x="899592" y="3212976"/>
            <a:ext cx="287466" cy="31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19" name="Retângulo Arredondado 14">
            <a:extLst>
              <a:ext uri="{FF2B5EF4-FFF2-40B4-BE49-F238E27FC236}">
                <a16:creationId xmlns:a16="http://schemas.microsoft.com/office/drawing/2014/main" id="{C38A42A1-C932-427F-921F-EE78D0146513}"/>
              </a:ext>
            </a:extLst>
          </p:cNvPr>
          <p:cNvSpPr/>
          <p:nvPr/>
        </p:nvSpPr>
        <p:spPr>
          <a:xfrm>
            <a:off x="899592" y="3717032"/>
            <a:ext cx="287466" cy="31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  <p:sp>
        <p:nvSpPr>
          <p:cNvPr id="20" name="Retângulo Arredondado 15">
            <a:extLst>
              <a:ext uri="{FF2B5EF4-FFF2-40B4-BE49-F238E27FC236}">
                <a16:creationId xmlns:a16="http://schemas.microsoft.com/office/drawing/2014/main" id="{312577AD-8F95-401D-BB15-275545339403}"/>
              </a:ext>
            </a:extLst>
          </p:cNvPr>
          <p:cNvSpPr/>
          <p:nvPr/>
        </p:nvSpPr>
        <p:spPr>
          <a:xfrm>
            <a:off x="899592" y="5229200"/>
            <a:ext cx="287466" cy="31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21" name="Retângulo Arredondado 16">
            <a:extLst>
              <a:ext uri="{FF2B5EF4-FFF2-40B4-BE49-F238E27FC236}">
                <a16:creationId xmlns:a16="http://schemas.microsoft.com/office/drawing/2014/main" id="{8A9DFC0C-0F8E-4E0D-9A97-61CF7A75CDDD}"/>
              </a:ext>
            </a:extLst>
          </p:cNvPr>
          <p:cNvSpPr/>
          <p:nvPr/>
        </p:nvSpPr>
        <p:spPr>
          <a:xfrm>
            <a:off x="899592" y="4725144"/>
            <a:ext cx="287466" cy="31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22" name="Retângulo Arredondado 12">
            <a:extLst>
              <a:ext uri="{FF2B5EF4-FFF2-40B4-BE49-F238E27FC236}">
                <a16:creationId xmlns:a16="http://schemas.microsoft.com/office/drawing/2014/main" id="{CA284094-B815-4B03-A29E-07E5F5911AC8}"/>
              </a:ext>
            </a:extLst>
          </p:cNvPr>
          <p:cNvSpPr/>
          <p:nvPr/>
        </p:nvSpPr>
        <p:spPr>
          <a:xfrm>
            <a:off x="899592" y="4221088"/>
            <a:ext cx="287466" cy="31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217836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4">
            <a:extLst>
              <a:ext uri="{FF2B5EF4-FFF2-40B4-BE49-F238E27FC236}">
                <a16:creationId xmlns:a16="http://schemas.microsoft.com/office/drawing/2014/main" id="{BDDD5F1F-D81A-46DA-AA80-3C98FDD09919}"/>
              </a:ext>
            </a:extLst>
          </p:cNvPr>
          <p:cNvSpPr/>
          <p:nvPr/>
        </p:nvSpPr>
        <p:spPr>
          <a:xfrm>
            <a:off x="287524" y="1247505"/>
            <a:ext cx="8568952" cy="4362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>
                <a:cs typeface="Times New Roman" panose="02020603050405020304" pitchFamily="18" charset="0"/>
              </a:rPr>
              <a:t>2. </a:t>
            </a:r>
            <a:r>
              <a:rPr lang="pt-PT" sz="1600" b="1" dirty="0"/>
              <a:t>Constrói um pequeno texto (cerca de 7 linhas) sobre </a:t>
            </a:r>
            <a:r>
              <a:rPr lang="pt-PT" sz="1600" b="1" i="1" dirty="0"/>
              <a:t>A afirmação da identidade nacional.</a:t>
            </a:r>
            <a:r>
              <a:rPr lang="pt-PT" sz="1600" b="1" dirty="0"/>
              <a:t> Na tua resposta deves referenciar a crise de sucessão, a ação de D. João, Mestre de Avis, assim como  as Cortes de Coimbra. </a:t>
            </a:r>
            <a:endParaRPr lang="pt-PT" sz="1600" dirty="0"/>
          </a:p>
          <a:p>
            <a:pPr algn="just"/>
            <a:endParaRPr lang="pt-PT" sz="1600" dirty="0"/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B0F0"/>
                </a:solidFill>
              </a:rPr>
              <a:t>Após a morte de D. Fernando, o Tratado de Salvaterra de Magos não foi respeitado.  D. Leonor Teles aclamou de imediato D. Beatriz como rainha de Portugal. Essa situação não agradou à generalidade da população, pois temiam a perda da independência para Castela. Neste contexto, D. João, Mestre de Avis,  juntamente com alguns nobres e burgueses organizaram-se e iniciaram a revolução. Após a vitória da Batalha do Atoleiros, D. João foi aclamado, nas Cortes de Coimbra, com o título de D. João I. Iniciou-se a dinastia de Avis. O rei de Castela recusou-se aceitar e voltou a atacar Portugal, tendo saído novamente derrotado, na Batalha de Aljubarrota, em 1385. Ficou, assim, consolidada a independência do reino. </a:t>
            </a:r>
          </a:p>
        </p:txBody>
      </p:sp>
    </p:spTree>
    <p:extLst>
      <p:ext uri="{BB962C8B-B14F-4D97-AF65-F5344CB8AC3E}">
        <p14:creationId xmlns:p14="http://schemas.microsoft.com/office/powerpoint/2010/main" val="123585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4">
            <a:extLst>
              <a:ext uri="{FF2B5EF4-FFF2-40B4-BE49-F238E27FC236}">
                <a16:creationId xmlns:a16="http://schemas.microsoft.com/office/drawing/2014/main" id="{56495CCC-819C-4ADC-8198-ACD63DA3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0F6CEBE-5B91-4A7F-9138-66D7D5253379}"/>
              </a:ext>
            </a:extLst>
          </p:cNvPr>
          <p:cNvSpPr txBox="1"/>
          <p:nvPr/>
        </p:nvSpPr>
        <p:spPr>
          <a:xfrm>
            <a:off x="2591779" y="2303467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HSI – 7.º ano</a:t>
            </a:r>
            <a:endParaRPr lang="pt-PT" sz="2400" dirty="0">
              <a:solidFill>
                <a:schemeClr val="accent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FIM</a:t>
            </a: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CONTINUA A INVESTIGAR!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C902A6B-DEE6-44AF-BCF5-1B75EBAA6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049741"/>
            <a:ext cx="2237663" cy="28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33184</TotalTime>
  <Words>1320</Words>
  <Application>Microsoft Office PowerPoint</Application>
  <PresentationFormat>On-screen Show (4:3)</PresentationFormat>
  <Paragraphs>164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Tema do Office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Vanessa Reis</cp:lastModifiedBy>
  <cp:revision>1763</cp:revision>
  <cp:lastPrinted>2012-05-18T09:24:20Z</cp:lastPrinted>
  <dcterms:created xsi:type="dcterms:W3CDTF">2011-09-25T12:40:26Z</dcterms:created>
  <dcterms:modified xsi:type="dcterms:W3CDTF">2021-05-14T08:38:29Z</dcterms:modified>
</cp:coreProperties>
</file>