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9" r:id="rId5"/>
    <p:sldId id="260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63D"/>
    <a:srgbClr val="00A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66" autoAdjust="0"/>
    <p:restoredTop sz="94660"/>
  </p:normalViewPr>
  <p:slideViewPr>
    <p:cSldViewPr snapToGrid="0">
      <p:cViewPr varScale="1">
        <p:scale>
          <a:sx n="222" d="100"/>
          <a:sy n="222" d="100"/>
        </p:scale>
        <p:origin x="1344" y="2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35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81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429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11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9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08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805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342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9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72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082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04AA8-3EDC-4A16-B19A-807C900B27F8}" type="datetimeFigureOut">
              <a:rPr lang="en-GB" smtClean="0"/>
              <a:t>10/09/2021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7227A-2AEF-485E-923E-3AF08F09EBC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47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ED587161-9817-D046-B085-5107F2C69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0311" y="4111480"/>
            <a:ext cx="9831377" cy="1483940"/>
          </a:xfrm>
        </p:spPr>
        <p:txBody>
          <a:bodyPr>
            <a:noAutofit/>
          </a:bodyPr>
          <a:lstStyle/>
          <a:p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 blog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comment</a:t>
            </a:r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about</a:t>
            </a:r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your</a:t>
            </a:r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family</a:t>
            </a:r>
            <a:endParaRPr lang="pt-PT" sz="54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23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1791EA41-F97E-7F48-891B-117102528CA7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050B70-B7BD-DF42-B1BB-A4551A3636A7}"/>
              </a:ext>
            </a:extLst>
          </p:cNvPr>
          <p:cNvSpPr txBox="1">
            <a:spLocks/>
          </p:cNvSpPr>
          <p:nvPr/>
        </p:nvSpPr>
        <p:spPr>
          <a:xfrm>
            <a:off x="1391572" y="4150679"/>
            <a:ext cx="9144000" cy="4087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When you read a blog entry from a blogger, you can then respond to it with a comment.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Arredondado 7">
            <a:extLst>
              <a:ext uri="{FF2B5EF4-FFF2-40B4-BE49-F238E27FC236}">
                <a16:creationId xmlns:a16="http://schemas.microsoft.com/office/drawing/2014/main" id="{F26745B4-B2F3-5746-989C-597E51BF1A71}"/>
              </a:ext>
            </a:extLst>
          </p:cNvPr>
          <p:cNvSpPr/>
          <p:nvPr/>
        </p:nvSpPr>
        <p:spPr>
          <a:xfrm>
            <a:off x="-94593" y="3045899"/>
            <a:ext cx="5801187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1572" y="3050182"/>
            <a:ext cx="9144000" cy="894288"/>
          </a:xfrm>
        </p:spPr>
        <p:txBody>
          <a:bodyPr>
            <a:normAutofit/>
          </a:bodyPr>
          <a:lstStyle/>
          <a:p>
            <a:pPr algn="l">
              <a:lnSpc>
                <a:spcPct val="130000"/>
              </a:lnSpc>
            </a:pPr>
            <a:r>
              <a:rPr lang="en-GB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comment is like an online diary.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The entries are usually short and you can write about anything you want 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(family sports, friends, pets, etc.)</a:t>
            </a:r>
            <a:r>
              <a:rPr lang="en-GB" sz="1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18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005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A807FAED-BC8E-9F48-9EB7-642D5F668BEB}"/>
              </a:ext>
            </a:extLst>
          </p:cNvPr>
          <p:cNvSpPr/>
          <p:nvPr/>
        </p:nvSpPr>
        <p:spPr>
          <a:xfrm>
            <a:off x="-94593" y="1677452"/>
            <a:ext cx="5801187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8979"/>
            <a:ext cx="10515600" cy="511438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you write a blog comment,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 use informal language. That is: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549" y="2413346"/>
            <a:ext cx="3986048" cy="380304"/>
          </a:xfrm>
        </p:spPr>
        <p:txBody>
          <a:bodyPr>
            <a:normAutofit/>
          </a:bodyPr>
          <a:lstStyle/>
          <a:p>
            <a:pPr lvl="0"/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everyday expressions and phrases</a:t>
            </a:r>
            <a:endParaRPr lang="en-US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D70E15-52E2-E646-BB39-FBCF42280D41}"/>
              </a:ext>
            </a:extLst>
          </p:cNvPr>
          <p:cNvSpPr txBox="1">
            <a:spLocks/>
          </p:cNvSpPr>
          <p:nvPr/>
        </p:nvSpPr>
        <p:spPr>
          <a:xfrm>
            <a:off x="989549" y="4515756"/>
            <a:ext cx="2598683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omission of pronouns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A84A8F2-ED63-C64D-9092-D1E4D469AC76}"/>
              </a:ext>
            </a:extLst>
          </p:cNvPr>
          <p:cNvSpPr txBox="1">
            <a:spLocks/>
          </p:cNvSpPr>
          <p:nvPr/>
        </p:nvSpPr>
        <p:spPr>
          <a:xfrm>
            <a:off x="989549" y="3114149"/>
            <a:ext cx="1135643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linkers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4256F99-3644-A94F-A856-5D36FFB09B0D}"/>
              </a:ext>
            </a:extLst>
          </p:cNvPr>
          <p:cNvSpPr txBox="1">
            <a:spLocks/>
          </p:cNvSpPr>
          <p:nvPr/>
        </p:nvSpPr>
        <p:spPr>
          <a:xfrm>
            <a:off x="989550" y="3814952"/>
            <a:ext cx="2100492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verb forms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D4EE23D-568F-AE4F-9460-2EEA11A33334}"/>
              </a:ext>
            </a:extLst>
          </p:cNvPr>
          <p:cNvSpPr txBox="1">
            <a:spLocks/>
          </p:cNvSpPr>
          <p:nvPr/>
        </p:nvSpPr>
        <p:spPr>
          <a:xfrm>
            <a:off x="4842644" y="2413346"/>
            <a:ext cx="2926603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… cool, Hi, Thanks, etc.)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A77A93-D685-4F47-892C-217699E6F43E}"/>
              </a:ext>
            </a:extLst>
          </p:cNvPr>
          <p:cNvSpPr txBox="1">
            <a:spLocks/>
          </p:cNvSpPr>
          <p:nvPr/>
        </p:nvSpPr>
        <p:spPr>
          <a:xfrm>
            <a:off x="3474196" y="4515756"/>
            <a:ext cx="4749097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Love your blog.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instead of </a:t>
            </a: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love your blog.)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ECF773B-2FBB-564C-A70D-DFBBD4AB3132}"/>
              </a:ext>
            </a:extLst>
          </p:cNvPr>
          <p:cNvSpPr txBox="1">
            <a:spLocks/>
          </p:cNvSpPr>
          <p:nvPr/>
        </p:nvSpPr>
        <p:spPr>
          <a:xfrm>
            <a:off x="1969384" y="3114149"/>
            <a:ext cx="1848242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and, but, etc.)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0B8328E-B8FA-8A43-BFD8-95D3BA40E425}"/>
              </a:ext>
            </a:extLst>
          </p:cNvPr>
          <p:cNvSpPr txBox="1">
            <a:spLocks/>
          </p:cNvSpPr>
          <p:nvPr/>
        </p:nvSpPr>
        <p:spPr>
          <a:xfrm>
            <a:off x="2956565" y="3814952"/>
            <a:ext cx="2750029" cy="380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 he’s, I’m not, isn’t, etc.)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07EAC1EC-2597-1447-A868-8FE4E04F9D7B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34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 uiExpand="1" build="p"/>
      <p:bldP spid="6" grpId="0" uiExpand="1" build="p"/>
      <p:bldP spid="8" grpId="0" uiExpand="1" build="p"/>
      <p:bldP spid="9" grpId="0" uiExpand="1" build="p"/>
      <p:bldP spid="10" grpId="0" uiExpand="1" build="p"/>
      <p:bldP spid="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Agrupar 41">
            <a:extLst>
              <a:ext uri="{FF2B5EF4-FFF2-40B4-BE49-F238E27FC236}">
                <a16:creationId xmlns:a16="http://schemas.microsoft.com/office/drawing/2014/main" id="{05FF19A1-6983-B642-84C0-30B615CE6E10}"/>
              </a:ext>
            </a:extLst>
          </p:cNvPr>
          <p:cNvGrpSpPr/>
          <p:nvPr/>
        </p:nvGrpSpPr>
        <p:grpSpPr>
          <a:xfrm>
            <a:off x="1144812" y="2919774"/>
            <a:ext cx="9947806" cy="3588232"/>
            <a:chOff x="1144812" y="2919774"/>
            <a:chExt cx="9947806" cy="3588232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2DCD930D-5CC3-E748-A5EA-1421EFB51785}"/>
                </a:ext>
              </a:extLst>
            </p:cNvPr>
            <p:cNvGrpSpPr/>
            <p:nvPr/>
          </p:nvGrpSpPr>
          <p:grpSpPr>
            <a:xfrm>
              <a:off x="1144812" y="2919774"/>
              <a:ext cx="9947806" cy="3588232"/>
              <a:chOff x="1144812" y="2919774"/>
              <a:chExt cx="9947806" cy="3588232"/>
            </a:xfrm>
          </p:grpSpPr>
          <p:sp>
            <p:nvSpPr>
              <p:cNvPr id="22" name="Retângulo Arredondado 21">
                <a:extLst>
                  <a:ext uri="{FF2B5EF4-FFF2-40B4-BE49-F238E27FC236}">
                    <a16:creationId xmlns:a16="http://schemas.microsoft.com/office/drawing/2014/main" id="{51168FC8-E718-C34D-8563-88E03C623937}"/>
                  </a:ext>
                </a:extLst>
              </p:cNvPr>
              <p:cNvSpPr/>
              <p:nvPr/>
            </p:nvSpPr>
            <p:spPr>
              <a:xfrm>
                <a:off x="1362141" y="2919774"/>
                <a:ext cx="9730477" cy="3588232"/>
              </a:xfrm>
              <a:prstGeom prst="roundRect">
                <a:avLst>
                  <a:gd name="adj" fmla="val 2783"/>
                </a:avLst>
              </a:prstGeom>
              <a:solidFill>
                <a:srgbClr val="00AEBC"/>
              </a:solidFill>
              <a:ln w="19050">
                <a:solidFill>
                  <a:srgbClr val="00AE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3" name="Retângulo Arredondado 22">
                <a:extLst>
                  <a:ext uri="{FF2B5EF4-FFF2-40B4-BE49-F238E27FC236}">
                    <a16:creationId xmlns:a16="http://schemas.microsoft.com/office/drawing/2014/main" id="{BB7F3199-D2D2-EA46-9ABB-D257F4E0A5B9}"/>
                  </a:ext>
                </a:extLst>
              </p:cNvPr>
              <p:cNvSpPr/>
              <p:nvPr/>
            </p:nvSpPr>
            <p:spPr>
              <a:xfrm>
                <a:off x="1362141" y="3215974"/>
                <a:ext cx="9730477" cy="3292032"/>
              </a:xfrm>
              <a:prstGeom prst="roundRect">
                <a:avLst>
                  <a:gd name="adj" fmla="val 0"/>
                </a:avLst>
              </a:prstGeom>
              <a:solidFill>
                <a:schemeClr val="bg1"/>
              </a:solidFill>
              <a:ln w="19050">
                <a:solidFill>
                  <a:srgbClr val="00AE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789D0353-6ADA-C64D-B11A-B61F3ECA18AA}"/>
                  </a:ext>
                </a:extLst>
              </p:cNvPr>
              <p:cNvSpPr/>
              <p:nvPr/>
            </p:nvSpPr>
            <p:spPr>
              <a:xfrm>
                <a:off x="1463040" y="3008061"/>
                <a:ext cx="119818" cy="119818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34CE2611-19E3-1249-88A9-553C1944003B}"/>
                  </a:ext>
                </a:extLst>
              </p:cNvPr>
              <p:cNvSpPr/>
              <p:nvPr/>
            </p:nvSpPr>
            <p:spPr>
              <a:xfrm>
                <a:off x="1652226" y="3008061"/>
                <a:ext cx="119818" cy="119818"/>
              </a:xfrm>
              <a:prstGeom prst="ellipse">
                <a:avLst/>
              </a:prstGeom>
              <a:solidFill>
                <a:srgbClr val="FFC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A92E0EF-F8F9-6244-AEBD-21A889D6F4E8}"/>
                  </a:ext>
                </a:extLst>
              </p:cNvPr>
              <p:cNvSpPr/>
              <p:nvPr/>
            </p:nvSpPr>
            <p:spPr>
              <a:xfrm>
                <a:off x="1860331" y="3008061"/>
                <a:ext cx="119818" cy="119818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0DAE440-EA92-A14A-92DF-D2817AA5D263}"/>
                  </a:ext>
                </a:extLst>
              </p:cNvPr>
              <p:cNvSpPr/>
              <p:nvPr/>
            </p:nvSpPr>
            <p:spPr>
              <a:xfrm>
                <a:off x="10550284" y="6016122"/>
                <a:ext cx="403597" cy="403597"/>
              </a:xfrm>
              <a:prstGeom prst="ellipse">
                <a:avLst/>
              </a:prstGeom>
              <a:solidFill>
                <a:srgbClr val="00AEBC"/>
              </a:solidFill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0" name="CaixaDeTexto 29">
                <a:extLst>
                  <a:ext uri="{FF2B5EF4-FFF2-40B4-BE49-F238E27FC236}">
                    <a16:creationId xmlns:a16="http://schemas.microsoft.com/office/drawing/2014/main" id="{8F881E88-E933-9946-8F3E-1BADF8D0C963}"/>
                  </a:ext>
                </a:extLst>
              </p:cNvPr>
              <p:cNvSpPr txBox="1"/>
              <p:nvPr/>
            </p:nvSpPr>
            <p:spPr>
              <a:xfrm>
                <a:off x="10559744" y="5943698"/>
                <a:ext cx="38888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800" dirty="0">
                    <a:solidFill>
                      <a:schemeClr val="bg1"/>
                    </a:solidFill>
                  </a:rPr>
                  <a:t>+</a:t>
                </a:r>
              </a:p>
            </p:txBody>
          </p:sp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6F992AA0-3642-B841-A0FD-580B4BEFF584}"/>
                  </a:ext>
                </a:extLst>
              </p:cNvPr>
              <p:cNvSpPr txBox="1"/>
              <p:nvPr/>
            </p:nvSpPr>
            <p:spPr>
              <a:xfrm rot="20576768">
                <a:off x="1144812" y="3408686"/>
                <a:ext cx="203958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4800" b="1" dirty="0">
                    <a:solidFill>
                      <a:srgbClr val="00AEBC"/>
                    </a:solidFill>
                  </a:rPr>
                  <a:t>BLOG</a:t>
                </a:r>
              </a:p>
            </p:txBody>
          </p:sp>
        </p:grpSp>
        <p:grpSp>
          <p:nvGrpSpPr>
            <p:cNvPr id="41" name="Agrupar 40">
              <a:extLst>
                <a:ext uri="{FF2B5EF4-FFF2-40B4-BE49-F238E27FC236}">
                  <a16:creationId xmlns:a16="http://schemas.microsoft.com/office/drawing/2014/main" id="{D0D20209-5C7F-3F4A-8F20-43EEDE8E4E76}"/>
                </a:ext>
              </a:extLst>
            </p:cNvPr>
            <p:cNvGrpSpPr/>
            <p:nvPr/>
          </p:nvGrpSpPr>
          <p:grpSpPr>
            <a:xfrm>
              <a:off x="3183582" y="3026979"/>
              <a:ext cx="7232170" cy="3392740"/>
              <a:chOff x="3183582" y="3026979"/>
              <a:chExt cx="7232170" cy="3392740"/>
            </a:xfrm>
          </p:grpSpPr>
          <p:grpSp>
            <p:nvGrpSpPr>
              <p:cNvPr id="40" name="Agrupar 39">
                <a:extLst>
                  <a:ext uri="{FF2B5EF4-FFF2-40B4-BE49-F238E27FC236}">
                    <a16:creationId xmlns:a16="http://schemas.microsoft.com/office/drawing/2014/main" id="{16E3BD9F-5BFC-784A-88F7-FBC8F3B20504}"/>
                  </a:ext>
                </a:extLst>
              </p:cNvPr>
              <p:cNvGrpSpPr/>
              <p:nvPr/>
            </p:nvGrpSpPr>
            <p:grpSpPr>
              <a:xfrm>
                <a:off x="3183582" y="3026979"/>
                <a:ext cx="7232170" cy="3392740"/>
                <a:chOff x="3183582" y="3026979"/>
                <a:chExt cx="7232170" cy="3392740"/>
              </a:xfrm>
            </p:grpSpPr>
            <p:sp>
              <p:nvSpPr>
                <p:cNvPr id="27" name="Forma Livre 26">
                  <a:extLst>
                    <a:ext uri="{FF2B5EF4-FFF2-40B4-BE49-F238E27FC236}">
                      <a16:creationId xmlns:a16="http://schemas.microsoft.com/office/drawing/2014/main" id="{A23DD7C3-6455-0E49-B476-8E237BF2C689}"/>
                    </a:ext>
                  </a:extLst>
                </p:cNvPr>
                <p:cNvSpPr/>
                <p:nvPr/>
              </p:nvSpPr>
              <p:spPr>
                <a:xfrm>
                  <a:off x="3184633" y="3026979"/>
                  <a:ext cx="7231119" cy="3392740"/>
                </a:xfrm>
                <a:custGeom>
                  <a:avLst/>
                  <a:gdLst>
                    <a:gd name="connsiteX0" fmla="*/ 372066 w 6753948"/>
                    <a:gd name="connsiteY0" fmla="*/ 2270235 h 3392740"/>
                    <a:gd name="connsiteX1" fmla="*/ 0 w 6753948"/>
                    <a:gd name="connsiteY1" fmla="*/ 365760 h 3392740"/>
                    <a:gd name="connsiteX2" fmla="*/ 6690886 w 6753948"/>
                    <a:gd name="connsiteY2" fmla="*/ 0 h 3392740"/>
                    <a:gd name="connsiteX3" fmla="*/ 6753948 w 6753948"/>
                    <a:gd name="connsiteY3" fmla="*/ 3392740 h 3392740"/>
                    <a:gd name="connsiteX4" fmla="*/ 643233 w 6753948"/>
                    <a:gd name="connsiteY4" fmla="*/ 3386433 h 3392740"/>
                    <a:gd name="connsiteX5" fmla="*/ 372066 w 6753948"/>
                    <a:gd name="connsiteY5" fmla="*/ 2270235 h 3392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753948" h="3392740">
                      <a:moveTo>
                        <a:pt x="372066" y="2270235"/>
                      </a:moveTo>
                      <a:lnTo>
                        <a:pt x="0" y="365760"/>
                      </a:lnTo>
                      <a:lnTo>
                        <a:pt x="6690886" y="0"/>
                      </a:lnTo>
                      <a:lnTo>
                        <a:pt x="6753948" y="3392740"/>
                      </a:lnTo>
                      <a:lnTo>
                        <a:pt x="643233" y="3386433"/>
                      </a:lnTo>
                      <a:lnTo>
                        <a:pt x="372066" y="227023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Forma Livre 27">
                  <a:extLst>
                    <a:ext uri="{FF2B5EF4-FFF2-40B4-BE49-F238E27FC236}">
                      <a16:creationId xmlns:a16="http://schemas.microsoft.com/office/drawing/2014/main" id="{7DD77998-84AE-3843-BF7D-1975718EF8BF}"/>
                    </a:ext>
                  </a:extLst>
                </p:cNvPr>
                <p:cNvSpPr/>
                <p:nvPr/>
              </p:nvSpPr>
              <p:spPr>
                <a:xfrm>
                  <a:off x="3183582" y="5927835"/>
                  <a:ext cx="775664" cy="491884"/>
                </a:xfrm>
                <a:custGeom>
                  <a:avLst/>
                  <a:gdLst>
                    <a:gd name="connsiteX0" fmla="*/ 706296 w 775664"/>
                    <a:gd name="connsiteY0" fmla="*/ 0 h 491884"/>
                    <a:gd name="connsiteX1" fmla="*/ 0 w 775664"/>
                    <a:gd name="connsiteY1" fmla="*/ 491884 h 491884"/>
                    <a:gd name="connsiteX2" fmla="*/ 775664 w 775664"/>
                    <a:gd name="connsiteY2" fmla="*/ 302698 h 491884"/>
                    <a:gd name="connsiteX3" fmla="*/ 775664 w 775664"/>
                    <a:gd name="connsiteY3" fmla="*/ 302698 h 4918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5664" h="491884">
                      <a:moveTo>
                        <a:pt x="706296" y="0"/>
                      </a:moveTo>
                      <a:lnTo>
                        <a:pt x="0" y="491884"/>
                      </a:lnTo>
                      <a:lnTo>
                        <a:pt x="775664" y="302698"/>
                      </a:lnTo>
                      <a:lnTo>
                        <a:pt x="775664" y="302698"/>
                      </a:ln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PT"/>
                </a:p>
              </p:txBody>
            </p:sp>
          </p:grpSp>
          <p:sp>
            <p:nvSpPr>
              <p:cNvPr id="33" name="CaixaDeTexto 32">
                <a:extLst>
                  <a:ext uri="{FF2B5EF4-FFF2-40B4-BE49-F238E27FC236}">
                    <a16:creationId xmlns:a16="http://schemas.microsoft.com/office/drawing/2014/main" id="{FA92CD52-E136-BB4C-8762-187E4911E502}"/>
                  </a:ext>
                </a:extLst>
              </p:cNvPr>
              <p:cNvSpPr txBox="1"/>
              <p:nvPr/>
            </p:nvSpPr>
            <p:spPr>
              <a:xfrm>
                <a:off x="9169225" y="6029595"/>
                <a:ext cx="941119" cy="307777"/>
              </a:xfrm>
              <a:prstGeom prst="rect">
                <a:avLst/>
              </a:prstGeom>
              <a:solidFill>
                <a:srgbClr val="00AEBC"/>
              </a:solidFill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1400" dirty="0" err="1"/>
                  <a:t>Send</a:t>
                </a:r>
                <a:endParaRPr lang="pt-PT" sz="1400" dirty="0"/>
              </a:p>
            </p:txBody>
          </p:sp>
        </p:grpSp>
      </p:grpSp>
      <p:sp>
        <p:nvSpPr>
          <p:cNvPr id="4" name="Retângulo Arredondado 3">
            <a:extLst>
              <a:ext uri="{FF2B5EF4-FFF2-40B4-BE49-F238E27FC236}">
                <a16:creationId xmlns:a16="http://schemas.microsoft.com/office/drawing/2014/main" id="{3BE4FEA5-63B7-174D-9805-B801FD8E23D1}"/>
              </a:ext>
            </a:extLst>
          </p:cNvPr>
          <p:cNvSpPr/>
          <p:nvPr/>
        </p:nvSpPr>
        <p:spPr>
          <a:xfrm>
            <a:off x="-264861" y="1670264"/>
            <a:ext cx="6104409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61530"/>
            <a:ext cx="10515600" cy="123122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you begin a blog comment,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greet the blogger. You can use greetings like </a:t>
            </a:r>
            <a:r>
              <a:rPr lang="en-US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400" i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Hey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start your blog.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6DBEB950-3B45-AA43-85FE-D5217EA72F0C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2A03816-C5FB-B341-B525-6546441C42CF}"/>
              </a:ext>
            </a:extLst>
          </p:cNvPr>
          <p:cNvSpPr txBox="1">
            <a:spLocks/>
          </p:cNvSpPr>
          <p:nvPr/>
        </p:nvSpPr>
        <p:spPr>
          <a:xfrm>
            <a:off x="3752479" y="3478756"/>
            <a:ext cx="1268075" cy="3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Hi, James. </a:t>
            </a:r>
          </a:p>
        </p:txBody>
      </p:sp>
    </p:spTree>
    <p:extLst>
      <p:ext uri="{BB962C8B-B14F-4D97-AF65-F5344CB8AC3E}">
        <p14:creationId xmlns:p14="http://schemas.microsoft.com/office/powerpoint/2010/main" val="294612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9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DB4B6F70-5CA0-F646-9A87-F16B45310B2F}"/>
              </a:ext>
            </a:extLst>
          </p:cNvPr>
          <p:cNvSpPr/>
          <p:nvPr/>
        </p:nvSpPr>
        <p:spPr>
          <a:xfrm>
            <a:off x="-271166" y="1665006"/>
            <a:ext cx="2068436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45040"/>
            <a:ext cx="10515600" cy="48031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introduce yourself.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340525E-5EEF-F94B-894A-93EE414D511E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Arredondado 19">
            <a:extLst>
              <a:ext uri="{FF2B5EF4-FFF2-40B4-BE49-F238E27FC236}">
                <a16:creationId xmlns:a16="http://schemas.microsoft.com/office/drawing/2014/main" id="{BC715180-E9C2-4A42-97F3-373BF23C6ED0}"/>
              </a:ext>
            </a:extLst>
          </p:cNvPr>
          <p:cNvSpPr/>
          <p:nvPr/>
        </p:nvSpPr>
        <p:spPr>
          <a:xfrm>
            <a:off x="1362141" y="2919774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Retângulo Arredondado 20">
            <a:extLst>
              <a:ext uri="{FF2B5EF4-FFF2-40B4-BE49-F238E27FC236}">
                <a16:creationId xmlns:a16="http://schemas.microsoft.com/office/drawing/2014/main" id="{983BD484-9893-B947-9653-BF8142557266}"/>
              </a:ext>
            </a:extLst>
          </p:cNvPr>
          <p:cNvSpPr/>
          <p:nvPr/>
        </p:nvSpPr>
        <p:spPr>
          <a:xfrm>
            <a:off x="1362141" y="3215974"/>
            <a:ext cx="9730477" cy="32920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8086CA0-4D68-4F46-9BFE-4DEC39ED5856}"/>
              </a:ext>
            </a:extLst>
          </p:cNvPr>
          <p:cNvSpPr/>
          <p:nvPr/>
        </p:nvSpPr>
        <p:spPr>
          <a:xfrm>
            <a:off x="1463040" y="3008061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541B139-8B13-A049-85CB-B51E73FCFFAE}"/>
              </a:ext>
            </a:extLst>
          </p:cNvPr>
          <p:cNvSpPr/>
          <p:nvPr/>
        </p:nvSpPr>
        <p:spPr>
          <a:xfrm>
            <a:off x="1652226" y="3008061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1E69A7E-4DD9-F440-B3C9-B2B53F4733B1}"/>
              </a:ext>
            </a:extLst>
          </p:cNvPr>
          <p:cNvSpPr/>
          <p:nvPr/>
        </p:nvSpPr>
        <p:spPr>
          <a:xfrm>
            <a:off x="1860331" y="3008061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Forma Livre 24">
            <a:extLst>
              <a:ext uri="{FF2B5EF4-FFF2-40B4-BE49-F238E27FC236}">
                <a16:creationId xmlns:a16="http://schemas.microsoft.com/office/drawing/2014/main" id="{D0D04EEB-1E82-A446-8AB8-534CFAF7C82C}"/>
              </a:ext>
            </a:extLst>
          </p:cNvPr>
          <p:cNvSpPr/>
          <p:nvPr/>
        </p:nvSpPr>
        <p:spPr>
          <a:xfrm>
            <a:off x="3184633" y="3026979"/>
            <a:ext cx="7231119" cy="3392740"/>
          </a:xfrm>
          <a:custGeom>
            <a:avLst/>
            <a:gdLst>
              <a:gd name="connsiteX0" fmla="*/ 372066 w 6753948"/>
              <a:gd name="connsiteY0" fmla="*/ 2270235 h 3392740"/>
              <a:gd name="connsiteX1" fmla="*/ 0 w 6753948"/>
              <a:gd name="connsiteY1" fmla="*/ 365760 h 3392740"/>
              <a:gd name="connsiteX2" fmla="*/ 6690886 w 6753948"/>
              <a:gd name="connsiteY2" fmla="*/ 0 h 3392740"/>
              <a:gd name="connsiteX3" fmla="*/ 6753948 w 6753948"/>
              <a:gd name="connsiteY3" fmla="*/ 3392740 h 3392740"/>
              <a:gd name="connsiteX4" fmla="*/ 643233 w 6753948"/>
              <a:gd name="connsiteY4" fmla="*/ 3386433 h 3392740"/>
              <a:gd name="connsiteX5" fmla="*/ 372066 w 6753948"/>
              <a:gd name="connsiteY5" fmla="*/ 2270235 h 339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3948" h="3392740">
                <a:moveTo>
                  <a:pt x="372066" y="2270235"/>
                </a:moveTo>
                <a:lnTo>
                  <a:pt x="0" y="365760"/>
                </a:lnTo>
                <a:lnTo>
                  <a:pt x="6690886" y="0"/>
                </a:lnTo>
                <a:lnTo>
                  <a:pt x="6753948" y="3392740"/>
                </a:lnTo>
                <a:lnTo>
                  <a:pt x="643233" y="3386433"/>
                </a:lnTo>
                <a:lnTo>
                  <a:pt x="372066" y="227023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26" name="Forma Livre 25">
            <a:extLst>
              <a:ext uri="{FF2B5EF4-FFF2-40B4-BE49-F238E27FC236}">
                <a16:creationId xmlns:a16="http://schemas.microsoft.com/office/drawing/2014/main" id="{B5C27B11-1443-5040-B26B-CDA4DF658D58}"/>
              </a:ext>
            </a:extLst>
          </p:cNvPr>
          <p:cNvSpPr/>
          <p:nvPr/>
        </p:nvSpPr>
        <p:spPr>
          <a:xfrm>
            <a:off x="3183582" y="5927835"/>
            <a:ext cx="775664" cy="491884"/>
          </a:xfrm>
          <a:custGeom>
            <a:avLst/>
            <a:gdLst>
              <a:gd name="connsiteX0" fmla="*/ 706296 w 775664"/>
              <a:gd name="connsiteY0" fmla="*/ 0 h 491884"/>
              <a:gd name="connsiteX1" fmla="*/ 0 w 775664"/>
              <a:gd name="connsiteY1" fmla="*/ 491884 h 491884"/>
              <a:gd name="connsiteX2" fmla="*/ 775664 w 775664"/>
              <a:gd name="connsiteY2" fmla="*/ 302698 h 491884"/>
              <a:gd name="connsiteX3" fmla="*/ 775664 w 775664"/>
              <a:gd name="connsiteY3" fmla="*/ 302698 h 49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664" h="491884">
                <a:moveTo>
                  <a:pt x="706296" y="0"/>
                </a:moveTo>
                <a:lnTo>
                  <a:pt x="0" y="491884"/>
                </a:lnTo>
                <a:lnTo>
                  <a:pt x="775664" y="302698"/>
                </a:lnTo>
                <a:lnTo>
                  <a:pt x="775664" y="302698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4C6A3A0-D5F6-034A-87CB-28C0AB1131F4}"/>
              </a:ext>
            </a:extLst>
          </p:cNvPr>
          <p:cNvSpPr/>
          <p:nvPr/>
        </p:nvSpPr>
        <p:spPr>
          <a:xfrm>
            <a:off x="10550284" y="6016122"/>
            <a:ext cx="403597" cy="403597"/>
          </a:xfrm>
          <a:prstGeom prst="ellipse">
            <a:avLst/>
          </a:prstGeom>
          <a:solidFill>
            <a:srgbClr val="00AEB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EFD286D-8335-F748-9286-920919ED5127}"/>
              </a:ext>
            </a:extLst>
          </p:cNvPr>
          <p:cNvSpPr txBox="1"/>
          <p:nvPr/>
        </p:nvSpPr>
        <p:spPr>
          <a:xfrm>
            <a:off x="10559744" y="5943698"/>
            <a:ext cx="388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0389E3A0-EEF2-B74D-9F62-48E7EACB0D5B}"/>
              </a:ext>
            </a:extLst>
          </p:cNvPr>
          <p:cNvSpPr txBox="1"/>
          <p:nvPr/>
        </p:nvSpPr>
        <p:spPr>
          <a:xfrm rot="20576768">
            <a:off x="1144812" y="3408686"/>
            <a:ext cx="2039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rgbClr val="00AEBC"/>
                </a:solidFill>
              </a:rPr>
              <a:t>BLOG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B6417CB-1A67-8644-B746-1EC9BE29884A}"/>
              </a:ext>
            </a:extLst>
          </p:cNvPr>
          <p:cNvSpPr txBox="1">
            <a:spLocks/>
          </p:cNvSpPr>
          <p:nvPr/>
        </p:nvSpPr>
        <p:spPr>
          <a:xfrm>
            <a:off x="3752479" y="3478756"/>
            <a:ext cx="1268075" cy="3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Hi, James.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5D34CC6F-6B7D-8E45-A92B-16E4B2F67058}"/>
              </a:ext>
            </a:extLst>
          </p:cNvPr>
          <p:cNvSpPr txBox="1"/>
          <p:nvPr/>
        </p:nvSpPr>
        <p:spPr>
          <a:xfrm>
            <a:off x="9169225" y="6029595"/>
            <a:ext cx="941119" cy="307777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Send</a:t>
            </a:r>
            <a:endParaRPr lang="pt-PT" sz="1400" dirty="0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CEAFC60C-5D85-564D-AFE4-07C105481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9160" y="3482738"/>
            <a:ext cx="2700632" cy="368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from Scotland here.</a:t>
            </a:r>
            <a:endParaRPr lang="en-GB" sz="1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56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DB4B6F70-5CA0-F646-9A87-F16B45310B2F}"/>
              </a:ext>
            </a:extLst>
          </p:cNvPr>
          <p:cNvSpPr/>
          <p:nvPr/>
        </p:nvSpPr>
        <p:spPr>
          <a:xfrm>
            <a:off x="-208106" y="1696536"/>
            <a:ext cx="2509871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340525E-5EEF-F94B-894A-93EE414D511E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2E6983A-E209-184B-A2A4-35C4E496C1A5}"/>
              </a:ext>
            </a:extLst>
          </p:cNvPr>
          <p:cNvSpPr txBox="1">
            <a:spLocks/>
          </p:cNvSpPr>
          <p:nvPr/>
        </p:nvSpPr>
        <p:spPr>
          <a:xfrm>
            <a:off x="638503" y="1594620"/>
            <a:ext cx="10515600" cy="6566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After that, 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you say what you think about the blog.</a:t>
            </a:r>
          </a:p>
        </p:txBody>
      </p:sp>
      <p:sp>
        <p:nvSpPr>
          <p:cNvPr id="24" name="Retângulo Arredondado 23">
            <a:extLst>
              <a:ext uri="{FF2B5EF4-FFF2-40B4-BE49-F238E27FC236}">
                <a16:creationId xmlns:a16="http://schemas.microsoft.com/office/drawing/2014/main" id="{0B4E5284-04BA-9F4C-8452-5BB084DBACDC}"/>
              </a:ext>
            </a:extLst>
          </p:cNvPr>
          <p:cNvSpPr/>
          <p:nvPr/>
        </p:nvSpPr>
        <p:spPr>
          <a:xfrm>
            <a:off x="1362141" y="2919774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Arredondado 24">
            <a:extLst>
              <a:ext uri="{FF2B5EF4-FFF2-40B4-BE49-F238E27FC236}">
                <a16:creationId xmlns:a16="http://schemas.microsoft.com/office/drawing/2014/main" id="{72964E93-47C0-2343-B547-BE5E4D1A68C0}"/>
              </a:ext>
            </a:extLst>
          </p:cNvPr>
          <p:cNvSpPr/>
          <p:nvPr/>
        </p:nvSpPr>
        <p:spPr>
          <a:xfrm>
            <a:off x="1362141" y="3215974"/>
            <a:ext cx="9730477" cy="32920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DAE1788-BB38-5D43-A43B-09241EBDA985}"/>
              </a:ext>
            </a:extLst>
          </p:cNvPr>
          <p:cNvSpPr/>
          <p:nvPr/>
        </p:nvSpPr>
        <p:spPr>
          <a:xfrm>
            <a:off x="1463040" y="3008061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909DA11-DAAD-E541-8B76-49F33C423A0A}"/>
              </a:ext>
            </a:extLst>
          </p:cNvPr>
          <p:cNvSpPr/>
          <p:nvPr/>
        </p:nvSpPr>
        <p:spPr>
          <a:xfrm>
            <a:off x="1652226" y="3008061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B515902-C0FC-B048-BC54-6D673DF06E5A}"/>
              </a:ext>
            </a:extLst>
          </p:cNvPr>
          <p:cNvSpPr/>
          <p:nvPr/>
        </p:nvSpPr>
        <p:spPr>
          <a:xfrm>
            <a:off x="1860331" y="3008061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Forma Livre 28">
            <a:extLst>
              <a:ext uri="{FF2B5EF4-FFF2-40B4-BE49-F238E27FC236}">
                <a16:creationId xmlns:a16="http://schemas.microsoft.com/office/drawing/2014/main" id="{1F8AD2D4-247E-8F41-B00B-894AD1999E60}"/>
              </a:ext>
            </a:extLst>
          </p:cNvPr>
          <p:cNvSpPr/>
          <p:nvPr/>
        </p:nvSpPr>
        <p:spPr>
          <a:xfrm>
            <a:off x="3184633" y="3026979"/>
            <a:ext cx="7231119" cy="3392740"/>
          </a:xfrm>
          <a:custGeom>
            <a:avLst/>
            <a:gdLst>
              <a:gd name="connsiteX0" fmla="*/ 372066 w 6753948"/>
              <a:gd name="connsiteY0" fmla="*/ 2270235 h 3392740"/>
              <a:gd name="connsiteX1" fmla="*/ 0 w 6753948"/>
              <a:gd name="connsiteY1" fmla="*/ 365760 h 3392740"/>
              <a:gd name="connsiteX2" fmla="*/ 6690886 w 6753948"/>
              <a:gd name="connsiteY2" fmla="*/ 0 h 3392740"/>
              <a:gd name="connsiteX3" fmla="*/ 6753948 w 6753948"/>
              <a:gd name="connsiteY3" fmla="*/ 3392740 h 3392740"/>
              <a:gd name="connsiteX4" fmla="*/ 643233 w 6753948"/>
              <a:gd name="connsiteY4" fmla="*/ 3386433 h 3392740"/>
              <a:gd name="connsiteX5" fmla="*/ 372066 w 6753948"/>
              <a:gd name="connsiteY5" fmla="*/ 2270235 h 339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3948" h="3392740">
                <a:moveTo>
                  <a:pt x="372066" y="2270235"/>
                </a:moveTo>
                <a:lnTo>
                  <a:pt x="0" y="365760"/>
                </a:lnTo>
                <a:lnTo>
                  <a:pt x="6690886" y="0"/>
                </a:lnTo>
                <a:lnTo>
                  <a:pt x="6753948" y="3392740"/>
                </a:lnTo>
                <a:lnTo>
                  <a:pt x="643233" y="3386433"/>
                </a:lnTo>
                <a:lnTo>
                  <a:pt x="372066" y="227023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0" name="Forma Livre 29">
            <a:extLst>
              <a:ext uri="{FF2B5EF4-FFF2-40B4-BE49-F238E27FC236}">
                <a16:creationId xmlns:a16="http://schemas.microsoft.com/office/drawing/2014/main" id="{E08B4C56-4B39-F045-B0DC-6473A37596F5}"/>
              </a:ext>
            </a:extLst>
          </p:cNvPr>
          <p:cNvSpPr/>
          <p:nvPr/>
        </p:nvSpPr>
        <p:spPr>
          <a:xfrm>
            <a:off x="3183582" y="5927835"/>
            <a:ext cx="775664" cy="491884"/>
          </a:xfrm>
          <a:custGeom>
            <a:avLst/>
            <a:gdLst>
              <a:gd name="connsiteX0" fmla="*/ 706296 w 775664"/>
              <a:gd name="connsiteY0" fmla="*/ 0 h 491884"/>
              <a:gd name="connsiteX1" fmla="*/ 0 w 775664"/>
              <a:gd name="connsiteY1" fmla="*/ 491884 h 491884"/>
              <a:gd name="connsiteX2" fmla="*/ 775664 w 775664"/>
              <a:gd name="connsiteY2" fmla="*/ 302698 h 491884"/>
              <a:gd name="connsiteX3" fmla="*/ 775664 w 775664"/>
              <a:gd name="connsiteY3" fmla="*/ 302698 h 49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664" h="491884">
                <a:moveTo>
                  <a:pt x="706296" y="0"/>
                </a:moveTo>
                <a:lnTo>
                  <a:pt x="0" y="491884"/>
                </a:lnTo>
                <a:lnTo>
                  <a:pt x="775664" y="302698"/>
                </a:lnTo>
                <a:lnTo>
                  <a:pt x="775664" y="302698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349CED-AD13-AE44-8638-97E72FEB8F73}"/>
              </a:ext>
            </a:extLst>
          </p:cNvPr>
          <p:cNvSpPr/>
          <p:nvPr/>
        </p:nvSpPr>
        <p:spPr>
          <a:xfrm>
            <a:off x="10550284" y="6016122"/>
            <a:ext cx="403597" cy="403597"/>
          </a:xfrm>
          <a:prstGeom prst="ellipse">
            <a:avLst/>
          </a:prstGeom>
          <a:solidFill>
            <a:srgbClr val="00AEB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75C9F8CB-13FD-9E46-BDC0-A48BCCB63CE2}"/>
              </a:ext>
            </a:extLst>
          </p:cNvPr>
          <p:cNvSpPr txBox="1"/>
          <p:nvPr/>
        </p:nvSpPr>
        <p:spPr>
          <a:xfrm>
            <a:off x="10559744" y="5943698"/>
            <a:ext cx="388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D17B3458-1E98-BA41-9971-B385108A9755}"/>
              </a:ext>
            </a:extLst>
          </p:cNvPr>
          <p:cNvSpPr txBox="1"/>
          <p:nvPr/>
        </p:nvSpPr>
        <p:spPr>
          <a:xfrm rot="20576768">
            <a:off x="1144812" y="3408686"/>
            <a:ext cx="2039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rgbClr val="00AEBC"/>
                </a:solidFill>
              </a:rPr>
              <a:t>BLOG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1E7A001-40A6-FC48-938B-3A6145426E25}"/>
              </a:ext>
            </a:extLst>
          </p:cNvPr>
          <p:cNvSpPr txBox="1">
            <a:spLocks/>
          </p:cNvSpPr>
          <p:nvPr/>
        </p:nvSpPr>
        <p:spPr>
          <a:xfrm>
            <a:off x="3752479" y="3478756"/>
            <a:ext cx="1268075" cy="3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Hi, James. 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7E5491A7-5D6B-4E4D-A77C-5D7C7FB9BB2E}"/>
              </a:ext>
            </a:extLst>
          </p:cNvPr>
          <p:cNvSpPr txBox="1"/>
          <p:nvPr/>
        </p:nvSpPr>
        <p:spPr>
          <a:xfrm>
            <a:off x="9169225" y="6029595"/>
            <a:ext cx="941119" cy="307777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Send</a:t>
            </a:r>
            <a:endParaRPr lang="pt-PT" sz="1400" dirty="0"/>
          </a:p>
        </p:txBody>
      </p:sp>
      <p:sp>
        <p:nvSpPr>
          <p:cNvPr id="36" name="Content Placeholder 2">
            <a:extLst>
              <a:ext uri="{FF2B5EF4-FFF2-40B4-BE49-F238E27FC236}">
                <a16:creationId xmlns:a16="http://schemas.microsoft.com/office/drawing/2014/main" id="{D5479B59-9B98-6149-A4B1-681FC2044EFB}"/>
              </a:ext>
            </a:extLst>
          </p:cNvPr>
          <p:cNvSpPr txBox="1">
            <a:spLocks/>
          </p:cNvSpPr>
          <p:nvPr/>
        </p:nvSpPr>
        <p:spPr>
          <a:xfrm>
            <a:off x="4899160" y="3482738"/>
            <a:ext cx="2700632" cy="3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Max from Scotland here.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74577694-A446-594A-87E5-C38A7031C448}"/>
              </a:ext>
            </a:extLst>
          </p:cNvPr>
          <p:cNvSpPr txBox="1">
            <a:spLocks/>
          </p:cNvSpPr>
          <p:nvPr/>
        </p:nvSpPr>
        <p:spPr>
          <a:xfrm>
            <a:off x="7452648" y="3478756"/>
            <a:ext cx="1753125" cy="362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Love your blog! </a:t>
            </a:r>
          </a:p>
        </p:txBody>
      </p:sp>
    </p:spTree>
    <p:extLst>
      <p:ext uri="{BB962C8B-B14F-4D97-AF65-F5344CB8AC3E}">
        <p14:creationId xmlns:p14="http://schemas.microsoft.com/office/powerpoint/2010/main" val="7220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DB4B6F70-5CA0-F646-9A87-F16B45310B2F}"/>
              </a:ext>
            </a:extLst>
          </p:cNvPr>
          <p:cNvSpPr/>
          <p:nvPr/>
        </p:nvSpPr>
        <p:spPr>
          <a:xfrm>
            <a:off x="-239635" y="1696536"/>
            <a:ext cx="1980150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340525E-5EEF-F94B-894A-93EE414D511E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4BB53C30-7CFE-9B4B-9C2B-6FEB955E88AD}"/>
              </a:ext>
            </a:extLst>
          </p:cNvPr>
          <p:cNvSpPr/>
          <p:nvPr/>
        </p:nvSpPr>
        <p:spPr>
          <a:xfrm>
            <a:off x="1362141" y="2919774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A943B5F9-7F7B-F149-BFCB-8A625706E488}"/>
              </a:ext>
            </a:extLst>
          </p:cNvPr>
          <p:cNvSpPr/>
          <p:nvPr/>
        </p:nvSpPr>
        <p:spPr>
          <a:xfrm>
            <a:off x="1362141" y="3215974"/>
            <a:ext cx="9730477" cy="32920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1B00175-E8F6-3C43-8E2F-8DF38425B41B}"/>
              </a:ext>
            </a:extLst>
          </p:cNvPr>
          <p:cNvSpPr/>
          <p:nvPr/>
        </p:nvSpPr>
        <p:spPr>
          <a:xfrm>
            <a:off x="1463040" y="3008061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90CD9D-6A16-D34C-8936-5AC73639CE1C}"/>
              </a:ext>
            </a:extLst>
          </p:cNvPr>
          <p:cNvSpPr/>
          <p:nvPr/>
        </p:nvSpPr>
        <p:spPr>
          <a:xfrm>
            <a:off x="1652226" y="3008061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8844AB8-4735-D645-A4BA-87FAC786EDCA}"/>
              </a:ext>
            </a:extLst>
          </p:cNvPr>
          <p:cNvSpPr/>
          <p:nvPr/>
        </p:nvSpPr>
        <p:spPr>
          <a:xfrm>
            <a:off x="1860331" y="3008061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Forma Livre 10">
            <a:extLst>
              <a:ext uri="{FF2B5EF4-FFF2-40B4-BE49-F238E27FC236}">
                <a16:creationId xmlns:a16="http://schemas.microsoft.com/office/drawing/2014/main" id="{B679704D-0EB3-5E4B-96C5-8836ECEF9B64}"/>
              </a:ext>
            </a:extLst>
          </p:cNvPr>
          <p:cNvSpPr/>
          <p:nvPr/>
        </p:nvSpPr>
        <p:spPr>
          <a:xfrm>
            <a:off x="3184633" y="3026979"/>
            <a:ext cx="7231119" cy="3392740"/>
          </a:xfrm>
          <a:custGeom>
            <a:avLst/>
            <a:gdLst>
              <a:gd name="connsiteX0" fmla="*/ 372066 w 6753948"/>
              <a:gd name="connsiteY0" fmla="*/ 2270235 h 3392740"/>
              <a:gd name="connsiteX1" fmla="*/ 0 w 6753948"/>
              <a:gd name="connsiteY1" fmla="*/ 365760 h 3392740"/>
              <a:gd name="connsiteX2" fmla="*/ 6690886 w 6753948"/>
              <a:gd name="connsiteY2" fmla="*/ 0 h 3392740"/>
              <a:gd name="connsiteX3" fmla="*/ 6753948 w 6753948"/>
              <a:gd name="connsiteY3" fmla="*/ 3392740 h 3392740"/>
              <a:gd name="connsiteX4" fmla="*/ 643233 w 6753948"/>
              <a:gd name="connsiteY4" fmla="*/ 3386433 h 3392740"/>
              <a:gd name="connsiteX5" fmla="*/ 372066 w 6753948"/>
              <a:gd name="connsiteY5" fmla="*/ 2270235 h 339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3948" h="3392740">
                <a:moveTo>
                  <a:pt x="372066" y="2270235"/>
                </a:moveTo>
                <a:lnTo>
                  <a:pt x="0" y="365760"/>
                </a:lnTo>
                <a:lnTo>
                  <a:pt x="6690886" y="0"/>
                </a:lnTo>
                <a:lnTo>
                  <a:pt x="6753948" y="3392740"/>
                </a:lnTo>
                <a:lnTo>
                  <a:pt x="643233" y="3386433"/>
                </a:lnTo>
                <a:lnTo>
                  <a:pt x="372066" y="227023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Forma Livre 11">
            <a:extLst>
              <a:ext uri="{FF2B5EF4-FFF2-40B4-BE49-F238E27FC236}">
                <a16:creationId xmlns:a16="http://schemas.microsoft.com/office/drawing/2014/main" id="{9075D848-F8EA-9F4D-BEA9-B21FD512C692}"/>
              </a:ext>
            </a:extLst>
          </p:cNvPr>
          <p:cNvSpPr/>
          <p:nvPr/>
        </p:nvSpPr>
        <p:spPr>
          <a:xfrm>
            <a:off x="3183582" y="5927835"/>
            <a:ext cx="775664" cy="491884"/>
          </a:xfrm>
          <a:custGeom>
            <a:avLst/>
            <a:gdLst>
              <a:gd name="connsiteX0" fmla="*/ 706296 w 775664"/>
              <a:gd name="connsiteY0" fmla="*/ 0 h 491884"/>
              <a:gd name="connsiteX1" fmla="*/ 0 w 775664"/>
              <a:gd name="connsiteY1" fmla="*/ 491884 h 491884"/>
              <a:gd name="connsiteX2" fmla="*/ 775664 w 775664"/>
              <a:gd name="connsiteY2" fmla="*/ 302698 h 491884"/>
              <a:gd name="connsiteX3" fmla="*/ 775664 w 775664"/>
              <a:gd name="connsiteY3" fmla="*/ 302698 h 49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664" h="491884">
                <a:moveTo>
                  <a:pt x="706296" y="0"/>
                </a:moveTo>
                <a:lnTo>
                  <a:pt x="0" y="491884"/>
                </a:lnTo>
                <a:lnTo>
                  <a:pt x="775664" y="302698"/>
                </a:lnTo>
                <a:lnTo>
                  <a:pt x="775664" y="302698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BCC477-28BC-274D-9253-0ABD957B38E6}"/>
              </a:ext>
            </a:extLst>
          </p:cNvPr>
          <p:cNvSpPr/>
          <p:nvPr/>
        </p:nvSpPr>
        <p:spPr>
          <a:xfrm>
            <a:off x="10550284" y="6016122"/>
            <a:ext cx="403597" cy="403597"/>
          </a:xfrm>
          <a:prstGeom prst="ellipse">
            <a:avLst/>
          </a:prstGeom>
          <a:solidFill>
            <a:srgbClr val="00AEB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FBF9D5-5737-824F-BD41-4835CCF9B137}"/>
              </a:ext>
            </a:extLst>
          </p:cNvPr>
          <p:cNvSpPr txBox="1"/>
          <p:nvPr/>
        </p:nvSpPr>
        <p:spPr>
          <a:xfrm>
            <a:off x="10559744" y="5943698"/>
            <a:ext cx="388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1EE0B0-3977-A041-B648-EA7661FFC0CB}"/>
              </a:ext>
            </a:extLst>
          </p:cNvPr>
          <p:cNvSpPr txBox="1"/>
          <p:nvPr/>
        </p:nvSpPr>
        <p:spPr>
          <a:xfrm rot="20576768">
            <a:off x="1144812" y="3408686"/>
            <a:ext cx="2039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rgbClr val="00AEBC"/>
                </a:solidFill>
              </a:rPr>
              <a:t>BLOG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6C6ED90-33E2-2E48-AD5E-BC4A67B116A2}"/>
              </a:ext>
            </a:extLst>
          </p:cNvPr>
          <p:cNvSpPr txBox="1">
            <a:spLocks/>
          </p:cNvSpPr>
          <p:nvPr/>
        </p:nvSpPr>
        <p:spPr>
          <a:xfrm>
            <a:off x="3752479" y="3478756"/>
            <a:ext cx="1268075" cy="3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Hi, James.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C436F7-33DD-AA46-9160-2E16F1C61CE9}"/>
              </a:ext>
            </a:extLst>
          </p:cNvPr>
          <p:cNvSpPr txBox="1"/>
          <p:nvPr/>
        </p:nvSpPr>
        <p:spPr>
          <a:xfrm>
            <a:off x="9169225" y="6029595"/>
            <a:ext cx="941119" cy="307777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Send</a:t>
            </a:r>
            <a:endParaRPr lang="pt-PT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9160" y="3482738"/>
            <a:ext cx="2700632" cy="368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Max from Scotland here.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94374BB-4BB5-1640-96C6-2A99F5BB1973}"/>
              </a:ext>
            </a:extLst>
          </p:cNvPr>
          <p:cNvSpPr txBox="1">
            <a:spLocks/>
          </p:cNvSpPr>
          <p:nvPr/>
        </p:nvSpPr>
        <p:spPr>
          <a:xfrm>
            <a:off x="7452648" y="3478756"/>
            <a:ext cx="1753125" cy="362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Love your blog!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B5836D-71A0-064B-BCD8-5A0DABFDD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25681"/>
            <a:ext cx="10595919" cy="417678"/>
          </a:xfrm>
        </p:spPr>
        <p:txBody>
          <a:bodyPr>
            <a:normAutofit fontScale="90000"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write your comment. Here, for example, you need to write about your family.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7173106-32F4-374C-958E-75940804C1CF}"/>
              </a:ext>
            </a:extLst>
          </p:cNvPr>
          <p:cNvSpPr txBox="1">
            <a:spLocks/>
          </p:cNvSpPr>
          <p:nvPr/>
        </p:nvSpPr>
        <p:spPr>
          <a:xfrm>
            <a:off x="3757547" y="3753102"/>
            <a:ext cx="6628772" cy="1796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family isn’t big like yours. Actually, it’s just me and my dad. His name’s Peter and he’s a teacher. He’s often busy at school, but he’s always there for me. I love spending time with him. He’s interesting and I learn a lot of things from him, but he’s also funny and he makes me laugh. I think my dad’s cool. We’re like best friends!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8B589C4E-7455-C541-886D-0D8A8D412A02}"/>
              </a:ext>
            </a:extLst>
          </p:cNvPr>
          <p:cNvSpPr txBox="1"/>
          <p:nvPr/>
        </p:nvSpPr>
        <p:spPr>
          <a:xfrm>
            <a:off x="875455" y="2424318"/>
            <a:ext cx="1058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 can use phrases like 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family is …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love spending time with …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think my … is/are …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etc.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867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8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  <p:bldP spid="21" grpId="0" build="p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>
            <a:extLst>
              <a:ext uri="{FF2B5EF4-FFF2-40B4-BE49-F238E27FC236}">
                <a16:creationId xmlns:a16="http://schemas.microsoft.com/office/drawing/2014/main" id="{DB4B6F70-5CA0-F646-9A87-F16B45310B2F}"/>
              </a:ext>
            </a:extLst>
          </p:cNvPr>
          <p:cNvSpPr/>
          <p:nvPr/>
        </p:nvSpPr>
        <p:spPr>
          <a:xfrm>
            <a:off x="-239635" y="1696536"/>
            <a:ext cx="2163028" cy="435129"/>
          </a:xfrm>
          <a:prstGeom prst="roundRect">
            <a:avLst/>
          </a:prstGeom>
          <a:solidFill>
            <a:srgbClr val="00AEB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2340525E-5EEF-F94B-894A-93EE414D511E}"/>
              </a:ext>
            </a:extLst>
          </p:cNvPr>
          <p:cNvSpPr txBox="1">
            <a:spLocks/>
          </p:cNvSpPr>
          <p:nvPr/>
        </p:nvSpPr>
        <p:spPr>
          <a:xfrm>
            <a:off x="8298968" y="520628"/>
            <a:ext cx="3622753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blog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comment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ângulo Arredondado 5">
            <a:extLst>
              <a:ext uri="{FF2B5EF4-FFF2-40B4-BE49-F238E27FC236}">
                <a16:creationId xmlns:a16="http://schemas.microsoft.com/office/drawing/2014/main" id="{4BB53C30-7CFE-9B4B-9C2B-6FEB955E88AD}"/>
              </a:ext>
            </a:extLst>
          </p:cNvPr>
          <p:cNvSpPr/>
          <p:nvPr/>
        </p:nvSpPr>
        <p:spPr>
          <a:xfrm>
            <a:off x="1362141" y="2919774"/>
            <a:ext cx="9730477" cy="3588232"/>
          </a:xfrm>
          <a:prstGeom prst="roundRect">
            <a:avLst>
              <a:gd name="adj" fmla="val 2783"/>
            </a:avLst>
          </a:prstGeom>
          <a:solidFill>
            <a:srgbClr val="00AEBC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Retângulo Arredondado 6">
            <a:extLst>
              <a:ext uri="{FF2B5EF4-FFF2-40B4-BE49-F238E27FC236}">
                <a16:creationId xmlns:a16="http://schemas.microsoft.com/office/drawing/2014/main" id="{A943B5F9-7F7B-F149-BFCB-8A625706E488}"/>
              </a:ext>
            </a:extLst>
          </p:cNvPr>
          <p:cNvSpPr/>
          <p:nvPr/>
        </p:nvSpPr>
        <p:spPr>
          <a:xfrm>
            <a:off x="1362141" y="3215974"/>
            <a:ext cx="9730477" cy="329203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00A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1B00175-E8F6-3C43-8E2F-8DF38425B41B}"/>
              </a:ext>
            </a:extLst>
          </p:cNvPr>
          <p:cNvSpPr/>
          <p:nvPr/>
        </p:nvSpPr>
        <p:spPr>
          <a:xfrm>
            <a:off x="1463040" y="3008061"/>
            <a:ext cx="119818" cy="119818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B90CD9D-6A16-D34C-8936-5AC73639CE1C}"/>
              </a:ext>
            </a:extLst>
          </p:cNvPr>
          <p:cNvSpPr/>
          <p:nvPr/>
        </p:nvSpPr>
        <p:spPr>
          <a:xfrm>
            <a:off x="1652226" y="3008061"/>
            <a:ext cx="119818" cy="119818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8844AB8-4735-D645-A4BA-87FAC786EDCA}"/>
              </a:ext>
            </a:extLst>
          </p:cNvPr>
          <p:cNvSpPr/>
          <p:nvPr/>
        </p:nvSpPr>
        <p:spPr>
          <a:xfrm>
            <a:off x="1860331" y="3008061"/>
            <a:ext cx="119818" cy="119818"/>
          </a:xfrm>
          <a:prstGeom prst="ellipse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Forma Livre 10">
            <a:extLst>
              <a:ext uri="{FF2B5EF4-FFF2-40B4-BE49-F238E27FC236}">
                <a16:creationId xmlns:a16="http://schemas.microsoft.com/office/drawing/2014/main" id="{B679704D-0EB3-5E4B-96C5-8836ECEF9B64}"/>
              </a:ext>
            </a:extLst>
          </p:cNvPr>
          <p:cNvSpPr/>
          <p:nvPr/>
        </p:nvSpPr>
        <p:spPr>
          <a:xfrm>
            <a:off x="3184633" y="3026979"/>
            <a:ext cx="7231119" cy="3392740"/>
          </a:xfrm>
          <a:custGeom>
            <a:avLst/>
            <a:gdLst>
              <a:gd name="connsiteX0" fmla="*/ 372066 w 6753948"/>
              <a:gd name="connsiteY0" fmla="*/ 2270235 h 3392740"/>
              <a:gd name="connsiteX1" fmla="*/ 0 w 6753948"/>
              <a:gd name="connsiteY1" fmla="*/ 365760 h 3392740"/>
              <a:gd name="connsiteX2" fmla="*/ 6690886 w 6753948"/>
              <a:gd name="connsiteY2" fmla="*/ 0 h 3392740"/>
              <a:gd name="connsiteX3" fmla="*/ 6753948 w 6753948"/>
              <a:gd name="connsiteY3" fmla="*/ 3392740 h 3392740"/>
              <a:gd name="connsiteX4" fmla="*/ 643233 w 6753948"/>
              <a:gd name="connsiteY4" fmla="*/ 3386433 h 3392740"/>
              <a:gd name="connsiteX5" fmla="*/ 372066 w 6753948"/>
              <a:gd name="connsiteY5" fmla="*/ 2270235 h 3392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3948" h="3392740">
                <a:moveTo>
                  <a:pt x="372066" y="2270235"/>
                </a:moveTo>
                <a:lnTo>
                  <a:pt x="0" y="365760"/>
                </a:lnTo>
                <a:lnTo>
                  <a:pt x="6690886" y="0"/>
                </a:lnTo>
                <a:lnTo>
                  <a:pt x="6753948" y="3392740"/>
                </a:lnTo>
                <a:lnTo>
                  <a:pt x="643233" y="3386433"/>
                </a:lnTo>
                <a:lnTo>
                  <a:pt x="372066" y="2270235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2" name="Forma Livre 11">
            <a:extLst>
              <a:ext uri="{FF2B5EF4-FFF2-40B4-BE49-F238E27FC236}">
                <a16:creationId xmlns:a16="http://schemas.microsoft.com/office/drawing/2014/main" id="{9075D848-F8EA-9F4D-BEA9-B21FD512C692}"/>
              </a:ext>
            </a:extLst>
          </p:cNvPr>
          <p:cNvSpPr/>
          <p:nvPr/>
        </p:nvSpPr>
        <p:spPr>
          <a:xfrm>
            <a:off x="3183582" y="5927835"/>
            <a:ext cx="775664" cy="491884"/>
          </a:xfrm>
          <a:custGeom>
            <a:avLst/>
            <a:gdLst>
              <a:gd name="connsiteX0" fmla="*/ 706296 w 775664"/>
              <a:gd name="connsiteY0" fmla="*/ 0 h 491884"/>
              <a:gd name="connsiteX1" fmla="*/ 0 w 775664"/>
              <a:gd name="connsiteY1" fmla="*/ 491884 h 491884"/>
              <a:gd name="connsiteX2" fmla="*/ 775664 w 775664"/>
              <a:gd name="connsiteY2" fmla="*/ 302698 h 491884"/>
              <a:gd name="connsiteX3" fmla="*/ 775664 w 775664"/>
              <a:gd name="connsiteY3" fmla="*/ 302698 h 49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664" h="491884">
                <a:moveTo>
                  <a:pt x="706296" y="0"/>
                </a:moveTo>
                <a:lnTo>
                  <a:pt x="0" y="491884"/>
                </a:lnTo>
                <a:lnTo>
                  <a:pt x="775664" y="302698"/>
                </a:lnTo>
                <a:lnTo>
                  <a:pt x="775664" y="302698"/>
                </a:lnTo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BCC477-28BC-274D-9253-0ABD957B38E6}"/>
              </a:ext>
            </a:extLst>
          </p:cNvPr>
          <p:cNvSpPr/>
          <p:nvPr/>
        </p:nvSpPr>
        <p:spPr>
          <a:xfrm>
            <a:off x="10550284" y="6016122"/>
            <a:ext cx="403597" cy="403597"/>
          </a:xfrm>
          <a:prstGeom prst="ellipse">
            <a:avLst/>
          </a:prstGeom>
          <a:solidFill>
            <a:srgbClr val="00AEBC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FBF9D5-5737-824F-BD41-4835CCF9B137}"/>
              </a:ext>
            </a:extLst>
          </p:cNvPr>
          <p:cNvSpPr txBox="1"/>
          <p:nvPr/>
        </p:nvSpPr>
        <p:spPr>
          <a:xfrm>
            <a:off x="10559744" y="5943698"/>
            <a:ext cx="3888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dirty="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1EE0B0-3977-A041-B648-EA7661FFC0CB}"/>
              </a:ext>
            </a:extLst>
          </p:cNvPr>
          <p:cNvSpPr txBox="1"/>
          <p:nvPr/>
        </p:nvSpPr>
        <p:spPr>
          <a:xfrm rot="20576768">
            <a:off x="1144812" y="3408686"/>
            <a:ext cx="20395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rgbClr val="00AEBC"/>
                </a:solidFill>
              </a:rPr>
              <a:t>BLOG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76C6ED90-33E2-2E48-AD5E-BC4A67B116A2}"/>
              </a:ext>
            </a:extLst>
          </p:cNvPr>
          <p:cNvSpPr txBox="1">
            <a:spLocks/>
          </p:cNvSpPr>
          <p:nvPr/>
        </p:nvSpPr>
        <p:spPr>
          <a:xfrm>
            <a:off x="3752479" y="3478756"/>
            <a:ext cx="1268075" cy="368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Hi, James. 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AC436F7-33DD-AA46-9160-2E16F1C61CE9}"/>
              </a:ext>
            </a:extLst>
          </p:cNvPr>
          <p:cNvSpPr txBox="1"/>
          <p:nvPr/>
        </p:nvSpPr>
        <p:spPr>
          <a:xfrm>
            <a:off x="9169225" y="6029595"/>
            <a:ext cx="941119" cy="307777"/>
          </a:xfrm>
          <a:prstGeom prst="rect">
            <a:avLst/>
          </a:prstGeom>
          <a:solidFill>
            <a:srgbClr val="00AEBC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Send</a:t>
            </a:r>
            <a:endParaRPr lang="pt-PT" sz="1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9160" y="3482738"/>
            <a:ext cx="2700632" cy="3680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Max from Scotland here.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94374BB-4BB5-1640-96C6-2A99F5BB1973}"/>
              </a:ext>
            </a:extLst>
          </p:cNvPr>
          <p:cNvSpPr txBox="1">
            <a:spLocks/>
          </p:cNvSpPr>
          <p:nvPr/>
        </p:nvSpPr>
        <p:spPr>
          <a:xfrm>
            <a:off x="7452648" y="3478756"/>
            <a:ext cx="1753125" cy="3626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Love your blog! 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7173106-32F4-374C-958E-75940804C1CF}"/>
              </a:ext>
            </a:extLst>
          </p:cNvPr>
          <p:cNvSpPr txBox="1">
            <a:spLocks/>
          </p:cNvSpPr>
          <p:nvPr/>
        </p:nvSpPr>
        <p:spPr>
          <a:xfrm>
            <a:off x="3757547" y="3746796"/>
            <a:ext cx="6628772" cy="1796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My family isn’t big like yours. Actually, it’s just me and my dad. His name’s Peter and he’s a teacher. He’s often busy at school, but he’s always there for me. I love spending time with him. He’s interesting and I learn a lot of things from him, but he’s also funny and he makes me laugh. I think my dad’s cool. We’re like best friends! 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A79C38D-BE8C-CC42-BD75-F0F5FE532498}"/>
              </a:ext>
            </a:extLst>
          </p:cNvPr>
          <p:cNvSpPr txBox="1">
            <a:spLocks/>
          </p:cNvSpPr>
          <p:nvPr/>
        </p:nvSpPr>
        <p:spPr>
          <a:xfrm>
            <a:off x="838200" y="1726295"/>
            <a:ext cx="10515600" cy="417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off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end it with </a:t>
            </a:r>
            <a:r>
              <a:rPr lang="en-US" sz="2400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message to the blogger.</a:t>
            </a:r>
            <a:endParaRPr lang="en-GB" sz="2400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D87FFAB4-3EEF-6347-A9E5-6695CB1A764D}"/>
              </a:ext>
            </a:extLst>
          </p:cNvPr>
          <p:cNvSpPr txBox="1">
            <a:spLocks/>
          </p:cNvSpPr>
          <p:nvPr/>
        </p:nvSpPr>
        <p:spPr>
          <a:xfrm>
            <a:off x="3774009" y="5426073"/>
            <a:ext cx="3121046" cy="387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 wait for your next post!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B8EA7C8-5399-3F4D-99B8-0460DBB5BFCD}"/>
              </a:ext>
            </a:extLst>
          </p:cNvPr>
          <p:cNvSpPr txBox="1">
            <a:spLocks/>
          </p:cNvSpPr>
          <p:nvPr/>
        </p:nvSpPr>
        <p:spPr>
          <a:xfrm>
            <a:off x="6141725" y="5173002"/>
            <a:ext cx="3968619" cy="32152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 very lucky to have him in my life!</a:t>
            </a:r>
            <a:endParaRPr lang="en-GB" sz="1800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5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3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ítulo 2">
            <a:extLst>
              <a:ext uri="{FF2B5EF4-FFF2-40B4-BE49-F238E27FC236}">
                <a16:creationId xmlns:a16="http://schemas.microsoft.com/office/drawing/2014/main" id="{ED587161-9817-D046-B085-5107F2C69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0311" y="4111480"/>
            <a:ext cx="9831377" cy="1483940"/>
          </a:xfrm>
        </p:spPr>
        <p:txBody>
          <a:bodyPr>
            <a:noAutofit/>
          </a:bodyPr>
          <a:lstStyle/>
          <a:p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 blog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comment</a:t>
            </a:r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about</a:t>
            </a:r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your</a:t>
            </a:r>
            <a:r>
              <a:rPr lang="pt-PT" sz="54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4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family</a:t>
            </a:r>
            <a:endParaRPr lang="pt-PT" sz="54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388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515</Words>
  <Application>Microsoft Macintosh PowerPoint</Application>
  <PresentationFormat>Ecrã Panorâmico</PresentationFormat>
  <Paragraphs>57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Calibri</vt:lpstr>
      <vt:lpstr>Calibri Light</vt:lpstr>
      <vt:lpstr>Office Theme</vt:lpstr>
      <vt:lpstr>Apresentação do PowerPoint</vt:lpstr>
      <vt:lpstr>Apresentação do PowerPoint</vt:lpstr>
      <vt:lpstr>When you write a blog comment, you use informal language. That is: </vt:lpstr>
      <vt:lpstr>When you begin a blog comment, you greet the blogger. You can use greetings like Hi or Hey to start your blog.</vt:lpstr>
      <vt:lpstr>Then, you introduce yourself.</vt:lpstr>
      <vt:lpstr>Apresentação do PowerPoint</vt:lpstr>
      <vt:lpstr>Then, write your comment. Here, for example, you need to write about your family.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blog comment</dc:title>
  <dc:creator>Konstantina Hliadi</dc:creator>
  <cp:lastModifiedBy>Susana Nogueira</cp:lastModifiedBy>
  <cp:revision>19</cp:revision>
  <dcterms:created xsi:type="dcterms:W3CDTF">2021-04-14T09:02:53Z</dcterms:created>
  <dcterms:modified xsi:type="dcterms:W3CDTF">2021-09-10T10:36:18Z</dcterms:modified>
</cp:coreProperties>
</file>