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EBC"/>
    <a:srgbClr val="99C6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/>
    <p:restoredTop sz="94686"/>
  </p:normalViewPr>
  <p:slideViewPr>
    <p:cSldViewPr snapToGrid="0" snapToObjects="1">
      <p:cViewPr varScale="1">
        <p:scale>
          <a:sx n="210" d="100"/>
          <a:sy n="210" d="100"/>
        </p:scale>
        <p:origin x="1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F896E-1F42-944D-B6F0-EFEAB3D2C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808901-5AB7-C642-8F88-EF75C74917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238E13-2EDE-4140-A596-D63C4888F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99DC27D-F3A1-1E46-8389-520FEB21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D0FA6B2-3B17-3440-873D-D3910610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811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68394-D655-5B43-B140-70EF2E8E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72ADB87-9B17-3E41-93E5-5C6F2BF8C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FD6EEC7-33CA-1342-9CCE-422AA4199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2754E28-88B7-A442-BDD0-C9F144B89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3BCD3FC-CA7B-5B46-AA8D-69AAF0A5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395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592174-D109-0B42-8698-ABD68F98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BC4888B-7E0F-7041-9597-FE18CFC11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58E269C-C749-5E4C-B719-985F42E6B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EDB3584-A6F7-1349-856C-CC1EAB25B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C24AFDA-D977-B04D-ABC5-571474E0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520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A69ED1-EDCA-4946-91C9-EB648A60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B8BE2FA-11A5-8D48-886E-F3723197D6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93A71FD-0C7C-4946-93E8-4F717472E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3A7F6F8-112D-EF4C-A906-2733E2640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01048BB-F67D-B441-B1ED-AFC4C52A8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B57B13C-CFC1-EF45-819E-157949C1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176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1FBA8-4A36-B442-8F2F-AC2A86FF1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BF5686A-51A6-B547-9929-7169F99B7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5FE436B-9EA5-834B-B05A-75FDE8DE6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4890F282-25B4-D847-9905-CA7119D2A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E1C62DA-910F-6F42-B033-3751C5028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68BD69D8-8644-CA4A-ADD1-899C85523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A9B0F055-7E48-0148-A540-131D18581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1B3A347F-6D24-2A4C-953A-0ED1691E3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456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BB3A6-D384-F441-AF74-AE0FDBF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3C66C19-75A4-6247-B19B-4E6128325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4BBA8E4-CD17-EA40-9632-EA973176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46BA095-00FF-F844-9F82-6636C6622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85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CC9D27B6-43D7-804F-AD1D-40068615B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B8CCAC8E-5325-A54A-9C79-9339FB92A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2E57839-80D0-2944-8610-9EF71895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04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92C136-1D08-7C41-81BC-B6ACF82DB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54A107D-220C-594E-9EF6-174559133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F386384-98D2-D14A-B8F2-8C6B3D69A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E995C85-5F20-0345-B2B8-DB1C108B8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3F04CBE-07B5-784A-90D5-9DDCE388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CD67C8A-51A7-BA4B-A3E8-4957E895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7727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7EB75-E2DD-354A-B65D-90C2AF6E9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081CABB-B445-5244-9290-0EB66EAB46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776E80E-8E84-7A49-AF49-4ED0F104D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BEA0E15-B062-F14F-8CCA-A4ED6D426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DF6029A-D8B1-7343-A2C2-8C59AA14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25009C8-25F5-2B4F-ADD9-4053B70E3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0974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484D0-0DE0-F44E-9B2A-8994173C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5CD4F84-F73A-314D-B18A-9086E865D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578BD67-F514-D841-85B1-A75A674BB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62329E3-A66D-7945-B49F-D5954292D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E29DC42-5365-D149-A7B9-F22557AA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808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5F4555-425E-8D46-8232-46C4F94AAF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1D38F74-5E54-694D-BC4B-BB1B7CD9F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FDD862B-18E8-5145-883B-E85545925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BCA347F-2332-E04B-845B-3F49346FD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A2B05F2-9E71-DE46-9802-BD733BAA8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136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3BD41DF8-17B7-0E48-8D2F-777D26CCB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B98CFF4-27E2-CE4F-8604-0E5AD5D76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053BE7D-1355-9243-9FC1-3B3FD94FF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D3787-07E7-DB4D-AB33-081F632085B1}" type="datetimeFigureOut">
              <a:rPr lang="pt-PT" smtClean="0"/>
              <a:t>10/09/21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C54D39A-DF44-0647-AED8-C6F333058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B15BF53-64C8-174A-86A4-32A61814D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223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799E602-AB91-404E-AA24-DBE6EDFDE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38293"/>
            <a:ext cx="12192000" cy="1483940"/>
          </a:xfrm>
        </p:spPr>
        <p:txBody>
          <a:bodyPr>
            <a:noAutofit/>
          </a:bodyPr>
          <a:lstStyle/>
          <a:p>
            <a:r>
              <a:rPr lang="pt-PT" sz="60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Appearance</a:t>
            </a:r>
            <a:r>
              <a:rPr lang="pt-PT" sz="60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60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adjectives</a:t>
            </a:r>
            <a:endParaRPr lang="pt-PT" sz="60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24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Appearance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214774F2-807F-F440-A2BD-15189FB23C1F}"/>
              </a:ext>
            </a:extLst>
          </p:cNvPr>
          <p:cNvSpPr/>
          <p:nvPr/>
        </p:nvSpPr>
        <p:spPr>
          <a:xfrm>
            <a:off x="-272503" y="1507543"/>
            <a:ext cx="2325361" cy="461665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17056DF-7E77-DB4E-A9F7-D18F11E77544}"/>
              </a:ext>
            </a:extLst>
          </p:cNvPr>
          <p:cNvSpPr txBox="1"/>
          <p:nvPr/>
        </p:nvSpPr>
        <p:spPr>
          <a:xfrm>
            <a:off x="829056" y="1391358"/>
            <a:ext cx="1139023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B06708A-648D-FF48-A572-5B953A62306D}"/>
              </a:ext>
            </a:extLst>
          </p:cNvPr>
          <p:cNvSpPr txBox="1"/>
          <p:nvPr/>
        </p:nvSpPr>
        <p:spPr>
          <a:xfrm>
            <a:off x="2034123" y="1470086"/>
            <a:ext cx="1139023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(altura)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 descr="Uma imagem com escuro&#10;&#10;Descrição gerada automaticamente">
            <a:extLst>
              <a:ext uri="{FF2B5EF4-FFF2-40B4-BE49-F238E27FC236}">
                <a16:creationId xmlns:a16="http://schemas.microsoft.com/office/drawing/2014/main" id="{D26D996A-4271-9E44-9CBC-2FDEF8B1F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670" y="1657405"/>
            <a:ext cx="1975078" cy="4124427"/>
          </a:xfrm>
          <a:prstGeom prst="rect">
            <a:avLst/>
          </a:prstGeom>
        </p:spPr>
      </p:pic>
      <p:pic>
        <p:nvPicPr>
          <p:cNvPr id="7" name="Imagem 6" descr="Uma imagem com escuro&#10;&#10;Descrição gerada automaticamente">
            <a:extLst>
              <a:ext uri="{FF2B5EF4-FFF2-40B4-BE49-F238E27FC236}">
                <a16:creationId xmlns:a16="http://schemas.microsoft.com/office/drawing/2014/main" id="{05D0BA43-71B9-F442-9A98-9402C6FBC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815" y="1267594"/>
            <a:ext cx="1946032" cy="4443924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24C485B-5C1B-D841-9463-E0A1A99314BE}"/>
              </a:ext>
            </a:extLst>
          </p:cNvPr>
          <p:cNvSpPr txBox="1"/>
          <p:nvPr/>
        </p:nvSpPr>
        <p:spPr>
          <a:xfrm>
            <a:off x="4018422" y="5781832"/>
            <a:ext cx="1477573" cy="400110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</a:t>
            </a:r>
            <a:endParaRPr lang="pt-PT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E47E588-72B4-F744-B2FE-37A624FA18B6}"/>
              </a:ext>
            </a:extLst>
          </p:cNvPr>
          <p:cNvSpPr txBox="1"/>
          <p:nvPr/>
        </p:nvSpPr>
        <p:spPr>
          <a:xfrm>
            <a:off x="4018423" y="6187421"/>
            <a:ext cx="1477572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baixo(a)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C2BE91B-0115-2245-8F4F-34C9AB0071AB}"/>
              </a:ext>
            </a:extLst>
          </p:cNvPr>
          <p:cNvSpPr txBox="1"/>
          <p:nvPr/>
        </p:nvSpPr>
        <p:spPr>
          <a:xfrm>
            <a:off x="7149183" y="5781832"/>
            <a:ext cx="1477573" cy="400110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tall</a:t>
            </a:r>
            <a:endParaRPr lang="pt-PT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4A2A3DF-8A28-E447-8DB9-586DDBBB7167}"/>
              </a:ext>
            </a:extLst>
          </p:cNvPr>
          <p:cNvSpPr txBox="1"/>
          <p:nvPr/>
        </p:nvSpPr>
        <p:spPr>
          <a:xfrm>
            <a:off x="7149184" y="6187421"/>
            <a:ext cx="1477572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alto(a)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60C0CF4-7E31-5648-9128-B001AD6033C7}"/>
              </a:ext>
            </a:extLst>
          </p:cNvPr>
          <p:cNvSpPr txBox="1"/>
          <p:nvPr/>
        </p:nvSpPr>
        <p:spPr>
          <a:xfrm>
            <a:off x="5574720" y="5469664"/>
            <a:ext cx="1477572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3600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≠</a:t>
            </a:r>
            <a:endParaRPr lang="pt-PT" sz="3600" dirty="0">
              <a:solidFill>
                <a:srgbClr val="00AE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31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9" grpId="0"/>
      <p:bldP spid="15" grpId="0" animBg="1"/>
      <p:bldP spid="17" grpId="0"/>
      <p:bldP spid="18" grpId="0" animBg="1"/>
      <p:bldP spid="19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Appearance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214774F2-807F-F440-A2BD-15189FB23C1F}"/>
              </a:ext>
            </a:extLst>
          </p:cNvPr>
          <p:cNvSpPr/>
          <p:nvPr/>
        </p:nvSpPr>
        <p:spPr>
          <a:xfrm>
            <a:off x="-272503" y="1507543"/>
            <a:ext cx="2325361" cy="461665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17056DF-7E77-DB4E-A9F7-D18F11E77544}"/>
              </a:ext>
            </a:extLst>
          </p:cNvPr>
          <p:cNvSpPr txBox="1"/>
          <p:nvPr/>
        </p:nvSpPr>
        <p:spPr>
          <a:xfrm>
            <a:off x="829056" y="1391358"/>
            <a:ext cx="1223802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Weight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B06708A-648D-FF48-A572-5B953A62306D}"/>
              </a:ext>
            </a:extLst>
          </p:cNvPr>
          <p:cNvSpPr txBox="1"/>
          <p:nvPr/>
        </p:nvSpPr>
        <p:spPr>
          <a:xfrm>
            <a:off x="2034123" y="1470086"/>
            <a:ext cx="1139023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(peso)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24C485B-5C1B-D841-9463-E0A1A99314BE}"/>
              </a:ext>
            </a:extLst>
          </p:cNvPr>
          <p:cNvSpPr txBox="1"/>
          <p:nvPr/>
        </p:nvSpPr>
        <p:spPr>
          <a:xfrm>
            <a:off x="4018422" y="5781832"/>
            <a:ext cx="1477573" cy="400110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</a:t>
            </a:r>
            <a:endParaRPr lang="pt-PT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E47E588-72B4-F744-B2FE-37A624FA18B6}"/>
              </a:ext>
            </a:extLst>
          </p:cNvPr>
          <p:cNvSpPr txBox="1"/>
          <p:nvPr/>
        </p:nvSpPr>
        <p:spPr>
          <a:xfrm>
            <a:off x="4018423" y="6187421"/>
            <a:ext cx="1477572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magro(a)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C2BE91B-0115-2245-8F4F-34C9AB0071AB}"/>
              </a:ext>
            </a:extLst>
          </p:cNvPr>
          <p:cNvSpPr txBox="1"/>
          <p:nvPr/>
        </p:nvSpPr>
        <p:spPr>
          <a:xfrm>
            <a:off x="7149183" y="5781832"/>
            <a:ext cx="1477573" cy="400110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</a:t>
            </a:r>
            <a:endParaRPr lang="pt-PT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4A2A3DF-8A28-E447-8DB9-586DDBBB7167}"/>
              </a:ext>
            </a:extLst>
          </p:cNvPr>
          <p:cNvSpPr txBox="1"/>
          <p:nvPr/>
        </p:nvSpPr>
        <p:spPr>
          <a:xfrm>
            <a:off x="7149184" y="6187421"/>
            <a:ext cx="1477572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gordo(a)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60C0CF4-7E31-5648-9128-B001AD6033C7}"/>
              </a:ext>
            </a:extLst>
          </p:cNvPr>
          <p:cNvSpPr txBox="1"/>
          <p:nvPr/>
        </p:nvSpPr>
        <p:spPr>
          <a:xfrm>
            <a:off x="5574720" y="5469664"/>
            <a:ext cx="1477572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3600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≠</a:t>
            </a:r>
            <a:endParaRPr lang="pt-PT" sz="3600" dirty="0">
              <a:solidFill>
                <a:srgbClr val="00AE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 descr="Uma imagem com escuro&#10;&#10;Descrição gerada automaticamente">
            <a:extLst>
              <a:ext uri="{FF2B5EF4-FFF2-40B4-BE49-F238E27FC236}">
                <a16:creationId xmlns:a16="http://schemas.microsoft.com/office/drawing/2014/main" id="{C992ADF1-E717-3948-825A-FB251FF19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247" y="1591429"/>
            <a:ext cx="1576564" cy="4045522"/>
          </a:xfrm>
          <a:prstGeom prst="rect">
            <a:avLst/>
          </a:prstGeom>
        </p:spPr>
      </p:pic>
      <p:pic>
        <p:nvPicPr>
          <p:cNvPr id="10" name="Imagem 9" descr="Uma imagem com luz, escuro&#10;&#10;Descrição gerada automaticamente">
            <a:extLst>
              <a:ext uri="{FF2B5EF4-FFF2-40B4-BE49-F238E27FC236}">
                <a16:creationId xmlns:a16="http://schemas.microsoft.com/office/drawing/2014/main" id="{B07B6E24-42F6-1545-92E9-F857B9B602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237" y="1801997"/>
            <a:ext cx="2230987" cy="377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2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9" grpId="0"/>
      <p:bldP spid="15" grpId="0" animBg="1"/>
      <p:bldP spid="17" grpId="0"/>
      <p:bldP spid="18" grpId="0" animBg="1"/>
      <p:bldP spid="19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Appearance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214774F2-807F-F440-A2BD-15189FB23C1F}"/>
              </a:ext>
            </a:extLst>
          </p:cNvPr>
          <p:cNvSpPr/>
          <p:nvPr/>
        </p:nvSpPr>
        <p:spPr>
          <a:xfrm>
            <a:off x="-272503" y="1507543"/>
            <a:ext cx="1974135" cy="461665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17056DF-7E77-DB4E-A9F7-D18F11E77544}"/>
              </a:ext>
            </a:extLst>
          </p:cNvPr>
          <p:cNvSpPr txBox="1"/>
          <p:nvPr/>
        </p:nvSpPr>
        <p:spPr>
          <a:xfrm>
            <a:off x="829056" y="1391358"/>
            <a:ext cx="812019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Hair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B06708A-648D-FF48-A572-5B953A62306D}"/>
              </a:ext>
            </a:extLst>
          </p:cNvPr>
          <p:cNvSpPr txBox="1"/>
          <p:nvPr/>
        </p:nvSpPr>
        <p:spPr>
          <a:xfrm>
            <a:off x="1698486" y="1470086"/>
            <a:ext cx="1350974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(cabelo)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24C485B-5C1B-D841-9463-E0A1A99314BE}"/>
              </a:ext>
            </a:extLst>
          </p:cNvPr>
          <p:cNvSpPr txBox="1"/>
          <p:nvPr/>
        </p:nvSpPr>
        <p:spPr>
          <a:xfrm>
            <a:off x="3343671" y="3175380"/>
            <a:ext cx="1107217" cy="338554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E47E588-72B4-F744-B2FE-37A624FA18B6}"/>
              </a:ext>
            </a:extLst>
          </p:cNvPr>
          <p:cNvSpPr txBox="1"/>
          <p:nvPr/>
        </p:nvSpPr>
        <p:spPr>
          <a:xfrm>
            <a:off x="3343672" y="3514356"/>
            <a:ext cx="1107216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curto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C2BE91B-0115-2245-8F4F-34C9AB0071AB}"/>
              </a:ext>
            </a:extLst>
          </p:cNvPr>
          <p:cNvSpPr txBox="1"/>
          <p:nvPr/>
        </p:nvSpPr>
        <p:spPr>
          <a:xfrm>
            <a:off x="5014061" y="3175380"/>
            <a:ext cx="1157590" cy="338554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4A2A3DF-8A28-E447-8DB9-586DDBBB7167}"/>
              </a:ext>
            </a:extLst>
          </p:cNvPr>
          <p:cNvSpPr txBox="1"/>
          <p:nvPr/>
        </p:nvSpPr>
        <p:spPr>
          <a:xfrm>
            <a:off x="5014061" y="3514356"/>
            <a:ext cx="1160800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comprido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60C0CF4-7E31-5648-9128-B001AD6033C7}"/>
              </a:ext>
            </a:extLst>
          </p:cNvPr>
          <p:cNvSpPr txBox="1"/>
          <p:nvPr/>
        </p:nvSpPr>
        <p:spPr>
          <a:xfrm>
            <a:off x="3993689" y="2862028"/>
            <a:ext cx="1477572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3600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≠</a:t>
            </a:r>
            <a:endParaRPr lang="pt-PT" sz="3600" dirty="0">
              <a:solidFill>
                <a:srgbClr val="00AE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m 3" descr="Uma imagem com texto, boneco, gráficos de vetor&#10;&#10;Descrição gerada automaticamente">
            <a:extLst>
              <a:ext uri="{FF2B5EF4-FFF2-40B4-BE49-F238E27FC236}">
                <a16:creationId xmlns:a16="http://schemas.microsoft.com/office/drawing/2014/main" id="{9D7D2658-F448-544D-9DE4-402ACB962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888" y="1445777"/>
            <a:ext cx="6560089" cy="1677662"/>
          </a:xfrm>
          <a:prstGeom prst="rect">
            <a:avLst/>
          </a:prstGeom>
        </p:spPr>
      </p:pic>
      <p:pic>
        <p:nvPicPr>
          <p:cNvPr id="8" name="Imagem 7" descr="Uma imagem com texto, ClipArt&#10;&#10;Descrição gerada automaticamente">
            <a:extLst>
              <a:ext uri="{FF2B5EF4-FFF2-40B4-BE49-F238E27FC236}">
                <a16:creationId xmlns:a16="http://schemas.microsoft.com/office/drawing/2014/main" id="{FD5C5465-CFE1-7543-B111-E81242715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6871" y="4187759"/>
            <a:ext cx="6646122" cy="163464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7BC7EF75-A87C-B845-BB46-1AEE5F2A34FE}"/>
              </a:ext>
            </a:extLst>
          </p:cNvPr>
          <p:cNvSpPr txBox="1"/>
          <p:nvPr/>
        </p:nvSpPr>
        <p:spPr>
          <a:xfrm>
            <a:off x="6783268" y="3175380"/>
            <a:ext cx="1107217" cy="338554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77FCDCA-11A3-1646-84E3-F66A1747A470}"/>
              </a:ext>
            </a:extLst>
          </p:cNvPr>
          <p:cNvSpPr txBox="1"/>
          <p:nvPr/>
        </p:nvSpPr>
        <p:spPr>
          <a:xfrm>
            <a:off x="6783269" y="3514356"/>
            <a:ext cx="1107216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claro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61E8BCF-C0AD-3541-94C3-E57B067EA9BF}"/>
              </a:ext>
            </a:extLst>
          </p:cNvPr>
          <p:cNvSpPr txBox="1"/>
          <p:nvPr/>
        </p:nvSpPr>
        <p:spPr>
          <a:xfrm>
            <a:off x="8453658" y="3175380"/>
            <a:ext cx="1157590" cy="338554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5C73F8C-F49C-134E-A326-3F32997C9DDE}"/>
              </a:ext>
            </a:extLst>
          </p:cNvPr>
          <p:cNvSpPr txBox="1"/>
          <p:nvPr/>
        </p:nvSpPr>
        <p:spPr>
          <a:xfrm>
            <a:off x="8453658" y="3514356"/>
            <a:ext cx="1160800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escuro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60976B8-2E84-814C-A94D-173B8B03B360}"/>
              </a:ext>
            </a:extLst>
          </p:cNvPr>
          <p:cNvSpPr txBox="1"/>
          <p:nvPr/>
        </p:nvSpPr>
        <p:spPr>
          <a:xfrm>
            <a:off x="7433286" y="2862028"/>
            <a:ext cx="1477572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3600" b="1" dirty="0">
                <a:solidFill>
                  <a:srgbClr val="00AE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≠</a:t>
            </a:r>
            <a:endParaRPr lang="pt-PT" sz="3600" dirty="0">
              <a:solidFill>
                <a:srgbClr val="00AE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3EE5F98-CB55-E64E-8925-F4BD4A361296}"/>
              </a:ext>
            </a:extLst>
          </p:cNvPr>
          <p:cNvSpPr txBox="1"/>
          <p:nvPr/>
        </p:nvSpPr>
        <p:spPr>
          <a:xfrm>
            <a:off x="3482950" y="5876190"/>
            <a:ext cx="1107217" cy="338554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straight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880687C-6C58-C641-9799-383FA9B8EC03}"/>
              </a:ext>
            </a:extLst>
          </p:cNvPr>
          <p:cNvSpPr txBox="1"/>
          <p:nvPr/>
        </p:nvSpPr>
        <p:spPr>
          <a:xfrm>
            <a:off x="3482951" y="6215166"/>
            <a:ext cx="1107216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liso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D35ED8F-8A85-1D45-B21D-6A15C33F320A}"/>
              </a:ext>
            </a:extLst>
          </p:cNvPr>
          <p:cNvSpPr txBox="1"/>
          <p:nvPr/>
        </p:nvSpPr>
        <p:spPr>
          <a:xfrm>
            <a:off x="5873960" y="5876190"/>
            <a:ext cx="1157590" cy="338554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wavy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EBB8789-B00B-D047-973E-D5707A50757C}"/>
              </a:ext>
            </a:extLst>
          </p:cNvPr>
          <p:cNvSpPr txBox="1"/>
          <p:nvPr/>
        </p:nvSpPr>
        <p:spPr>
          <a:xfrm>
            <a:off x="5873960" y="6215166"/>
            <a:ext cx="1160800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ondulado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5BFF2393-3034-CD4C-95DB-98B3051C7C6F}"/>
              </a:ext>
            </a:extLst>
          </p:cNvPr>
          <p:cNvSpPr txBox="1"/>
          <p:nvPr/>
        </p:nvSpPr>
        <p:spPr>
          <a:xfrm>
            <a:off x="8332545" y="5876190"/>
            <a:ext cx="1157590" cy="338554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curly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98E39BD1-97D5-F04B-8005-090CD9906BA1}"/>
              </a:ext>
            </a:extLst>
          </p:cNvPr>
          <p:cNvSpPr txBox="1"/>
          <p:nvPr/>
        </p:nvSpPr>
        <p:spPr>
          <a:xfrm>
            <a:off x="8096376" y="6215166"/>
            <a:ext cx="1514872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encaracolado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33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9" grpId="0"/>
      <p:bldP spid="15" grpId="0" animBg="1"/>
      <p:bldP spid="17" grpId="0"/>
      <p:bldP spid="18" grpId="0" animBg="1"/>
      <p:bldP spid="19" grpId="0"/>
      <p:bldP spid="22" grpId="0"/>
      <p:bldP spid="20" grpId="0" animBg="1"/>
      <p:bldP spid="21" grpId="0"/>
      <p:bldP spid="23" grpId="0" animBg="1"/>
      <p:bldP spid="24" grpId="0"/>
      <p:bldP spid="25" grpId="0"/>
      <p:bldP spid="26" grpId="0" animBg="1"/>
      <p:bldP spid="27" grpId="0"/>
      <p:bldP spid="28" grpId="0" animBg="1"/>
      <p:bldP spid="29" grpId="0"/>
      <p:bldP spid="31" grpId="0" animBg="1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7169864" y="520628"/>
            <a:ext cx="4751857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Appearance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214774F2-807F-F440-A2BD-15189FB23C1F}"/>
              </a:ext>
            </a:extLst>
          </p:cNvPr>
          <p:cNvSpPr/>
          <p:nvPr/>
        </p:nvSpPr>
        <p:spPr>
          <a:xfrm>
            <a:off x="-272503" y="1507543"/>
            <a:ext cx="1970989" cy="461665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17056DF-7E77-DB4E-A9F7-D18F11E77544}"/>
              </a:ext>
            </a:extLst>
          </p:cNvPr>
          <p:cNvSpPr txBox="1"/>
          <p:nvPr/>
        </p:nvSpPr>
        <p:spPr>
          <a:xfrm>
            <a:off x="829056" y="1391358"/>
            <a:ext cx="973004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Eyes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B06708A-648D-FF48-A572-5B953A62306D}"/>
              </a:ext>
            </a:extLst>
          </p:cNvPr>
          <p:cNvSpPr txBox="1"/>
          <p:nvPr/>
        </p:nvSpPr>
        <p:spPr>
          <a:xfrm>
            <a:off x="1698486" y="1470086"/>
            <a:ext cx="1350974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(olhos)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A24C485B-5C1B-D841-9463-E0A1A99314BE}"/>
              </a:ext>
            </a:extLst>
          </p:cNvPr>
          <p:cNvSpPr txBox="1"/>
          <p:nvPr/>
        </p:nvSpPr>
        <p:spPr>
          <a:xfrm>
            <a:off x="4179347" y="2598621"/>
            <a:ext cx="1107217" cy="338554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E47E588-72B4-F744-B2FE-37A624FA18B6}"/>
              </a:ext>
            </a:extLst>
          </p:cNvPr>
          <p:cNvSpPr txBox="1"/>
          <p:nvPr/>
        </p:nvSpPr>
        <p:spPr>
          <a:xfrm>
            <a:off x="4179348" y="2937597"/>
            <a:ext cx="1107216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grandes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BC7EF75-A87C-B845-BB46-1AEE5F2A34FE}"/>
              </a:ext>
            </a:extLst>
          </p:cNvPr>
          <p:cNvSpPr txBox="1"/>
          <p:nvPr/>
        </p:nvSpPr>
        <p:spPr>
          <a:xfrm>
            <a:off x="7778936" y="2598621"/>
            <a:ext cx="1107217" cy="338554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77FCDCA-11A3-1646-84E3-F66A1747A470}"/>
              </a:ext>
            </a:extLst>
          </p:cNvPr>
          <p:cNvSpPr txBox="1"/>
          <p:nvPr/>
        </p:nvSpPr>
        <p:spPr>
          <a:xfrm>
            <a:off x="7778937" y="2937597"/>
            <a:ext cx="1107216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pequenos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63EE5F98-CB55-E64E-8925-F4BD4A361296}"/>
              </a:ext>
            </a:extLst>
          </p:cNvPr>
          <p:cNvSpPr txBox="1"/>
          <p:nvPr/>
        </p:nvSpPr>
        <p:spPr>
          <a:xfrm>
            <a:off x="1363480" y="5049360"/>
            <a:ext cx="1107217" cy="338554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880687C-6C58-C641-9799-383FA9B8EC03}"/>
              </a:ext>
            </a:extLst>
          </p:cNvPr>
          <p:cNvSpPr txBox="1"/>
          <p:nvPr/>
        </p:nvSpPr>
        <p:spPr>
          <a:xfrm>
            <a:off x="1363481" y="5388336"/>
            <a:ext cx="1107216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azuis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D35ED8F-8A85-1D45-B21D-6A15C33F320A}"/>
              </a:ext>
            </a:extLst>
          </p:cNvPr>
          <p:cNvSpPr txBox="1"/>
          <p:nvPr/>
        </p:nvSpPr>
        <p:spPr>
          <a:xfrm>
            <a:off x="5607512" y="5049360"/>
            <a:ext cx="1157590" cy="338554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brown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BEBB8789-B00B-D047-973E-D5707A50757C}"/>
              </a:ext>
            </a:extLst>
          </p:cNvPr>
          <p:cNvSpPr txBox="1"/>
          <p:nvPr/>
        </p:nvSpPr>
        <p:spPr>
          <a:xfrm>
            <a:off x="5607512" y="5388336"/>
            <a:ext cx="1160800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castanhos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5BFF2393-3034-CD4C-95DB-98B3051C7C6F}"/>
              </a:ext>
            </a:extLst>
          </p:cNvPr>
          <p:cNvSpPr txBox="1"/>
          <p:nvPr/>
        </p:nvSpPr>
        <p:spPr>
          <a:xfrm>
            <a:off x="9549816" y="5049360"/>
            <a:ext cx="1157590" cy="338554"/>
          </a:xfrm>
          <a:prstGeom prst="rect">
            <a:avLst/>
          </a:prstGeom>
          <a:solidFill>
            <a:srgbClr val="99C63D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98E39BD1-97D5-F04B-8005-090CD9906BA1}"/>
              </a:ext>
            </a:extLst>
          </p:cNvPr>
          <p:cNvSpPr txBox="1"/>
          <p:nvPr/>
        </p:nvSpPr>
        <p:spPr>
          <a:xfrm>
            <a:off x="9546606" y="5388336"/>
            <a:ext cx="1160800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verdes</a:t>
            </a:r>
            <a:endParaRPr lang="pt-P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2CD610C5-44B9-8F4E-84C7-C3B798EA6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318" y="1494282"/>
            <a:ext cx="2448267" cy="1052526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B7E043B9-8FA6-174D-BD81-B3A3015AB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2451" y="1455333"/>
            <a:ext cx="2539791" cy="1121169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3061B707-9727-9441-B192-078676D011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926" y="4267688"/>
            <a:ext cx="2516910" cy="732192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2ADB9357-2427-7342-B467-52CA3CF1190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794"/>
          <a:stretch/>
        </p:blipFill>
        <p:spPr>
          <a:xfrm>
            <a:off x="4965617" y="4159294"/>
            <a:ext cx="2379862" cy="800835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9FDA8B06-193B-8B47-8E58-B28630D54C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5562" y="4243514"/>
            <a:ext cx="2448267" cy="70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24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9" grpId="0"/>
      <p:bldP spid="15" grpId="0" animBg="1"/>
      <p:bldP spid="17" grpId="0"/>
      <p:bldP spid="20" grpId="0" animBg="1"/>
      <p:bldP spid="21" grpId="0"/>
      <p:bldP spid="26" grpId="0" animBg="1"/>
      <p:bldP spid="27" grpId="0"/>
      <p:bldP spid="28" grpId="0" animBg="1"/>
      <p:bldP spid="29" grpId="0"/>
      <p:bldP spid="31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799E602-AB91-404E-AA24-DBE6EDFDE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338293"/>
            <a:ext cx="12192000" cy="1483940"/>
          </a:xfrm>
        </p:spPr>
        <p:txBody>
          <a:bodyPr>
            <a:noAutofit/>
          </a:bodyPr>
          <a:lstStyle/>
          <a:p>
            <a:r>
              <a:rPr lang="pt-PT" sz="60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Appearance</a:t>
            </a:r>
            <a:r>
              <a:rPr lang="pt-PT" sz="60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60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adjectives</a:t>
            </a:r>
            <a:endParaRPr lang="pt-PT" sz="60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2639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76</Words>
  <Application>Microsoft Macintosh PowerPoint</Application>
  <PresentationFormat>Ecrã Panorâmico</PresentationFormat>
  <Paragraphs>50</Paragraphs>
  <Slides>6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Nogueira</dc:creator>
  <cp:lastModifiedBy>Susana Nogueira</cp:lastModifiedBy>
  <cp:revision>46</cp:revision>
  <dcterms:created xsi:type="dcterms:W3CDTF">2021-03-15T15:17:11Z</dcterms:created>
  <dcterms:modified xsi:type="dcterms:W3CDTF">2021-09-10T10:36:48Z</dcterms:modified>
</cp:coreProperties>
</file>