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BC"/>
    <a:srgbClr val="99C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703"/>
  </p:normalViewPr>
  <p:slideViewPr>
    <p:cSldViewPr snapToGrid="0" snapToObjects="1">
      <p:cViewPr varScale="1">
        <p:scale>
          <a:sx n="108" d="100"/>
          <a:sy n="108" d="100"/>
        </p:scale>
        <p:origin x="12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F896E-1F42-944D-B6F0-EFEAB3D2C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808901-5AB7-C642-8F88-EF75C7491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238E13-2EDE-4140-A596-D63C4888F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99DC27D-F3A1-1E46-8389-520FEB21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D0FA6B2-3B17-3440-873D-D3910610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811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68394-D655-5B43-B140-70EF2E8E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2ADB87-9B17-3E41-93E5-5C6F2BF8C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FD6EEC7-33CA-1342-9CCE-422AA419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754E28-88B7-A442-BDD0-C9F144B8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3BCD3FC-CA7B-5B46-AA8D-69AAF0A5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395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92174-D109-0B42-8698-ABD68F98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C4888B-7E0F-7041-9597-FE18CFC11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58E269C-C749-5E4C-B719-985F42E6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EDB3584-A6F7-1349-856C-CC1EAB25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C24AFDA-D977-B04D-ABC5-571474E0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52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A69ED1-EDCA-4946-91C9-EB648A60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8BE2FA-11A5-8D48-886E-F3723197D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93A71FD-0C7C-4946-93E8-4F717472E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3A7F6F8-112D-EF4C-A906-2733E264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01048BB-F67D-B441-B1ED-AFC4C52A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B57B13C-CFC1-EF45-819E-157949C1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176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1FBA8-4A36-B442-8F2F-AC2A86FF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F5686A-51A6-B547-9929-7169F99B7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5FE436B-9EA5-834B-B05A-75FDE8DE6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890F282-25B4-D847-9905-CA7119D2A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E1C62DA-910F-6F42-B033-3751C5028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8BD69D8-8644-CA4A-ADD1-899C8552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9B0F055-7E48-0148-A540-131D1858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B3A347F-6D24-2A4C-953A-0ED1691E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456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BB3A6-D384-F441-AF74-AE0FDBF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3C66C19-75A4-6247-B19B-4E612832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4BBA8E4-CD17-EA40-9632-EA973176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46BA095-00FF-F844-9F82-6636C662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5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C9D27B6-43D7-804F-AD1D-40068615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8CCAC8E-5325-A54A-9C79-9339FB92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2E57839-80D0-2944-8610-9EF71895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04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92C136-1D08-7C41-81BC-B6ACF82D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54A107D-220C-594E-9EF6-174559133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F386384-98D2-D14A-B8F2-8C6B3D69A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E995C85-5F20-0345-B2B8-DB1C108B8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3F04CBE-07B5-784A-90D5-9DDCE388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CD67C8A-51A7-BA4B-A3E8-4957E895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772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7EB75-E2DD-354A-B65D-90C2AF6E9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081CABB-B445-5244-9290-0EB66EAB4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776E80E-8E84-7A49-AF49-4ED0F104D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BEA0E15-B062-F14F-8CCA-A4ED6D426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DF6029A-D8B1-7343-A2C2-8C59AA14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25009C8-25F5-2B4F-ADD9-4053B70E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097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484D0-0DE0-F44E-9B2A-8994173C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5CD4F84-F73A-314D-B18A-9086E865D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578BD67-F514-D841-85B1-A75A674BB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62329E3-A66D-7945-B49F-D5954292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E29DC42-5365-D149-A7B9-F22557AA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808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5F4555-425E-8D46-8232-46C4F94AA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1D38F74-5E54-694D-BC4B-BB1B7CD9F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FDD862B-18E8-5145-883B-E8554592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CA347F-2332-E04B-845B-3F49346FD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2B05F2-9E71-DE46-9802-BD733BAA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36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BD41DF8-17B7-0E48-8D2F-777D26CC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B98CFF4-27E2-CE4F-8604-0E5AD5D76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053BE7D-1355-9243-9FC1-3B3FD94FF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54D39A-DF44-0647-AED8-C6F333058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B15BF53-64C8-174A-86A4-32A61814D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23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966437"/>
            <a:ext cx="12192000" cy="1483940"/>
          </a:xfrm>
        </p:spPr>
        <p:txBody>
          <a:bodyPr>
            <a:noAutofit/>
          </a:bodyPr>
          <a:lstStyle/>
          <a:p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Present</a:t>
            </a:r>
            <a:r>
              <a:rPr lang="pt-PT" sz="36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Simple</a:t>
            </a:r>
            <a:endParaRPr lang="pt-PT" sz="36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vs</a:t>
            </a:r>
            <a:endParaRPr lang="pt-PT" sz="36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Present</a:t>
            </a:r>
            <a:r>
              <a:rPr lang="pt-PT" sz="36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Continuous</a:t>
            </a:r>
            <a:endParaRPr lang="pt-PT" sz="36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2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 descr="Uma imagem com texto&#10;&#10;Descrição gerada automaticamente">
            <a:extLst>
              <a:ext uri="{FF2B5EF4-FFF2-40B4-BE49-F238E27FC236}">
                <a16:creationId xmlns:a16="http://schemas.microsoft.com/office/drawing/2014/main" id="{475A2FF2-1FC9-B844-A2DC-DDF89D036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171" y="1665298"/>
            <a:ext cx="7963657" cy="1666812"/>
          </a:xfrm>
          <a:prstGeom prst="rect">
            <a:avLst/>
          </a:prstGeom>
        </p:spPr>
      </p:pic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214774F2-807F-F440-A2BD-15189FB23C1F}"/>
              </a:ext>
            </a:extLst>
          </p:cNvPr>
          <p:cNvSpPr/>
          <p:nvPr/>
        </p:nvSpPr>
        <p:spPr>
          <a:xfrm>
            <a:off x="-272503" y="3784768"/>
            <a:ext cx="6564302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F80ABB-1E4E-3A4D-9A6A-EE4369FFA4C1}"/>
              </a:ext>
            </a:extLst>
          </p:cNvPr>
          <p:cNvSpPr txBox="1"/>
          <p:nvPr/>
        </p:nvSpPr>
        <p:spPr>
          <a:xfrm>
            <a:off x="1489685" y="3784768"/>
            <a:ext cx="5250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PT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 </a:t>
            </a:r>
            <a:r>
              <a:rPr lang="pt-PT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3DE8A39-6C17-CF4A-9887-9A33607A62C0}"/>
              </a:ext>
            </a:extLst>
          </p:cNvPr>
          <p:cNvSpPr txBox="1"/>
          <p:nvPr/>
        </p:nvSpPr>
        <p:spPr>
          <a:xfrm>
            <a:off x="1489686" y="5783125"/>
            <a:ext cx="398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truths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EA55622-292D-6F4C-A0F1-F086E1CF424D}"/>
              </a:ext>
            </a:extLst>
          </p:cNvPr>
          <p:cNvSpPr txBox="1"/>
          <p:nvPr/>
        </p:nvSpPr>
        <p:spPr>
          <a:xfrm>
            <a:off x="1489686" y="4358554"/>
            <a:ext cx="3693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situations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3E7AB34-DCB2-1646-9F3B-A89D621FAF5D}"/>
              </a:ext>
            </a:extLst>
          </p:cNvPr>
          <p:cNvSpPr txBox="1"/>
          <p:nvPr/>
        </p:nvSpPr>
        <p:spPr>
          <a:xfrm>
            <a:off x="1489685" y="4932340"/>
            <a:ext cx="10203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daily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routines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habits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repeated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especially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adverbs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usually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pt-PT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82E4458-45C1-D74A-A3F9-93A52EB94575}"/>
              </a:ext>
            </a:extLst>
          </p:cNvPr>
          <p:cNvSpPr txBox="1"/>
          <p:nvPr/>
        </p:nvSpPr>
        <p:spPr>
          <a:xfrm>
            <a:off x="5092786" y="4358554"/>
            <a:ext cx="3342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hospital.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EE3E67E-4BE4-4848-B22E-0619FC2C6905}"/>
              </a:ext>
            </a:extLst>
          </p:cNvPr>
          <p:cNvSpPr txBox="1"/>
          <p:nvPr/>
        </p:nvSpPr>
        <p:spPr>
          <a:xfrm>
            <a:off x="3669709" y="5209339"/>
            <a:ext cx="3500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breakfast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7F01EFA-3F9B-4645-889B-826E68174A20}"/>
              </a:ext>
            </a:extLst>
          </p:cNvPr>
          <p:cNvSpPr txBox="1"/>
          <p:nvPr/>
        </p:nvSpPr>
        <p:spPr>
          <a:xfrm>
            <a:off x="5335007" y="5783125"/>
            <a:ext cx="383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Moon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moves</a:t>
            </a:r>
            <a:r>
              <a:rPr lang="pt-PT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131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11" grpId="0"/>
      <p:bldP spid="12" grpId="0"/>
      <p:bldP spid="15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2ED4F1C9-A300-9E4E-AC63-1F1FFAE966CB}"/>
              </a:ext>
            </a:extLst>
          </p:cNvPr>
          <p:cNvSpPr/>
          <p:nvPr/>
        </p:nvSpPr>
        <p:spPr>
          <a:xfrm>
            <a:off x="-272503" y="1556315"/>
            <a:ext cx="6564302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F80ABB-1E4E-3A4D-9A6A-EE4369FFA4C1}"/>
              </a:ext>
            </a:extLst>
          </p:cNvPr>
          <p:cNvSpPr txBox="1"/>
          <p:nvPr/>
        </p:nvSpPr>
        <p:spPr>
          <a:xfrm>
            <a:off x="1041569" y="1534473"/>
            <a:ext cx="2319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Spelling</a:t>
            </a:r>
            <a:r>
              <a:rPr lang="pt-P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Rules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6E77BE6-CC4F-DC4D-ACA4-9F19C4ABDD97}"/>
              </a:ext>
            </a:extLst>
          </p:cNvPr>
          <p:cNvSpPr txBox="1"/>
          <p:nvPr/>
        </p:nvSpPr>
        <p:spPr>
          <a:xfrm>
            <a:off x="1041568" y="5239866"/>
            <a:ext cx="10203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phrases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b="1" i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PT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hour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summer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usually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morning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afternoon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evening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night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morning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afternoon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evening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noon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night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etc.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6A61D9B-E60D-0544-9548-37CDC2721D84}"/>
              </a:ext>
            </a:extLst>
          </p:cNvPr>
          <p:cNvSpPr txBox="1"/>
          <p:nvPr/>
        </p:nvSpPr>
        <p:spPr>
          <a:xfrm>
            <a:off x="1041568" y="2139522"/>
            <a:ext cx="5244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singular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765BB06-0436-C44E-8819-E90596CD6B98}"/>
              </a:ext>
            </a:extLst>
          </p:cNvPr>
          <p:cNvSpPr txBox="1"/>
          <p:nvPr/>
        </p:nvSpPr>
        <p:spPr>
          <a:xfrm>
            <a:off x="1041569" y="4219523"/>
            <a:ext cx="4481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ending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a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vowel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B62995A-357A-6349-BB89-5D37F887ECC0}"/>
              </a:ext>
            </a:extLst>
          </p:cNvPr>
          <p:cNvSpPr txBox="1"/>
          <p:nvPr/>
        </p:nvSpPr>
        <p:spPr>
          <a:xfrm>
            <a:off x="1041568" y="2740523"/>
            <a:ext cx="5123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ending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pt-PT" b="1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-x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81010F5-AEA4-7A40-8E58-481006D9C1EF}"/>
              </a:ext>
            </a:extLst>
          </p:cNvPr>
          <p:cNvSpPr txBox="1"/>
          <p:nvPr/>
        </p:nvSpPr>
        <p:spPr>
          <a:xfrm>
            <a:off x="1041569" y="3618523"/>
            <a:ext cx="63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ending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a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consonant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drop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-y</a:t>
            </a:r>
            <a:r>
              <a:rPr lang="pt-PT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7F59414-8EFD-054D-8C79-EF2CE2B1A46C}"/>
              </a:ext>
            </a:extLst>
          </p:cNvPr>
          <p:cNvSpPr txBox="1"/>
          <p:nvPr/>
        </p:nvSpPr>
        <p:spPr>
          <a:xfrm>
            <a:off x="6164627" y="2139522"/>
            <a:ext cx="389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7B8637D-DBA5-E74B-A12B-AC4D8A9EC438}"/>
              </a:ext>
            </a:extLst>
          </p:cNvPr>
          <p:cNvSpPr txBox="1"/>
          <p:nvPr/>
        </p:nvSpPr>
        <p:spPr>
          <a:xfrm>
            <a:off x="5989020" y="2740523"/>
            <a:ext cx="2222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pt-PT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pass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95D0455-94E2-9B4B-961C-2328E5A44B1D}"/>
              </a:ext>
            </a:extLst>
          </p:cNvPr>
          <p:cNvSpPr txBox="1"/>
          <p:nvPr/>
        </p:nvSpPr>
        <p:spPr>
          <a:xfrm>
            <a:off x="1180847" y="3047080"/>
            <a:ext cx="860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fix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 d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A8FE802-4EDD-0B4A-A791-45852BF0AF79}"/>
              </a:ext>
            </a:extLst>
          </p:cNvPr>
          <p:cNvSpPr txBox="1"/>
          <p:nvPr/>
        </p:nvSpPr>
        <p:spPr>
          <a:xfrm>
            <a:off x="7254642" y="3618523"/>
            <a:ext cx="1665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ies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2C53B9F-B239-104A-9AE7-59BCB220B986}"/>
              </a:ext>
            </a:extLst>
          </p:cNvPr>
          <p:cNvSpPr txBox="1"/>
          <p:nvPr/>
        </p:nvSpPr>
        <p:spPr>
          <a:xfrm>
            <a:off x="5395566" y="4220304"/>
            <a:ext cx="180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00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AA392073-A07A-5147-9412-6753A5A46768}"/>
              </a:ext>
            </a:extLst>
          </p:cNvPr>
          <p:cNvSpPr/>
          <p:nvPr/>
        </p:nvSpPr>
        <p:spPr>
          <a:xfrm>
            <a:off x="-272503" y="3686380"/>
            <a:ext cx="6564302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 descr="Uma imagem com texto&#10;&#10;Descrição gerada automaticamente">
            <a:extLst>
              <a:ext uri="{FF2B5EF4-FFF2-40B4-BE49-F238E27FC236}">
                <a16:creationId xmlns:a16="http://schemas.microsoft.com/office/drawing/2014/main" id="{D2E2B83D-6AD3-4B41-925E-8A0AAAB2F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634" y="1672867"/>
            <a:ext cx="7815210" cy="166131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C8A17A8-15D3-A847-9638-8479BE6B95C2}"/>
              </a:ext>
            </a:extLst>
          </p:cNvPr>
          <p:cNvSpPr txBox="1"/>
          <p:nvPr/>
        </p:nvSpPr>
        <p:spPr>
          <a:xfrm>
            <a:off x="968901" y="3675761"/>
            <a:ext cx="5425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 </a:t>
            </a:r>
            <a:r>
              <a:rPr lang="pt-PT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r>
              <a:rPr lang="pt-P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for: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8B3F7DA-2C22-4F49-8EA3-7041AAF026B1}"/>
              </a:ext>
            </a:extLst>
          </p:cNvPr>
          <p:cNvSpPr txBox="1"/>
          <p:nvPr/>
        </p:nvSpPr>
        <p:spPr>
          <a:xfrm>
            <a:off x="968901" y="4347941"/>
            <a:ext cx="6921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temporary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pt-PT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happening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speaking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5444D5B-CE42-EF40-B6F0-EE38CB1B822F}"/>
              </a:ext>
            </a:extLst>
          </p:cNvPr>
          <p:cNvSpPr txBox="1"/>
          <p:nvPr/>
        </p:nvSpPr>
        <p:spPr>
          <a:xfrm>
            <a:off x="968901" y="5366969"/>
            <a:ext cx="5995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happening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E9C2527-DD25-F741-BE14-F520C8729C49}"/>
              </a:ext>
            </a:extLst>
          </p:cNvPr>
          <p:cNvSpPr txBox="1"/>
          <p:nvPr/>
        </p:nvSpPr>
        <p:spPr>
          <a:xfrm>
            <a:off x="1268655" y="4672789"/>
            <a:ext cx="650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mum’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USA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3D0B1F0-83FC-6747-B895-F0B4060CFCAD}"/>
              </a:ext>
            </a:extLst>
          </p:cNvPr>
          <p:cNvSpPr txBox="1"/>
          <p:nvPr/>
        </p:nvSpPr>
        <p:spPr>
          <a:xfrm>
            <a:off x="1268655" y="5754529"/>
            <a:ext cx="4030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PT" b="1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t-PT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having</a:t>
            </a:r>
            <a:r>
              <a:rPr lang="pt-PT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breakfast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02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" grpId="0"/>
      <p:bldP spid="16" grpId="0"/>
      <p:bldP spid="20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C8A17A8-15D3-A847-9638-8479BE6B95C2}"/>
              </a:ext>
            </a:extLst>
          </p:cNvPr>
          <p:cNvSpPr txBox="1"/>
          <p:nvPr/>
        </p:nvSpPr>
        <p:spPr>
          <a:xfrm>
            <a:off x="968901" y="5546957"/>
            <a:ext cx="10797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phrases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b="1" i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 err="1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</a:t>
            </a:r>
            <a:r>
              <a:rPr lang="pt-PT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moment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D6431488-08B9-3744-8B6D-D4044D942CDD}"/>
              </a:ext>
            </a:extLst>
          </p:cNvPr>
          <p:cNvSpPr/>
          <p:nvPr/>
        </p:nvSpPr>
        <p:spPr>
          <a:xfrm>
            <a:off x="-272503" y="1556315"/>
            <a:ext cx="3124704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679C7E8-0B22-9F49-8B4E-66AADD6C2636}"/>
              </a:ext>
            </a:extLst>
          </p:cNvPr>
          <p:cNvSpPr txBox="1"/>
          <p:nvPr/>
        </p:nvSpPr>
        <p:spPr>
          <a:xfrm>
            <a:off x="968901" y="1538147"/>
            <a:ext cx="1404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Spelling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369CA0D-93A7-7B47-83CD-C4B63B1A0FF1}"/>
              </a:ext>
            </a:extLst>
          </p:cNvPr>
          <p:cNvSpPr txBox="1"/>
          <p:nvPr/>
        </p:nvSpPr>
        <p:spPr>
          <a:xfrm>
            <a:off x="968901" y="2276918"/>
            <a:ext cx="6382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pt-PT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base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57CFE3B-EFFF-3A4C-8EE0-34DEB3664814}"/>
              </a:ext>
            </a:extLst>
          </p:cNvPr>
          <p:cNvSpPr txBox="1"/>
          <p:nvPr/>
        </p:nvSpPr>
        <p:spPr>
          <a:xfrm>
            <a:off x="968902" y="4129994"/>
            <a:ext cx="5964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ending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-y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CE431B1-C9D9-CC4E-80E1-5F660BA472E3}"/>
              </a:ext>
            </a:extLst>
          </p:cNvPr>
          <p:cNvSpPr txBox="1"/>
          <p:nvPr/>
        </p:nvSpPr>
        <p:spPr>
          <a:xfrm>
            <a:off x="968901" y="2802277"/>
            <a:ext cx="4977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ending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drop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52ABAAC-901D-994E-A1FA-3C1FC27D768B}"/>
              </a:ext>
            </a:extLst>
          </p:cNvPr>
          <p:cNvSpPr txBox="1"/>
          <p:nvPr/>
        </p:nvSpPr>
        <p:spPr>
          <a:xfrm>
            <a:off x="968901" y="3327636"/>
            <a:ext cx="8356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ending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b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vowel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b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consonant</a:t>
            </a:r>
            <a:r>
              <a:rPr lang="pt-PT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double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consonant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009DFAD-3309-2345-8764-3A57E41FD39E}"/>
              </a:ext>
            </a:extLst>
          </p:cNvPr>
          <p:cNvSpPr txBox="1"/>
          <p:nvPr/>
        </p:nvSpPr>
        <p:spPr>
          <a:xfrm>
            <a:off x="968901" y="4655354"/>
            <a:ext cx="5207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Verbs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ending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double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834F830-8205-3742-9E46-04EC53B62CD5}"/>
              </a:ext>
            </a:extLst>
          </p:cNvPr>
          <p:cNvSpPr txBox="1"/>
          <p:nvPr/>
        </p:nvSpPr>
        <p:spPr>
          <a:xfrm>
            <a:off x="7169864" y="2276918"/>
            <a:ext cx="4751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catch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5F83D40-E292-BF4F-895A-A32601D11C04}"/>
              </a:ext>
            </a:extLst>
          </p:cNvPr>
          <p:cNvSpPr txBox="1"/>
          <p:nvPr/>
        </p:nvSpPr>
        <p:spPr>
          <a:xfrm>
            <a:off x="5824506" y="2802277"/>
            <a:ext cx="3501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2C0A4D1-8EFC-0E48-90C8-3500271166D1}"/>
              </a:ext>
            </a:extLst>
          </p:cNvPr>
          <p:cNvSpPr txBox="1"/>
          <p:nvPr/>
        </p:nvSpPr>
        <p:spPr>
          <a:xfrm>
            <a:off x="1289849" y="3638049"/>
            <a:ext cx="3354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tting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stop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pping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9FFA8B6-BB09-B64D-BD10-A4387735908F}"/>
              </a:ext>
            </a:extLst>
          </p:cNvPr>
          <p:cNvSpPr txBox="1"/>
          <p:nvPr/>
        </p:nvSpPr>
        <p:spPr>
          <a:xfrm>
            <a:off x="6758082" y="4129994"/>
            <a:ext cx="133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– </a:t>
            </a:r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pt-PT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ying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ED05AB5-BE8C-4C4C-9617-D2AA280D3834}"/>
              </a:ext>
            </a:extLst>
          </p:cNvPr>
          <p:cNvSpPr txBox="1"/>
          <p:nvPr/>
        </p:nvSpPr>
        <p:spPr>
          <a:xfrm>
            <a:off x="5980941" y="4655354"/>
            <a:ext cx="2321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</a:t>
            </a:r>
            <a:r>
              <a:rPr lang="pt-PT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trave</a:t>
            </a:r>
            <a:r>
              <a:rPr lang="pt-PT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lling</a:t>
            </a:r>
            <a:endParaRPr lang="pt-PT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0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7" grpId="0"/>
      <p:bldP spid="8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966437"/>
            <a:ext cx="12192000" cy="1483940"/>
          </a:xfrm>
        </p:spPr>
        <p:txBody>
          <a:bodyPr>
            <a:noAutofit/>
          </a:bodyPr>
          <a:lstStyle/>
          <a:p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Present</a:t>
            </a:r>
            <a:r>
              <a:rPr lang="pt-PT" sz="36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Simple</a:t>
            </a:r>
            <a:endParaRPr lang="pt-PT" sz="36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vs</a:t>
            </a:r>
            <a:endParaRPr lang="pt-PT" sz="36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Present</a:t>
            </a:r>
            <a:r>
              <a:rPr lang="pt-PT" sz="36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36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Continuous</a:t>
            </a:r>
            <a:endParaRPr lang="pt-PT" sz="36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466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446</Words>
  <Application>Microsoft Office PowerPoint</Application>
  <PresentationFormat>Ecrã Panorâmico</PresentationFormat>
  <Paragraphs>45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Nogueira</dc:creator>
  <cp:lastModifiedBy>Sandra Domingos</cp:lastModifiedBy>
  <cp:revision>31</cp:revision>
  <dcterms:created xsi:type="dcterms:W3CDTF">2021-03-15T15:17:11Z</dcterms:created>
  <dcterms:modified xsi:type="dcterms:W3CDTF">2021-09-10T16:49:19Z</dcterms:modified>
</cp:coreProperties>
</file>