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63D"/>
    <a:srgbClr val="00A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709"/>
  </p:normalViewPr>
  <p:slideViewPr>
    <p:cSldViewPr snapToGrid="0" snapToObjects="1">
      <p:cViewPr varScale="1">
        <p:scale>
          <a:sx n="108" d="100"/>
          <a:sy n="108" d="100"/>
        </p:scale>
        <p:origin x="12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F896E-1F42-944D-B6F0-EFEAB3D2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08901-5AB7-C642-8F88-EF75C7491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238E13-2EDE-4140-A596-D63C4888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9DC27D-F3A1-1E46-8389-520FEB21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0FA6B2-3B17-3440-873D-D3910610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1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8394-D655-5B43-B140-70EF2E8E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2ADB87-9B17-3E41-93E5-5C6F2BF8C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D6EEC7-33CA-1342-9CCE-422AA419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54E28-88B7-A442-BDD0-C9F144B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3BCD3FC-CA7B-5B46-AA8D-69AAF0A5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395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2174-D109-0B42-8698-ABD68F98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C4888B-7E0F-7041-9597-FE18CFC1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8E269C-C749-5E4C-B719-985F42E6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EDB3584-A6F7-1349-856C-CC1EAB25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C24AFDA-D977-B04D-ABC5-571474E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52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A69ED1-EDCA-4946-91C9-EB648A6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8BE2FA-11A5-8D48-886E-F3723197D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93A71FD-0C7C-4946-93E8-4F717472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3A7F6F8-112D-EF4C-A906-2733E264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01048BB-F67D-B441-B1ED-AFC4C52A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B57B13C-CFC1-EF45-819E-157949C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7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1FBA8-4A36-B442-8F2F-AC2A86F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5686A-51A6-B547-9929-7169F99B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5FE436B-9EA5-834B-B05A-75FDE8DE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890F282-25B4-D847-9905-CA7119D2A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1C62DA-910F-6F42-B033-3751C5028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8BD69D8-8644-CA4A-ADD1-899C8552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9B0F055-7E48-0148-A540-131D1858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B3A347F-6D24-2A4C-953A-0ED1691E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5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B3A6-D384-F441-AF74-AE0FDBF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C66C19-75A4-6247-B19B-4E612832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BBA8E4-CD17-EA40-9632-EA973176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46BA095-00FF-F844-9F82-6636C66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5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C9D27B6-43D7-804F-AD1D-40068615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8CCAC8E-5325-A54A-9C79-9339FB9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7839-80D0-2944-8610-9EF71895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04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2C136-1D08-7C41-81BC-B6ACF82D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4A107D-220C-594E-9EF6-17455913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F386384-98D2-D14A-B8F2-8C6B3D69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E995C85-5F20-0345-B2B8-DB1C108B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F04CBE-07B5-784A-90D5-9DDCE388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CD67C8A-51A7-BA4B-A3E8-4957E895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77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7EB75-E2DD-354A-B65D-90C2AF6E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081CABB-B445-5244-9290-0EB66EAB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76E80E-8E84-7A49-AF49-4ED0F104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BEA0E15-B062-F14F-8CCA-A4ED6D42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DF6029A-D8B1-7343-A2C2-8C59AA1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25009C8-25F5-2B4F-ADD9-4053B70E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97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484D0-0DE0-F44E-9B2A-8994173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CD4F84-F73A-314D-B18A-9086E865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78BD67-F514-D841-85B1-A75A674B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2329E3-A66D-7945-B49F-D5954292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29DC42-5365-D149-A7B9-F22557A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08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5F4555-425E-8D46-8232-46C4F94AA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D38F74-5E54-694D-BC4B-BB1B7CD9F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DD862B-18E8-5145-883B-E8554592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A347F-2332-E04B-845B-3F49346F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2B05F2-9E71-DE46-9802-BD733BAA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36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BD41DF8-17B7-0E48-8D2F-777D26C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98CFF4-27E2-CE4F-8604-0E5AD5D76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53BE7D-1355-9243-9FC1-3B3FD94FF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54D39A-DF44-0647-AED8-C6F333058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15BF53-64C8-174A-86A4-32A61814D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38293"/>
            <a:ext cx="12192000" cy="1483940"/>
          </a:xfrm>
        </p:spPr>
        <p:txBody>
          <a:bodyPr>
            <a:noAutofit/>
          </a:bodyPr>
          <a:lstStyle/>
          <a:p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Stative</a:t>
            </a:r>
            <a:r>
              <a:rPr lang="pt-PT" sz="60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Verbs</a:t>
            </a:r>
            <a:endParaRPr lang="pt-PT" sz="60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2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Stative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2660364"/>
            <a:ext cx="3162007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2538444"/>
            <a:ext cx="11186160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Stative</a:t>
            </a:r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describe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rather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tenses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7B8BF08-0687-BE46-9D4F-CD79AE398676}"/>
              </a:ext>
            </a:extLst>
          </p:cNvPr>
          <p:cNvSpPr txBox="1"/>
          <p:nvPr/>
        </p:nvSpPr>
        <p:spPr>
          <a:xfrm>
            <a:off x="3785616" y="3588311"/>
            <a:ext cx="2036064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62217BF-3E4A-0E49-A79F-7488F947492A}"/>
              </a:ext>
            </a:extLst>
          </p:cNvPr>
          <p:cNvSpPr txBox="1"/>
          <p:nvPr/>
        </p:nvSpPr>
        <p:spPr>
          <a:xfrm>
            <a:off x="3456432" y="4368599"/>
            <a:ext cx="2365248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believe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you’re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6FBD265-5D17-504F-B824-B959062F6DCD}"/>
              </a:ext>
            </a:extLst>
          </p:cNvPr>
          <p:cNvSpPr txBox="1"/>
          <p:nvPr/>
        </p:nvSpPr>
        <p:spPr>
          <a:xfrm>
            <a:off x="5736336" y="3588672"/>
            <a:ext cx="3060192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NOT: </a:t>
            </a:r>
            <a:r>
              <a:rPr lang="pt-PT" i="1" strike="sngStrike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i="1" strike="sngStrik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strike="sngStrike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loving</a:t>
            </a:r>
            <a:r>
              <a:rPr lang="pt-PT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pt-PT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E71F92B2-EFA2-3F4B-90EA-81824A29A442}"/>
              </a:ext>
            </a:extLst>
          </p:cNvPr>
          <p:cNvSpPr txBox="1"/>
          <p:nvPr/>
        </p:nvSpPr>
        <p:spPr>
          <a:xfrm>
            <a:off x="5736336" y="4368238"/>
            <a:ext cx="3553968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NOT: </a:t>
            </a:r>
            <a:r>
              <a:rPr lang="pt-PT" i="1" strike="sngStrike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i="1" strike="sngStrik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strike="sngStrike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believing</a:t>
            </a:r>
            <a:r>
              <a:rPr lang="pt-PT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you’re</a:t>
            </a:r>
            <a:r>
              <a:rPr lang="pt-PT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pt-PT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131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14" grpId="0"/>
      <p:bldP spid="16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GB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Stative Verbs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1570307"/>
            <a:ext cx="4436071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5287693"/>
            <a:ext cx="8619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other verbs: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(= possess),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 to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  <a:endParaRPr lang="en-GB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E42113-0882-D547-BCCA-A454FA8198A9}"/>
              </a:ext>
            </a:extLst>
          </p:cNvPr>
          <p:cNvSpPr txBox="1"/>
          <p:nvPr/>
        </p:nvSpPr>
        <p:spPr>
          <a:xfrm>
            <a:off x="829056" y="1560576"/>
            <a:ext cx="365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verbs include: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DB27B5E-2F88-2542-9685-04DDBBB6FA74}"/>
              </a:ext>
            </a:extLst>
          </p:cNvPr>
          <p:cNvSpPr txBox="1"/>
          <p:nvPr/>
        </p:nvSpPr>
        <p:spPr>
          <a:xfrm>
            <a:off x="829056" y="2340304"/>
            <a:ext cx="752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verbs of </a:t>
            </a:r>
            <a:r>
              <a:rPr lang="en-GB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perception</a:t>
            </a:r>
            <a:r>
              <a:rPr lang="en-GB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smell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  <a:endParaRPr lang="en-GB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5452B67-6DAD-EC4C-97E7-6AE09B2E7204}"/>
              </a:ext>
            </a:extLst>
          </p:cNvPr>
          <p:cNvSpPr txBox="1"/>
          <p:nvPr/>
        </p:nvSpPr>
        <p:spPr>
          <a:xfrm>
            <a:off x="829056" y="3106465"/>
            <a:ext cx="1093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verbs which </a:t>
            </a:r>
            <a:r>
              <a:rPr lang="en-GB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 thoughts &amp; opinions</a:t>
            </a:r>
            <a:r>
              <a:rPr lang="en-GB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believe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(= believe),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suppose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forget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  <a:endParaRPr lang="en-GB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0BB366-8EFC-854D-832A-1966BA1192F6}"/>
              </a:ext>
            </a:extLst>
          </p:cNvPr>
          <p:cNvSpPr txBox="1"/>
          <p:nvPr/>
        </p:nvSpPr>
        <p:spPr>
          <a:xfrm>
            <a:off x="829056" y="4174966"/>
            <a:ext cx="9576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verbs which express </a:t>
            </a:r>
            <a:r>
              <a:rPr lang="en-GB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emotions</a:t>
            </a:r>
            <a:r>
              <a:rPr lang="en-GB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dislike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enjoy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etc. </a:t>
            </a:r>
            <a:endParaRPr lang="en-GB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D424AB-743F-164F-A50C-7ED417A673C6}"/>
              </a:ext>
            </a:extLst>
          </p:cNvPr>
          <p:cNvSpPr txBox="1"/>
          <p:nvPr/>
        </p:nvSpPr>
        <p:spPr>
          <a:xfrm>
            <a:off x="8144256" y="23424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seem</a:t>
            </a:r>
            <a:r>
              <a:rPr lang="en-GB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tired.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4269A4E-3AED-C043-8770-958C805527F9}"/>
              </a:ext>
            </a:extLst>
          </p:cNvPr>
          <p:cNvSpPr txBox="1"/>
          <p:nvPr/>
        </p:nvSpPr>
        <p:spPr>
          <a:xfrm>
            <a:off x="5352288" y="3377737"/>
            <a:ext cx="438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</a:t>
            </a:r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are talking about.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DBA6EF0-7B91-924A-97B4-8E8B04D5CC59}"/>
              </a:ext>
            </a:extLst>
          </p:cNvPr>
          <p:cNvSpPr txBox="1"/>
          <p:nvPr/>
        </p:nvSpPr>
        <p:spPr>
          <a:xfrm>
            <a:off x="1109472" y="4496190"/>
            <a:ext cx="253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loves</a:t>
            </a:r>
            <a:r>
              <a:rPr lang="en-GB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Geography.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80FFC7E-7E60-EB47-A28D-455714F09856}"/>
              </a:ext>
            </a:extLst>
          </p:cNvPr>
          <p:cNvSpPr txBox="1"/>
          <p:nvPr/>
        </p:nvSpPr>
        <p:spPr>
          <a:xfrm>
            <a:off x="1109472" y="5631530"/>
            <a:ext cx="4041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schoolbag </a:t>
            </a:r>
            <a:r>
              <a:rPr lang="en-GB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belongs</a:t>
            </a:r>
            <a:r>
              <a:rPr lang="en-GB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Claire.</a:t>
            </a:r>
          </a:p>
        </p:txBody>
      </p:sp>
    </p:spTree>
    <p:extLst>
      <p:ext uri="{BB962C8B-B14F-4D97-AF65-F5344CB8AC3E}">
        <p14:creationId xmlns:p14="http://schemas.microsoft.com/office/powerpoint/2010/main" val="340163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Stative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1502639"/>
            <a:ext cx="1093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can use some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stative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tenses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describe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Imagem 3" descr="Uma imagem com mesa&#10;&#10;Descrição gerada automaticamente">
            <a:extLst>
              <a:ext uri="{FF2B5EF4-FFF2-40B4-BE49-F238E27FC236}">
                <a16:creationId xmlns:a16="http://schemas.microsoft.com/office/drawing/2014/main" id="{50F31461-809D-2846-9449-C83463B70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960" y="2234478"/>
            <a:ext cx="5253736" cy="450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1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38293"/>
            <a:ext cx="12192000" cy="1483940"/>
          </a:xfrm>
        </p:spPr>
        <p:txBody>
          <a:bodyPr>
            <a:noAutofit/>
          </a:bodyPr>
          <a:lstStyle/>
          <a:p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Stative</a:t>
            </a:r>
            <a:r>
              <a:rPr lang="pt-PT" sz="60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Verbs</a:t>
            </a:r>
            <a:endParaRPr lang="pt-PT" sz="60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956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201</Words>
  <Application>Microsoft Office PowerPoint</Application>
  <PresentationFormat>Ecrã Panorâmico</PresentationFormat>
  <Paragraphs>20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Nogueira</dc:creator>
  <cp:lastModifiedBy>Sandra Domingos</cp:lastModifiedBy>
  <cp:revision>37</cp:revision>
  <dcterms:created xsi:type="dcterms:W3CDTF">2021-03-15T15:17:11Z</dcterms:created>
  <dcterms:modified xsi:type="dcterms:W3CDTF">2021-09-10T16:34:00Z</dcterms:modified>
</cp:coreProperties>
</file>