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58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6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95"/>
  </p:normalViewPr>
  <p:slideViewPr>
    <p:cSldViewPr snapToGrid="0" snapToObjects="1">
      <p:cViewPr varScale="1">
        <p:scale>
          <a:sx n="108" d="100"/>
          <a:sy n="108" d="100"/>
        </p:scale>
        <p:origin x="12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F896E-1F42-944D-B6F0-EFEAB3D2C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808901-5AB7-C642-8F88-EF75C7491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238E13-2EDE-4140-A596-D63C4888F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99DC27D-F3A1-1E46-8389-520FEB21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D0FA6B2-3B17-3440-873D-D3910610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811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68394-D655-5B43-B140-70EF2E8E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72ADB87-9B17-3E41-93E5-5C6F2BF8C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FD6EEC7-33CA-1342-9CCE-422AA4199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2754E28-88B7-A442-BDD0-C9F144B8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3BCD3FC-CA7B-5B46-AA8D-69AAF0A5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395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92174-D109-0B42-8698-ABD68F98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BC4888B-7E0F-7041-9597-FE18CFC11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58E269C-C749-5E4C-B719-985F42E6B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EDB3584-A6F7-1349-856C-CC1EAB25B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C24AFDA-D977-B04D-ABC5-571474E0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520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A69ED1-EDCA-4946-91C9-EB648A60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B8BE2FA-11A5-8D48-886E-F3723197D6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93A71FD-0C7C-4946-93E8-4F717472E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3A7F6F8-112D-EF4C-A906-2733E2640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01048BB-F67D-B441-B1ED-AFC4C52A8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B57B13C-CFC1-EF45-819E-157949C1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176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1FBA8-4A36-B442-8F2F-AC2A86FF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BF5686A-51A6-B547-9929-7169F99B7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5FE436B-9EA5-834B-B05A-75FDE8DE6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890F282-25B4-D847-9905-CA7119D2A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E1C62DA-910F-6F42-B033-3751C5028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8BD69D8-8644-CA4A-ADD1-899C85523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9B0F055-7E48-0148-A540-131D1858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B3A347F-6D24-2A4C-953A-0ED1691E3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456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BB3A6-D384-F441-AF74-AE0FDBF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3C66C19-75A4-6247-B19B-4E6128325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4BBA8E4-CD17-EA40-9632-EA973176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46BA095-00FF-F844-9F82-6636C6622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5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CC9D27B6-43D7-804F-AD1D-40068615B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B8CCAC8E-5325-A54A-9C79-9339FB92A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2E57839-80D0-2944-8610-9EF71895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04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92C136-1D08-7C41-81BC-B6ACF82D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54A107D-220C-594E-9EF6-174559133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F386384-98D2-D14A-B8F2-8C6B3D69A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E995C85-5F20-0345-B2B8-DB1C108B8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3F04CBE-07B5-784A-90D5-9DDCE388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CD67C8A-51A7-BA4B-A3E8-4957E895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772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7EB75-E2DD-354A-B65D-90C2AF6E9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081CABB-B445-5244-9290-0EB66EAB46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776E80E-8E84-7A49-AF49-4ED0F104D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BEA0E15-B062-F14F-8CCA-A4ED6D426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DF6029A-D8B1-7343-A2C2-8C59AA14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25009C8-25F5-2B4F-ADD9-4053B70E3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097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484D0-0DE0-F44E-9B2A-8994173C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5CD4F84-F73A-314D-B18A-9086E865D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578BD67-F514-D841-85B1-A75A674BB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62329E3-A66D-7945-B49F-D5954292D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E29DC42-5365-D149-A7B9-F22557AA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808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5F4555-425E-8D46-8232-46C4F94AAF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1D38F74-5E54-694D-BC4B-BB1B7CD9F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FDD862B-18E8-5145-883B-E8554592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BCA347F-2332-E04B-845B-3F49346FD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2B05F2-9E71-DE46-9802-BD733BAA8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136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3BD41DF8-17B7-0E48-8D2F-777D26CCB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B98CFF4-27E2-CE4F-8604-0E5AD5D76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053BE7D-1355-9243-9FC1-3B3FD94FF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C54D39A-DF44-0647-AED8-C6F333058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B15BF53-64C8-174A-86A4-32A61814D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223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033049"/>
            <a:ext cx="12192000" cy="1483940"/>
          </a:xfrm>
        </p:spPr>
        <p:txBody>
          <a:bodyPr>
            <a:noAutofit/>
          </a:bodyPr>
          <a:lstStyle/>
          <a:p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Daily</a:t>
            </a:r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routines</a:t>
            </a:r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– Chores –</a:t>
            </a:r>
          </a:p>
          <a:p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Free-time </a:t>
            </a:r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activities</a:t>
            </a:r>
            <a:endParaRPr lang="pt-PT" sz="53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24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Chores – Free-time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 descr="Uma imagem com pessoa, interior, preparação, refeição&#10;&#10;Descrição gerada automaticamente">
            <a:extLst>
              <a:ext uri="{FF2B5EF4-FFF2-40B4-BE49-F238E27FC236}">
                <a16:creationId xmlns:a16="http://schemas.microsoft.com/office/drawing/2014/main" id="{A88BD799-70E7-4349-AEAB-B61C8FF3E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15" y="2251356"/>
            <a:ext cx="4526163" cy="3563908"/>
          </a:xfrm>
          <a:prstGeom prst="rect">
            <a:avLst/>
          </a:prstGeom>
        </p:spPr>
      </p:pic>
      <p:pic>
        <p:nvPicPr>
          <p:cNvPr id="10" name="Imagem 9" descr="Uma imagem com texto, pessoa, portátil, computador&#10;&#10;Descrição gerada automaticamente">
            <a:extLst>
              <a:ext uri="{FF2B5EF4-FFF2-40B4-BE49-F238E27FC236}">
                <a16:creationId xmlns:a16="http://schemas.microsoft.com/office/drawing/2014/main" id="{559DACA5-3948-724D-8034-138161126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621" y="1604656"/>
            <a:ext cx="4383607" cy="356390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0593D37-82FC-AF4C-9496-20D83B7319E7}"/>
              </a:ext>
            </a:extLst>
          </p:cNvPr>
          <p:cNvSpPr txBox="1"/>
          <p:nvPr/>
        </p:nvSpPr>
        <p:spPr>
          <a:xfrm rot="633941">
            <a:off x="3683103" y="2066690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</a:rPr>
              <a:t>Cook </a:t>
            </a:r>
            <a:r>
              <a:rPr lang="pt-PT" b="1" dirty="0" err="1">
                <a:solidFill>
                  <a:schemeClr val="bg1"/>
                </a:solidFill>
              </a:rPr>
              <a:t>dinner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BE3AD49-D4D9-494B-BFB2-2DA7CFA97810}"/>
              </a:ext>
            </a:extLst>
          </p:cNvPr>
          <p:cNvSpPr txBox="1"/>
          <p:nvPr/>
        </p:nvSpPr>
        <p:spPr>
          <a:xfrm rot="633941">
            <a:off x="6402851" y="4983899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</a:rPr>
              <a:t>do </a:t>
            </a:r>
            <a:r>
              <a:rPr lang="pt-PT" b="1" dirty="0" err="1">
                <a:solidFill>
                  <a:schemeClr val="bg1"/>
                </a:solidFill>
              </a:rPr>
              <a:t>homework</a:t>
            </a:r>
            <a:endParaRPr lang="pt-P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31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Chores – Free-time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 descr="Uma imagem com interior&#10;&#10;Descrição gerada automaticamente">
            <a:extLst>
              <a:ext uri="{FF2B5EF4-FFF2-40B4-BE49-F238E27FC236}">
                <a16:creationId xmlns:a16="http://schemas.microsoft.com/office/drawing/2014/main" id="{FD6FD4F9-BA86-3B4D-8C00-1D9978571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78686">
            <a:off x="530527" y="1554966"/>
            <a:ext cx="4842836" cy="3905514"/>
          </a:xfrm>
          <a:prstGeom prst="rect">
            <a:avLst/>
          </a:prstGeom>
        </p:spPr>
      </p:pic>
      <p:pic>
        <p:nvPicPr>
          <p:cNvPr id="17" name="Imagem 16" descr="Uma imagem com pessoa, mulher, fêmea&#10;&#10;Descrição gerada automaticamente">
            <a:extLst>
              <a:ext uri="{FF2B5EF4-FFF2-40B4-BE49-F238E27FC236}">
                <a16:creationId xmlns:a16="http://schemas.microsoft.com/office/drawing/2014/main" id="{53E737FC-4810-504E-B1AE-9B1DA86AD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0411">
            <a:off x="6818638" y="2217099"/>
            <a:ext cx="4920947" cy="3905513"/>
          </a:xfrm>
          <a:prstGeom prst="rect">
            <a:avLst/>
          </a:prstGeom>
        </p:spPr>
      </p:pic>
      <p:sp>
        <p:nvSpPr>
          <p:cNvPr id="77" name="CaixaDeTexto 76">
            <a:extLst>
              <a:ext uri="{FF2B5EF4-FFF2-40B4-BE49-F238E27FC236}">
                <a16:creationId xmlns:a16="http://schemas.microsoft.com/office/drawing/2014/main" id="{A580A4E1-6B9F-C54F-A597-0AD54D9AEB02}"/>
              </a:ext>
            </a:extLst>
          </p:cNvPr>
          <p:cNvSpPr txBox="1"/>
          <p:nvPr/>
        </p:nvSpPr>
        <p:spPr>
          <a:xfrm>
            <a:off x="4306832" y="1757853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</a:rPr>
              <a:t>do </a:t>
            </a:r>
            <a:r>
              <a:rPr lang="pt-PT" b="1" dirty="0" err="1">
                <a:solidFill>
                  <a:schemeClr val="bg1"/>
                </a:solidFill>
              </a:rPr>
              <a:t>the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washing-up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B9795F78-EBCC-974D-B9F7-6A1593A247D5}"/>
              </a:ext>
            </a:extLst>
          </p:cNvPr>
          <p:cNvSpPr txBox="1"/>
          <p:nvPr/>
        </p:nvSpPr>
        <p:spPr>
          <a:xfrm>
            <a:off x="5623310" y="5722686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get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up</a:t>
            </a:r>
            <a:endParaRPr lang="pt-P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71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Chores – Free-time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m 20" descr="Uma imagem com texto, árvore&#10;&#10;Descrição gerada automaticamente">
            <a:extLst>
              <a:ext uri="{FF2B5EF4-FFF2-40B4-BE49-F238E27FC236}">
                <a16:creationId xmlns:a16="http://schemas.microsoft.com/office/drawing/2014/main" id="{990DECDC-BE7B-8F44-A121-95ACFA00C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26090">
            <a:off x="819883" y="2095249"/>
            <a:ext cx="4483860" cy="3712048"/>
          </a:xfrm>
          <a:prstGeom prst="rect">
            <a:avLst/>
          </a:prstGeom>
        </p:spPr>
      </p:pic>
      <p:pic>
        <p:nvPicPr>
          <p:cNvPr id="25" name="Imagem 24" descr="Uma imagem com texto, pessoa, desporto aquático&#10;&#10;Descrição gerada automaticamente">
            <a:extLst>
              <a:ext uri="{FF2B5EF4-FFF2-40B4-BE49-F238E27FC236}">
                <a16:creationId xmlns:a16="http://schemas.microsoft.com/office/drawing/2014/main" id="{65A9FAED-166F-0F46-B6E2-32DA31E42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9615">
            <a:off x="7021484" y="1501796"/>
            <a:ext cx="4557366" cy="371204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439E0698-320E-734A-ABFF-554ED13B6999}"/>
              </a:ext>
            </a:extLst>
          </p:cNvPr>
          <p:cNvSpPr txBox="1"/>
          <p:nvPr/>
        </p:nvSpPr>
        <p:spPr>
          <a:xfrm>
            <a:off x="988348" y="1878966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go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skateboarding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09FCA42-9B3D-A743-8DB1-FBE1FEB465B9}"/>
              </a:ext>
            </a:extLst>
          </p:cNvPr>
          <p:cNvSpPr txBox="1"/>
          <p:nvPr/>
        </p:nvSpPr>
        <p:spPr>
          <a:xfrm>
            <a:off x="7742781" y="4986198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go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swimming</a:t>
            </a:r>
            <a:endParaRPr lang="pt-P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96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Chores – Free-time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Imagem 28" descr="Uma imagem com pessoa, branco, moldura de fotografia&#10;&#10;Descrição gerada automaticamente">
            <a:extLst>
              <a:ext uri="{FF2B5EF4-FFF2-40B4-BE49-F238E27FC236}">
                <a16:creationId xmlns:a16="http://schemas.microsoft.com/office/drawing/2014/main" id="{AE2646C1-09FD-7A4F-BFE6-CC9F96C46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5362">
            <a:off x="696867" y="1856986"/>
            <a:ext cx="4729215" cy="3852022"/>
          </a:xfrm>
          <a:prstGeom prst="rect">
            <a:avLst/>
          </a:prstGeom>
        </p:spPr>
      </p:pic>
      <p:pic>
        <p:nvPicPr>
          <p:cNvPr id="36" name="Imagem 35" descr="Uma imagem com pessoa, homem, desporto, macho&#10;&#10;Descrição gerada automaticamente">
            <a:extLst>
              <a:ext uri="{FF2B5EF4-FFF2-40B4-BE49-F238E27FC236}">
                <a16:creationId xmlns:a16="http://schemas.microsoft.com/office/drawing/2014/main" id="{7B26D08B-AD1A-F247-B871-48F206757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73026">
            <a:off x="6731202" y="1614762"/>
            <a:ext cx="4805493" cy="385202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C35D801-A00E-0545-82E7-B6A603671373}"/>
              </a:ext>
            </a:extLst>
          </p:cNvPr>
          <p:cNvSpPr txBox="1"/>
          <p:nvPr/>
        </p:nvSpPr>
        <p:spPr>
          <a:xfrm>
            <a:off x="3463164" y="1661179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go</a:t>
            </a:r>
            <a:r>
              <a:rPr lang="pt-PT" b="1" dirty="0">
                <a:solidFill>
                  <a:schemeClr val="bg1"/>
                </a:solidFill>
              </a:rPr>
              <a:t> to </a:t>
            </a:r>
            <a:r>
              <a:rPr lang="pt-PT" b="1" dirty="0" err="1">
                <a:solidFill>
                  <a:schemeClr val="bg1"/>
                </a:solidFill>
              </a:rPr>
              <a:t>bed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76222C5-A0FA-7245-B95D-4DD4A34ABC0B}"/>
              </a:ext>
            </a:extLst>
          </p:cNvPr>
          <p:cNvSpPr txBox="1"/>
          <p:nvPr/>
        </p:nvSpPr>
        <p:spPr>
          <a:xfrm>
            <a:off x="6110128" y="5397566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have</a:t>
            </a:r>
            <a:r>
              <a:rPr lang="pt-PT" b="1" dirty="0">
                <a:solidFill>
                  <a:schemeClr val="bg1"/>
                </a:solidFill>
              </a:rPr>
              <a:t> a barbecue</a:t>
            </a:r>
          </a:p>
        </p:txBody>
      </p:sp>
    </p:spTree>
    <p:extLst>
      <p:ext uri="{BB962C8B-B14F-4D97-AF65-F5344CB8AC3E}">
        <p14:creationId xmlns:p14="http://schemas.microsoft.com/office/powerpoint/2010/main" val="174046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Chores – Free-time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Imagem 39" descr="Uma imagem com texto, parede, interior&#10;&#10;Descrição gerada automaticamente">
            <a:extLst>
              <a:ext uri="{FF2B5EF4-FFF2-40B4-BE49-F238E27FC236}">
                <a16:creationId xmlns:a16="http://schemas.microsoft.com/office/drawing/2014/main" id="{0A4D82D2-6162-5E4D-93C6-D346D4569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2821">
            <a:off x="491330" y="1941406"/>
            <a:ext cx="4879757" cy="3834095"/>
          </a:xfrm>
          <a:prstGeom prst="rect">
            <a:avLst/>
          </a:prstGeom>
        </p:spPr>
      </p:pic>
      <p:pic>
        <p:nvPicPr>
          <p:cNvPr id="55" name="Imagem 54" descr="Uma imagem com texto, pessoa, pose&#10;&#10;Descrição gerada automaticamente">
            <a:extLst>
              <a:ext uri="{FF2B5EF4-FFF2-40B4-BE49-F238E27FC236}">
                <a16:creationId xmlns:a16="http://schemas.microsoft.com/office/drawing/2014/main" id="{FCA830F5-4285-AF44-83CA-87AA02FD9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10653">
            <a:off x="6727803" y="1889356"/>
            <a:ext cx="4763573" cy="3834096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59BBAE2-9E28-0943-B54A-69324B57B17A}"/>
              </a:ext>
            </a:extLst>
          </p:cNvPr>
          <p:cNvSpPr txBox="1"/>
          <p:nvPr/>
        </p:nvSpPr>
        <p:spPr>
          <a:xfrm>
            <a:off x="3503839" y="1741931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have</a:t>
            </a:r>
            <a:r>
              <a:rPr lang="pt-PT" b="1" dirty="0">
                <a:solidFill>
                  <a:schemeClr val="bg1"/>
                </a:solidFill>
              </a:rPr>
              <a:t> a </a:t>
            </a:r>
            <a:r>
              <a:rPr lang="pt-PT" b="1" dirty="0" err="1">
                <a:solidFill>
                  <a:schemeClr val="bg1"/>
                </a:solidFill>
              </a:rPr>
              <a:t>shower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28CE46-D480-EF41-8123-69F86E904795}"/>
              </a:ext>
            </a:extLst>
          </p:cNvPr>
          <p:cNvSpPr txBox="1"/>
          <p:nvPr/>
        </p:nvSpPr>
        <p:spPr>
          <a:xfrm>
            <a:off x="9545792" y="5575512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have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lunch</a:t>
            </a:r>
            <a:endParaRPr lang="pt-P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35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Chores – Free-time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Imagem 57" descr="Uma imagem com interior, pessoa&#10;&#10;Descrição gerada automaticamente">
            <a:extLst>
              <a:ext uri="{FF2B5EF4-FFF2-40B4-BE49-F238E27FC236}">
                <a16:creationId xmlns:a16="http://schemas.microsoft.com/office/drawing/2014/main" id="{EE667297-5481-2A40-B8AC-66DDF4764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1227">
            <a:off x="636474" y="2203716"/>
            <a:ext cx="4698330" cy="3751086"/>
          </a:xfrm>
          <a:prstGeom prst="rect">
            <a:avLst/>
          </a:prstGeom>
        </p:spPr>
      </p:pic>
      <p:pic>
        <p:nvPicPr>
          <p:cNvPr id="61" name="Imagem 60" descr="Uma imagem com texto, vegetal&#10;&#10;Descrição gerada automaticamente">
            <a:extLst>
              <a:ext uri="{FF2B5EF4-FFF2-40B4-BE49-F238E27FC236}">
                <a16:creationId xmlns:a16="http://schemas.microsoft.com/office/drawing/2014/main" id="{A7815D20-6266-114F-A3BE-8C51A4E1A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24298">
            <a:off x="6669473" y="1553456"/>
            <a:ext cx="4812000" cy="375108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ACC4F33-A711-DB45-B10D-30597E66EEF3}"/>
              </a:ext>
            </a:extLst>
          </p:cNvPr>
          <p:cNvSpPr txBox="1"/>
          <p:nvPr/>
        </p:nvSpPr>
        <p:spPr>
          <a:xfrm>
            <a:off x="3589495" y="2066690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make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my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bed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0400B37-7DD1-9F44-AB92-D716B5C82F74}"/>
              </a:ext>
            </a:extLst>
          </p:cNvPr>
          <p:cNvSpPr txBox="1"/>
          <p:nvPr/>
        </p:nvSpPr>
        <p:spPr>
          <a:xfrm>
            <a:off x="6198595" y="5316959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mop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the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floor</a:t>
            </a:r>
            <a:endParaRPr lang="pt-P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37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Chores – Free-time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Uma imagem com texto, pessoa, interior&#10;&#10;Descrição gerada automaticamente">
            <a:extLst>
              <a:ext uri="{FF2B5EF4-FFF2-40B4-BE49-F238E27FC236}">
                <a16:creationId xmlns:a16="http://schemas.microsoft.com/office/drawing/2014/main" id="{B6C6F022-65DA-1145-A992-8536FC5B9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5052">
            <a:off x="630045" y="1998678"/>
            <a:ext cx="4979527" cy="3960096"/>
          </a:xfrm>
          <a:prstGeom prst="rect">
            <a:avLst/>
          </a:prstGeom>
        </p:spPr>
      </p:pic>
      <p:pic>
        <p:nvPicPr>
          <p:cNvPr id="5" name="Imagem 4" descr="Uma imagem com texto, janela, jogo atlético, desporto&#10;&#10;Descrição gerada automaticamente">
            <a:extLst>
              <a:ext uri="{FF2B5EF4-FFF2-40B4-BE49-F238E27FC236}">
                <a16:creationId xmlns:a16="http://schemas.microsoft.com/office/drawing/2014/main" id="{84D21E90-408A-A549-810D-22B0F73F2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83048">
            <a:off x="6558561" y="1641393"/>
            <a:ext cx="4861901" cy="3960098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FA353F94-FD7A-5F41-80FD-6FBF2BBA9EB9}"/>
              </a:ext>
            </a:extLst>
          </p:cNvPr>
          <p:cNvSpPr txBox="1"/>
          <p:nvPr/>
        </p:nvSpPr>
        <p:spPr>
          <a:xfrm>
            <a:off x="3549878" y="1818409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</a:rPr>
              <a:t>play online games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CE5E01BC-57EE-F348-A840-1C101A7D1F28}"/>
              </a:ext>
            </a:extLst>
          </p:cNvPr>
          <p:cNvSpPr txBox="1"/>
          <p:nvPr/>
        </p:nvSpPr>
        <p:spPr>
          <a:xfrm>
            <a:off x="6592210" y="5534962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</a:rPr>
              <a:t>play </a:t>
            </a:r>
            <a:r>
              <a:rPr lang="pt-PT" b="1" dirty="0" err="1">
                <a:solidFill>
                  <a:schemeClr val="bg1"/>
                </a:solidFill>
              </a:rPr>
              <a:t>tennis</a:t>
            </a:r>
            <a:endParaRPr lang="pt-P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12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Chores – Free-time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Uma imagem com texto, pessoa&#10;&#10;Descrição gerada automaticamente">
            <a:extLst>
              <a:ext uri="{FF2B5EF4-FFF2-40B4-BE49-F238E27FC236}">
                <a16:creationId xmlns:a16="http://schemas.microsoft.com/office/drawing/2014/main" id="{8F538B64-DB7E-1D4B-95F0-86D25FA17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95991">
            <a:off x="565192" y="1614614"/>
            <a:ext cx="4973677" cy="4018730"/>
          </a:xfrm>
          <a:prstGeom prst="rect">
            <a:avLst/>
          </a:prstGeom>
        </p:spPr>
      </p:pic>
      <p:pic>
        <p:nvPicPr>
          <p:cNvPr id="11" name="Imagem 10" descr="Uma imagem com texto, multidão&#10;&#10;Descrição gerada automaticamente">
            <a:extLst>
              <a:ext uri="{FF2B5EF4-FFF2-40B4-BE49-F238E27FC236}">
                <a16:creationId xmlns:a16="http://schemas.microsoft.com/office/drawing/2014/main" id="{759DD564-B489-2E42-84DD-8E4322679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03807">
            <a:off x="6645302" y="2147509"/>
            <a:ext cx="5013467" cy="401873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6B87DCC-160F-4D4B-A8B4-558A7894BCD1}"/>
              </a:ext>
            </a:extLst>
          </p:cNvPr>
          <p:cNvSpPr txBox="1"/>
          <p:nvPr/>
        </p:nvSpPr>
        <p:spPr>
          <a:xfrm>
            <a:off x="4482445" y="1623178"/>
            <a:ext cx="2119471" cy="646331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post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comments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on</a:t>
            </a:r>
            <a:r>
              <a:rPr lang="pt-PT" b="1" dirty="0">
                <a:solidFill>
                  <a:schemeClr val="bg1"/>
                </a:solidFill>
              </a:rPr>
              <a:t> social media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B1EF61D-A27D-F748-B1DB-3D2872FA6078}"/>
              </a:ext>
            </a:extLst>
          </p:cNvPr>
          <p:cNvSpPr txBox="1"/>
          <p:nvPr/>
        </p:nvSpPr>
        <p:spPr>
          <a:xfrm>
            <a:off x="5641477" y="5721302"/>
            <a:ext cx="2279286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bg1"/>
                </a:solidFill>
              </a:rPr>
              <a:t>take out </a:t>
            </a:r>
            <a:r>
              <a:rPr lang="pt-PT" b="1" dirty="0" err="1">
                <a:solidFill>
                  <a:schemeClr val="bg1"/>
                </a:solidFill>
              </a:rPr>
              <a:t>the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rubbish</a:t>
            </a:r>
            <a:endParaRPr lang="pt-P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26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Chores – Free-time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 descr="Uma imagem com texto, pessoa, interior, mulher&#10;&#10;Descrição gerada automaticamente">
            <a:extLst>
              <a:ext uri="{FF2B5EF4-FFF2-40B4-BE49-F238E27FC236}">
                <a16:creationId xmlns:a16="http://schemas.microsoft.com/office/drawing/2014/main" id="{FBA7EB88-4BED-9342-814D-AEA7BC377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3999">
            <a:off x="372081" y="1600995"/>
            <a:ext cx="5094355" cy="4116238"/>
          </a:xfrm>
          <a:prstGeom prst="rect">
            <a:avLst/>
          </a:prstGeom>
        </p:spPr>
      </p:pic>
      <p:pic>
        <p:nvPicPr>
          <p:cNvPr id="18" name="Imagem 17" descr="Uma imagem com texto, pessoa, exterior, pessoas&#10;&#10;Descrição gerada automaticamente">
            <a:extLst>
              <a:ext uri="{FF2B5EF4-FFF2-40B4-BE49-F238E27FC236}">
                <a16:creationId xmlns:a16="http://schemas.microsoft.com/office/drawing/2014/main" id="{268D9AAC-EDB2-4A45-84AA-29F899B2D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18961">
            <a:off x="6452093" y="2036922"/>
            <a:ext cx="5053601" cy="407548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4778974-0865-D449-AF0F-AA657667BDAC}"/>
              </a:ext>
            </a:extLst>
          </p:cNvPr>
          <p:cNvSpPr txBox="1"/>
          <p:nvPr/>
        </p:nvSpPr>
        <p:spPr>
          <a:xfrm>
            <a:off x="4306832" y="1757853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tidy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my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room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43BB93E-F5C6-DF40-9843-23532F95E5D5}"/>
              </a:ext>
            </a:extLst>
          </p:cNvPr>
          <p:cNvSpPr txBox="1"/>
          <p:nvPr/>
        </p:nvSpPr>
        <p:spPr>
          <a:xfrm>
            <a:off x="5623310" y="5722686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walk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the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dog</a:t>
            </a:r>
            <a:endParaRPr lang="pt-P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7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Chores – Free-time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m 19" descr="Uma imagem com texto, pessoa, janela, mulher&#10;&#10;Descrição gerada automaticamente">
            <a:extLst>
              <a:ext uri="{FF2B5EF4-FFF2-40B4-BE49-F238E27FC236}">
                <a16:creationId xmlns:a16="http://schemas.microsoft.com/office/drawing/2014/main" id="{830AB0D9-78FE-5A4F-BE19-9289913BA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6281">
            <a:off x="546092" y="2192042"/>
            <a:ext cx="4918878" cy="3999088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470B0A7A-B9A1-F243-8A35-205968D97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5034">
            <a:off x="6448678" y="1604644"/>
            <a:ext cx="5038851" cy="399908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F19624C-5546-A146-870F-8BB867B3B8EB}"/>
              </a:ext>
            </a:extLst>
          </p:cNvPr>
          <p:cNvSpPr txBox="1"/>
          <p:nvPr/>
        </p:nvSpPr>
        <p:spPr>
          <a:xfrm>
            <a:off x="3604380" y="1745867"/>
            <a:ext cx="2119471" cy="646331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watch</a:t>
            </a:r>
            <a:r>
              <a:rPr lang="pt-PT" b="1" dirty="0">
                <a:solidFill>
                  <a:schemeClr val="bg1"/>
                </a:solidFill>
              </a:rPr>
              <a:t> (online) </a:t>
            </a:r>
            <a:r>
              <a:rPr lang="pt-PT" b="1" dirty="0" err="1">
                <a:solidFill>
                  <a:schemeClr val="bg1"/>
                </a:solidFill>
              </a:rPr>
              <a:t>videos</a:t>
            </a:r>
            <a:r>
              <a:rPr lang="pt-PT" b="1" dirty="0">
                <a:solidFill>
                  <a:schemeClr val="bg1"/>
                </a:solidFill>
              </a:rPr>
              <a:t>/shows/</a:t>
            </a:r>
            <a:r>
              <a:rPr lang="pt-PT" b="1" dirty="0" err="1">
                <a:solidFill>
                  <a:schemeClr val="bg1"/>
                </a:solidFill>
              </a:rPr>
              <a:t>films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F49AF08-26CE-8045-98D9-D582EF23FF85}"/>
              </a:ext>
            </a:extLst>
          </p:cNvPr>
          <p:cNvSpPr txBox="1"/>
          <p:nvPr/>
        </p:nvSpPr>
        <p:spPr>
          <a:xfrm>
            <a:off x="7426321" y="5523275"/>
            <a:ext cx="2119471" cy="369332"/>
          </a:xfrm>
          <a:prstGeom prst="rect">
            <a:avLst/>
          </a:prstGeom>
          <a:solidFill>
            <a:srgbClr val="99C63D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chemeClr val="bg1"/>
                </a:solidFill>
              </a:rPr>
              <a:t>vacuum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the</a:t>
            </a:r>
            <a:r>
              <a:rPr lang="pt-PT" b="1" dirty="0">
                <a:solidFill>
                  <a:schemeClr val="bg1"/>
                </a:solidFill>
              </a:rPr>
              <a:t> </a:t>
            </a:r>
            <a:r>
              <a:rPr lang="pt-PT" b="1" dirty="0" err="1">
                <a:solidFill>
                  <a:schemeClr val="bg1"/>
                </a:solidFill>
              </a:rPr>
              <a:t>carpet</a:t>
            </a:r>
            <a:endParaRPr lang="pt-P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14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033049"/>
            <a:ext cx="12192000" cy="1483940"/>
          </a:xfrm>
        </p:spPr>
        <p:txBody>
          <a:bodyPr>
            <a:noAutofit/>
          </a:bodyPr>
          <a:lstStyle/>
          <a:p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Daily</a:t>
            </a:r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routines</a:t>
            </a:r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– Chores –</a:t>
            </a:r>
          </a:p>
          <a:p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Free-time </a:t>
            </a:r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activities</a:t>
            </a:r>
            <a:endParaRPr lang="pt-PT" sz="53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7284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146</Words>
  <Application>Microsoft Office PowerPoint</Application>
  <PresentationFormat>Ecrã Panorâmico</PresentationFormat>
  <Paragraphs>34</Paragraphs>
  <Slides>12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Nogueira</dc:creator>
  <cp:lastModifiedBy>Sandra Domingos</cp:lastModifiedBy>
  <cp:revision>23</cp:revision>
  <dcterms:created xsi:type="dcterms:W3CDTF">2021-03-15T15:17:11Z</dcterms:created>
  <dcterms:modified xsi:type="dcterms:W3CDTF">2021-09-10T16:31:02Z</dcterms:modified>
</cp:coreProperties>
</file>