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80"/>
  </p:normalViewPr>
  <p:slideViewPr>
    <p:cSldViewPr snapToGrid="0" snapToObjects="1">
      <p:cViewPr varScale="1">
        <p:scale>
          <a:sx n="108" d="100"/>
          <a:sy n="108" d="100"/>
        </p:scale>
        <p:origin x="12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F896E-1F42-944D-B6F0-EFEAB3D2C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808901-5AB7-C642-8F88-EF75C7491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238E13-2EDE-4140-A596-D63C4888F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99DC27D-F3A1-1E46-8389-520FEB21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D0FA6B2-3B17-3440-873D-D3910610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811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68394-D655-5B43-B140-70EF2E8E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2ADB87-9B17-3E41-93E5-5C6F2BF8C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FD6EEC7-33CA-1342-9CCE-422AA419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754E28-88B7-A442-BDD0-C9F144B8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3BCD3FC-CA7B-5B46-AA8D-69AAF0A5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395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92174-D109-0B42-8698-ABD68F98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C4888B-7E0F-7041-9597-FE18CFC11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58E269C-C749-5E4C-B719-985F42E6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EDB3584-A6F7-1349-856C-CC1EAB25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C24AFDA-D977-B04D-ABC5-571474E0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52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A69ED1-EDCA-4946-91C9-EB648A60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8BE2FA-11A5-8D48-886E-F3723197D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93A71FD-0C7C-4946-93E8-4F717472E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3A7F6F8-112D-EF4C-A906-2733E264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01048BB-F67D-B441-B1ED-AFC4C52A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B57B13C-CFC1-EF45-819E-157949C1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176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1FBA8-4A36-B442-8F2F-AC2A86FF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F5686A-51A6-B547-9929-7169F99B7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5FE436B-9EA5-834B-B05A-75FDE8DE6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890F282-25B4-D847-9905-CA7119D2A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E1C62DA-910F-6F42-B033-3751C5028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8BD69D8-8644-CA4A-ADD1-899C8552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9B0F055-7E48-0148-A540-131D1858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B3A347F-6D24-2A4C-953A-0ED1691E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456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BB3A6-D384-F441-AF74-AE0FDBF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3C66C19-75A4-6247-B19B-4E612832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4BBA8E4-CD17-EA40-9632-EA973176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46BA095-00FF-F844-9F82-6636C662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5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C9D27B6-43D7-804F-AD1D-40068615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8CCAC8E-5325-A54A-9C79-9339FB92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2E57839-80D0-2944-8610-9EF71895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04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92C136-1D08-7C41-81BC-B6ACF82D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54A107D-220C-594E-9EF6-174559133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F386384-98D2-D14A-B8F2-8C6B3D69A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E995C85-5F20-0345-B2B8-DB1C108B8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3F04CBE-07B5-784A-90D5-9DDCE388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CD67C8A-51A7-BA4B-A3E8-4957E895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772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7EB75-E2DD-354A-B65D-90C2AF6E9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081CABB-B445-5244-9290-0EB66EAB4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776E80E-8E84-7A49-AF49-4ED0F104D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BEA0E15-B062-F14F-8CCA-A4ED6D426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DF6029A-D8B1-7343-A2C2-8C59AA14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25009C8-25F5-2B4F-ADD9-4053B70E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097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484D0-0DE0-F44E-9B2A-8994173C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5CD4F84-F73A-314D-B18A-9086E865D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578BD67-F514-D841-85B1-A75A674BB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62329E3-A66D-7945-B49F-D5954292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E29DC42-5365-D149-A7B9-F22557AA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808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5F4555-425E-8D46-8232-46C4F94AA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1D38F74-5E54-694D-BC4B-BB1B7CD9F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FDD862B-18E8-5145-883B-E8554592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CA347F-2332-E04B-845B-3F49346FD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2B05F2-9E71-DE46-9802-BD733BAA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36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BD41DF8-17B7-0E48-8D2F-777D26CC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B98CFF4-27E2-CE4F-8604-0E5AD5D76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053BE7D-1355-9243-9FC1-3B3FD94FF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54D39A-DF44-0647-AED8-C6F333058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B15BF53-64C8-174A-86A4-32A61814D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23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9054"/>
            <a:ext cx="9144000" cy="1483940"/>
          </a:xfrm>
        </p:spPr>
        <p:txBody>
          <a:bodyPr>
            <a:noAutofit/>
          </a:bodyPr>
          <a:lstStyle/>
          <a:p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Family</a:t>
            </a:r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Members</a:t>
            </a:r>
            <a:endParaRPr lang="pt-PT" sz="53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2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374D34E-1F28-2D43-81C9-AC3958482F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39" b="3355"/>
          <a:stretch/>
        </p:blipFill>
        <p:spPr>
          <a:xfrm>
            <a:off x="3439597" y="952964"/>
            <a:ext cx="5504567" cy="5905036"/>
          </a:xfrm>
          <a:prstGeom prst="rect">
            <a:avLst/>
          </a:prstGeom>
        </p:spPr>
      </p:pic>
      <p:pic>
        <p:nvPicPr>
          <p:cNvPr id="5" name="Imagem 4" descr="Uma imagem com branco, porcelana&#10;&#10;Descrição gerada automaticamente">
            <a:extLst>
              <a:ext uri="{FF2B5EF4-FFF2-40B4-BE49-F238E27FC236}">
                <a16:creationId xmlns:a16="http://schemas.microsoft.com/office/drawing/2014/main" id="{7EF822FB-917A-334C-971C-B64D3AED2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213" y="1275244"/>
            <a:ext cx="1052659" cy="1052659"/>
          </a:xfrm>
          <a:prstGeom prst="rect">
            <a:avLst/>
          </a:prstGeom>
        </p:spPr>
      </p:pic>
      <p:pic>
        <p:nvPicPr>
          <p:cNvPr id="9" name="Imagem 8" descr="Uma imagem com prato, branco, interior&#10;&#10;Descrição gerada automaticamente">
            <a:extLst>
              <a:ext uri="{FF2B5EF4-FFF2-40B4-BE49-F238E27FC236}">
                <a16:creationId xmlns:a16="http://schemas.microsoft.com/office/drawing/2014/main" id="{CBE3813A-1D8B-C043-88A6-B1DB35FC51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690" y="1301298"/>
            <a:ext cx="1034665" cy="1052659"/>
          </a:xfrm>
          <a:prstGeom prst="rect">
            <a:avLst/>
          </a:prstGeom>
        </p:spPr>
      </p:pic>
      <p:pic>
        <p:nvPicPr>
          <p:cNvPr id="14" name="Imagem 13" descr="Uma imagem com interior, pessoa, branco&#10;&#10;Descrição gerada automaticamente">
            <a:extLst>
              <a:ext uri="{FF2B5EF4-FFF2-40B4-BE49-F238E27FC236}">
                <a16:creationId xmlns:a16="http://schemas.microsoft.com/office/drawing/2014/main" id="{C9AD3DF5-39E6-1745-B928-E3E2AB1EA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9597" y="3186329"/>
            <a:ext cx="1052659" cy="1016671"/>
          </a:xfrm>
          <a:prstGeom prst="rect">
            <a:avLst/>
          </a:prstGeom>
        </p:spPr>
      </p:pic>
      <p:pic>
        <p:nvPicPr>
          <p:cNvPr id="16" name="Imagem 15" descr="Uma imagem com pessoa&#10;&#10;Descrição gerada automaticamente">
            <a:extLst>
              <a:ext uri="{FF2B5EF4-FFF2-40B4-BE49-F238E27FC236}">
                <a16:creationId xmlns:a16="http://schemas.microsoft.com/office/drawing/2014/main" id="{3EBA4EB5-BBBB-8148-973B-6EA1267478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194" y="3168335"/>
            <a:ext cx="1034665" cy="1016671"/>
          </a:xfrm>
          <a:prstGeom prst="rect">
            <a:avLst/>
          </a:prstGeom>
        </p:spPr>
      </p:pic>
      <p:pic>
        <p:nvPicPr>
          <p:cNvPr id="18" name="Imagem 17" descr="Uma imagem com pessoa, interior, sorriso&#10;&#10;Descrição gerada automaticamente">
            <a:extLst>
              <a:ext uri="{FF2B5EF4-FFF2-40B4-BE49-F238E27FC236}">
                <a16:creationId xmlns:a16="http://schemas.microsoft.com/office/drawing/2014/main" id="{D5B66557-D5B8-F740-9D2D-CD7CC4E8E7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9068" y="4904160"/>
            <a:ext cx="1025668" cy="1034665"/>
          </a:xfrm>
          <a:prstGeom prst="rect">
            <a:avLst/>
          </a:prstGeom>
        </p:spPr>
      </p:pic>
      <p:pic>
        <p:nvPicPr>
          <p:cNvPr id="20" name="Imagem 19" descr="Uma imagem com texto, prato, pessoa, branco&#10;&#10;Descrição gerada automaticamente">
            <a:extLst>
              <a:ext uri="{FF2B5EF4-FFF2-40B4-BE49-F238E27FC236}">
                <a16:creationId xmlns:a16="http://schemas.microsoft.com/office/drawing/2014/main" id="{C6269212-AC0B-9C48-9996-EEB8CCF4D7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16367" y="4877027"/>
            <a:ext cx="1025668" cy="1052659"/>
          </a:xfrm>
          <a:prstGeom prst="rect">
            <a:avLst/>
          </a:prstGeom>
        </p:spPr>
      </p:pic>
      <p:pic>
        <p:nvPicPr>
          <p:cNvPr id="22" name="Imagem 21" descr="Uma imagem com prato, pessoa, branco, interior&#10;&#10;Descrição gerada automaticamente">
            <a:extLst>
              <a:ext uri="{FF2B5EF4-FFF2-40B4-BE49-F238E27FC236}">
                <a16:creationId xmlns:a16="http://schemas.microsoft.com/office/drawing/2014/main" id="{667FCBD2-704B-5A46-A2D3-D3B3D106F8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77502" y="4810231"/>
            <a:ext cx="1043662" cy="1043662"/>
          </a:xfrm>
          <a:prstGeom prst="rect">
            <a:avLst/>
          </a:prstGeom>
        </p:spPr>
      </p:pic>
      <p:pic>
        <p:nvPicPr>
          <p:cNvPr id="24" name="Imagem 23" descr="Uma imagem com texto, pessoa, homem&#10;&#10;Descrição gerada automaticamente">
            <a:extLst>
              <a:ext uri="{FF2B5EF4-FFF2-40B4-BE49-F238E27FC236}">
                <a16:creationId xmlns:a16="http://schemas.microsoft.com/office/drawing/2014/main" id="{7F9E8C9F-63BF-4F46-9BD0-65107B96A8E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3072" y="3186329"/>
            <a:ext cx="1034665" cy="998677"/>
          </a:xfrm>
          <a:prstGeom prst="rect">
            <a:avLst/>
          </a:prstGeom>
        </p:spPr>
      </p:pic>
      <p:pic>
        <p:nvPicPr>
          <p:cNvPr id="26" name="Imagem 25" descr="Uma imagem com interior, pessoa, branco&#10;&#10;Descrição gerada automaticamente">
            <a:extLst>
              <a:ext uri="{FF2B5EF4-FFF2-40B4-BE49-F238E27FC236}">
                <a16:creationId xmlns:a16="http://schemas.microsoft.com/office/drawing/2014/main" id="{DABC26F7-AFA9-D74D-AFEC-48F62E0A93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19772" y="4873739"/>
            <a:ext cx="1043662" cy="998677"/>
          </a:xfrm>
          <a:prstGeom prst="rect">
            <a:avLst/>
          </a:prstGeom>
        </p:spPr>
      </p:pic>
      <p:pic>
        <p:nvPicPr>
          <p:cNvPr id="28" name="Imagem 27" descr="Uma imagem com pessoa, prato, interior&#10;&#10;Descrição gerada automaticamente">
            <a:extLst>
              <a:ext uri="{FF2B5EF4-FFF2-40B4-BE49-F238E27FC236}">
                <a16:creationId xmlns:a16="http://schemas.microsoft.com/office/drawing/2014/main" id="{72252B91-A9DA-B641-878D-EE37D4D9A58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74477" y="4865056"/>
            <a:ext cx="1052660" cy="1061657"/>
          </a:xfrm>
          <a:prstGeom prst="rect">
            <a:avLst/>
          </a:prstGeom>
        </p:spPr>
      </p:pic>
      <p:pic>
        <p:nvPicPr>
          <p:cNvPr id="30" name="Imagem 29" descr="Uma imagem com pessoa, homem, interior, branco&#10;&#10;Descrição gerada automaticamente">
            <a:extLst>
              <a:ext uri="{FF2B5EF4-FFF2-40B4-BE49-F238E27FC236}">
                <a16:creationId xmlns:a16="http://schemas.microsoft.com/office/drawing/2014/main" id="{77BB8160-5550-BD4E-9AC8-F088B8F07F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51355" y="3168335"/>
            <a:ext cx="1043662" cy="1007674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69BBFC63-B603-484B-963C-D043788D079B}"/>
              </a:ext>
            </a:extLst>
          </p:cNvPr>
          <p:cNvSpPr txBox="1"/>
          <p:nvPr/>
        </p:nvSpPr>
        <p:spPr>
          <a:xfrm>
            <a:off x="4849961" y="2189403"/>
            <a:ext cx="1130911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GRANDDAD</a:t>
            </a:r>
          </a:p>
        </p:txBody>
      </p:sp>
      <p:sp>
        <p:nvSpPr>
          <p:cNvPr id="33" name="Fita para Cima 32">
            <a:extLst>
              <a:ext uri="{FF2B5EF4-FFF2-40B4-BE49-F238E27FC236}">
                <a16:creationId xmlns:a16="http://schemas.microsoft.com/office/drawing/2014/main" id="{73C2B5A0-4B8D-A540-8D92-E868886841C4}"/>
              </a:ext>
            </a:extLst>
          </p:cNvPr>
          <p:cNvSpPr/>
          <p:nvPr/>
        </p:nvSpPr>
        <p:spPr>
          <a:xfrm>
            <a:off x="4881252" y="1066851"/>
            <a:ext cx="2385327" cy="302781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47A90FD7-69A4-7544-B30D-EAE00C13B260}"/>
              </a:ext>
            </a:extLst>
          </p:cNvPr>
          <p:cNvSpPr txBox="1"/>
          <p:nvPr/>
        </p:nvSpPr>
        <p:spPr>
          <a:xfrm>
            <a:off x="6194310" y="2189403"/>
            <a:ext cx="1130911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GRANDMA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A5BF8997-0AD9-CE43-8518-88C88D2E96C9}"/>
              </a:ext>
            </a:extLst>
          </p:cNvPr>
          <p:cNvSpPr txBox="1"/>
          <p:nvPr/>
        </p:nvSpPr>
        <p:spPr>
          <a:xfrm>
            <a:off x="5461307" y="1083639"/>
            <a:ext cx="1217182" cy="2308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GRANDPARENTS</a:t>
            </a:r>
          </a:p>
        </p:txBody>
      </p:sp>
      <p:sp>
        <p:nvSpPr>
          <p:cNvPr id="37" name="Fita para Cima 36">
            <a:extLst>
              <a:ext uri="{FF2B5EF4-FFF2-40B4-BE49-F238E27FC236}">
                <a16:creationId xmlns:a16="http://schemas.microsoft.com/office/drawing/2014/main" id="{F89A2195-13C6-CF4F-88F8-F45F21F1A1E9}"/>
              </a:ext>
            </a:extLst>
          </p:cNvPr>
          <p:cNvSpPr/>
          <p:nvPr/>
        </p:nvSpPr>
        <p:spPr>
          <a:xfrm>
            <a:off x="3767396" y="3153723"/>
            <a:ext cx="1705922" cy="224041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CD85BF2-F5FE-A54B-A358-2FB2858C7476}"/>
              </a:ext>
            </a:extLst>
          </p:cNvPr>
          <p:cNvSpPr txBox="1"/>
          <p:nvPr/>
        </p:nvSpPr>
        <p:spPr>
          <a:xfrm>
            <a:off x="4136430" y="3135060"/>
            <a:ext cx="960797" cy="2308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PARENTS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BA474C3A-4EFB-E246-809D-54A883457DF0}"/>
              </a:ext>
            </a:extLst>
          </p:cNvPr>
          <p:cNvSpPr txBox="1"/>
          <p:nvPr/>
        </p:nvSpPr>
        <p:spPr>
          <a:xfrm>
            <a:off x="3494098" y="4090870"/>
            <a:ext cx="946175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5AA8F1E6-EA19-2340-B185-5F978854E294}"/>
              </a:ext>
            </a:extLst>
          </p:cNvPr>
          <p:cNvSpPr txBox="1"/>
          <p:nvPr/>
        </p:nvSpPr>
        <p:spPr>
          <a:xfrm>
            <a:off x="4892640" y="4090870"/>
            <a:ext cx="873987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53431DE9-34C7-7D4A-A464-C98F05BC7DB5}"/>
              </a:ext>
            </a:extLst>
          </p:cNvPr>
          <p:cNvSpPr txBox="1"/>
          <p:nvPr/>
        </p:nvSpPr>
        <p:spPr>
          <a:xfrm>
            <a:off x="6412792" y="4078759"/>
            <a:ext cx="829563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AUNT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A5D799DD-287F-D14F-8A7F-70F6CC17A0B2}"/>
              </a:ext>
            </a:extLst>
          </p:cNvPr>
          <p:cNvSpPr txBox="1"/>
          <p:nvPr/>
        </p:nvSpPr>
        <p:spPr>
          <a:xfrm>
            <a:off x="7763009" y="4078759"/>
            <a:ext cx="793595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UNCLE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D6ACE71-D7F0-A045-8B7D-D1D11208AA18}"/>
              </a:ext>
            </a:extLst>
          </p:cNvPr>
          <p:cNvSpPr txBox="1"/>
          <p:nvPr/>
        </p:nvSpPr>
        <p:spPr>
          <a:xfrm>
            <a:off x="6654069" y="5731945"/>
            <a:ext cx="746003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COUSIN</a:t>
            </a: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EDE908DB-EAEB-4D4A-87DC-A60B29B573F6}"/>
              </a:ext>
            </a:extLst>
          </p:cNvPr>
          <p:cNvSpPr txBox="1"/>
          <p:nvPr/>
        </p:nvSpPr>
        <p:spPr>
          <a:xfrm>
            <a:off x="7765192" y="5731945"/>
            <a:ext cx="733718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COUSIN</a:t>
            </a:r>
          </a:p>
        </p:txBody>
      </p:sp>
      <p:sp>
        <p:nvSpPr>
          <p:cNvPr id="47" name="Fita para Cima 46">
            <a:extLst>
              <a:ext uri="{FF2B5EF4-FFF2-40B4-BE49-F238E27FC236}">
                <a16:creationId xmlns:a16="http://schemas.microsoft.com/office/drawing/2014/main" id="{AA4822D4-5205-DB49-B04B-8CE4CE793352}"/>
              </a:ext>
            </a:extLst>
          </p:cNvPr>
          <p:cNvSpPr/>
          <p:nvPr/>
        </p:nvSpPr>
        <p:spPr>
          <a:xfrm>
            <a:off x="6630766" y="3159337"/>
            <a:ext cx="1882886" cy="224041"/>
          </a:xfrm>
          <a:prstGeom prst="ribbon2">
            <a:avLst/>
          </a:prstGeom>
          <a:solidFill>
            <a:schemeClr val="accent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3BE8257A-829F-E742-B826-5B65CF99C88A}"/>
              </a:ext>
            </a:extLst>
          </p:cNvPr>
          <p:cNvSpPr txBox="1"/>
          <p:nvPr/>
        </p:nvSpPr>
        <p:spPr>
          <a:xfrm>
            <a:off x="7090180" y="3128562"/>
            <a:ext cx="960797" cy="2308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9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Wife-husband</a:t>
            </a:r>
            <a:endParaRPr lang="pt-PT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0433453C-17CD-9F4C-9193-EA2E50CCFD21}"/>
              </a:ext>
            </a:extLst>
          </p:cNvPr>
          <p:cNvSpPr txBox="1"/>
          <p:nvPr/>
        </p:nvSpPr>
        <p:spPr>
          <a:xfrm>
            <a:off x="3149944" y="5731945"/>
            <a:ext cx="793885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D4977DE5-EA7A-574B-AC05-512F4194CA9C}"/>
              </a:ext>
            </a:extLst>
          </p:cNvPr>
          <p:cNvSpPr txBox="1"/>
          <p:nvPr/>
        </p:nvSpPr>
        <p:spPr>
          <a:xfrm>
            <a:off x="4225460" y="5731945"/>
            <a:ext cx="761367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3200D08E-0B3A-784B-BC81-E648D6FED647}"/>
              </a:ext>
            </a:extLst>
          </p:cNvPr>
          <p:cNvSpPr txBox="1"/>
          <p:nvPr/>
        </p:nvSpPr>
        <p:spPr>
          <a:xfrm>
            <a:off x="5261757" y="5731945"/>
            <a:ext cx="827557" cy="246221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BROTHER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02436A1B-D7F9-8B41-AA60-3EB312C5BD3B}"/>
              </a:ext>
            </a:extLst>
          </p:cNvPr>
          <p:cNvSpPr txBox="1"/>
          <p:nvPr/>
        </p:nvSpPr>
        <p:spPr>
          <a:xfrm>
            <a:off x="4989687" y="2930174"/>
            <a:ext cx="741434" cy="230832"/>
          </a:xfrm>
          <a:prstGeom prst="rect">
            <a:avLst/>
          </a:prstGeom>
          <a:solidFill>
            <a:schemeClr val="bg1"/>
          </a:solidFill>
          <a:ln w="19050">
            <a:solidFill>
              <a:srgbClr val="99C63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900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90B3B18E-C9F0-5741-B3AD-720551052106}"/>
              </a:ext>
            </a:extLst>
          </p:cNvPr>
          <p:cNvSpPr txBox="1"/>
          <p:nvPr/>
        </p:nvSpPr>
        <p:spPr>
          <a:xfrm>
            <a:off x="6384872" y="2930174"/>
            <a:ext cx="871251" cy="230832"/>
          </a:xfrm>
          <a:prstGeom prst="rect">
            <a:avLst/>
          </a:prstGeom>
          <a:solidFill>
            <a:schemeClr val="bg1"/>
          </a:solidFill>
          <a:ln w="19050">
            <a:solidFill>
              <a:srgbClr val="99C63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900" b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DAUGHTER</a:t>
            </a:r>
          </a:p>
        </p:txBody>
      </p:sp>
      <p:cxnSp>
        <p:nvCxnSpPr>
          <p:cNvPr id="57" name="Conexão Reta 56">
            <a:extLst>
              <a:ext uri="{FF2B5EF4-FFF2-40B4-BE49-F238E27FC236}">
                <a16:creationId xmlns:a16="http://schemas.microsoft.com/office/drawing/2014/main" id="{DF60EFE7-DB5A-764D-88BC-72DE9FFF74DB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5980872" y="1801574"/>
            <a:ext cx="211008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xão Reta 58">
            <a:extLst>
              <a:ext uri="{FF2B5EF4-FFF2-40B4-BE49-F238E27FC236}">
                <a16:creationId xmlns:a16="http://schemas.microsoft.com/office/drawing/2014/main" id="{2E27BBCF-FC50-2844-861A-63441FF9352F}"/>
              </a:ext>
            </a:extLst>
          </p:cNvPr>
          <p:cNvCxnSpPr>
            <a:cxnSpLocks/>
          </p:cNvCxnSpPr>
          <p:nvPr/>
        </p:nvCxnSpPr>
        <p:spPr>
          <a:xfrm flipH="1">
            <a:off x="6069898" y="1827627"/>
            <a:ext cx="16478" cy="84896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xão Reta 61">
            <a:extLst>
              <a:ext uri="{FF2B5EF4-FFF2-40B4-BE49-F238E27FC236}">
                <a16:creationId xmlns:a16="http://schemas.microsoft.com/office/drawing/2014/main" id="{5828227B-9DD6-8A4E-BB9A-DF283E4310D6}"/>
              </a:ext>
            </a:extLst>
          </p:cNvPr>
          <p:cNvCxnSpPr>
            <a:cxnSpLocks/>
          </p:cNvCxnSpPr>
          <p:nvPr/>
        </p:nvCxnSpPr>
        <p:spPr>
          <a:xfrm>
            <a:off x="5360404" y="2703863"/>
            <a:ext cx="1467169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xão Reta 64">
            <a:extLst>
              <a:ext uri="{FF2B5EF4-FFF2-40B4-BE49-F238E27FC236}">
                <a16:creationId xmlns:a16="http://schemas.microsoft.com/office/drawing/2014/main" id="{84EFB945-BAE0-5941-88A2-C4D4656411A0}"/>
              </a:ext>
            </a:extLst>
          </p:cNvPr>
          <p:cNvCxnSpPr>
            <a:cxnSpLocks/>
          </p:cNvCxnSpPr>
          <p:nvPr/>
        </p:nvCxnSpPr>
        <p:spPr>
          <a:xfrm flipH="1">
            <a:off x="5362552" y="2729916"/>
            <a:ext cx="3204" cy="16505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xão Reta 66">
            <a:extLst>
              <a:ext uri="{FF2B5EF4-FFF2-40B4-BE49-F238E27FC236}">
                <a16:creationId xmlns:a16="http://schemas.microsoft.com/office/drawing/2014/main" id="{FFDB0D3E-E3DE-9E42-BF58-942745DC7F0D}"/>
              </a:ext>
            </a:extLst>
          </p:cNvPr>
          <p:cNvCxnSpPr>
            <a:cxnSpLocks/>
          </p:cNvCxnSpPr>
          <p:nvPr/>
        </p:nvCxnSpPr>
        <p:spPr>
          <a:xfrm flipH="1">
            <a:off x="6815903" y="2729916"/>
            <a:ext cx="3204" cy="16505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exão Reta 67">
            <a:extLst>
              <a:ext uri="{FF2B5EF4-FFF2-40B4-BE49-F238E27FC236}">
                <a16:creationId xmlns:a16="http://schemas.microsoft.com/office/drawing/2014/main" id="{177ECD43-B342-7244-B895-842870DDCAE4}"/>
              </a:ext>
            </a:extLst>
          </p:cNvPr>
          <p:cNvCxnSpPr>
            <a:cxnSpLocks/>
          </p:cNvCxnSpPr>
          <p:nvPr/>
        </p:nvCxnSpPr>
        <p:spPr>
          <a:xfrm>
            <a:off x="4491187" y="3709097"/>
            <a:ext cx="35877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exão Reta 69">
            <a:extLst>
              <a:ext uri="{FF2B5EF4-FFF2-40B4-BE49-F238E27FC236}">
                <a16:creationId xmlns:a16="http://schemas.microsoft.com/office/drawing/2014/main" id="{0CDE79B4-36DC-824F-BC9B-A378AC8D1C3A}"/>
              </a:ext>
            </a:extLst>
          </p:cNvPr>
          <p:cNvCxnSpPr>
            <a:cxnSpLocks/>
          </p:cNvCxnSpPr>
          <p:nvPr/>
        </p:nvCxnSpPr>
        <p:spPr>
          <a:xfrm flipH="1">
            <a:off x="4664992" y="3735150"/>
            <a:ext cx="16478" cy="84896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xão Reta 70">
            <a:extLst>
              <a:ext uri="{FF2B5EF4-FFF2-40B4-BE49-F238E27FC236}">
                <a16:creationId xmlns:a16="http://schemas.microsoft.com/office/drawing/2014/main" id="{F22B911F-9AD5-E345-90DD-0C8EED8FEC84}"/>
              </a:ext>
            </a:extLst>
          </p:cNvPr>
          <p:cNvCxnSpPr>
            <a:cxnSpLocks/>
          </p:cNvCxnSpPr>
          <p:nvPr/>
        </p:nvCxnSpPr>
        <p:spPr>
          <a:xfrm>
            <a:off x="7319166" y="3709097"/>
            <a:ext cx="358774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xão Reta 71">
            <a:extLst>
              <a:ext uri="{FF2B5EF4-FFF2-40B4-BE49-F238E27FC236}">
                <a16:creationId xmlns:a16="http://schemas.microsoft.com/office/drawing/2014/main" id="{606C7D31-176B-964C-ADE7-681AFE419F59}"/>
              </a:ext>
            </a:extLst>
          </p:cNvPr>
          <p:cNvCxnSpPr>
            <a:cxnSpLocks/>
          </p:cNvCxnSpPr>
          <p:nvPr/>
        </p:nvCxnSpPr>
        <p:spPr>
          <a:xfrm flipH="1">
            <a:off x="7492971" y="3735150"/>
            <a:ext cx="16478" cy="848961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xão Reta 72">
            <a:extLst>
              <a:ext uri="{FF2B5EF4-FFF2-40B4-BE49-F238E27FC236}">
                <a16:creationId xmlns:a16="http://schemas.microsoft.com/office/drawing/2014/main" id="{6480863A-48D9-2D40-8247-1F36A3C18EF5}"/>
              </a:ext>
            </a:extLst>
          </p:cNvPr>
          <p:cNvCxnSpPr>
            <a:cxnSpLocks/>
          </p:cNvCxnSpPr>
          <p:nvPr/>
        </p:nvCxnSpPr>
        <p:spPr>
          <a:xfrm>
            <a:off x="3600807" y="4611385"/>
            <a:ext cx="2121095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exão Reta 75">
            <a:extLst>
              <a:ext uri="{FF2B5EF4-FFF2-40B4-BE49-F238E27FC236}">
                <a16:creationId xmlns:a16="http://schemas.microsoft.com/office/drawing/2014/main" id="{8B6EB436-4EA9-5049-B896-7C9BB5DBE3D6}"/>
              </a:ext>
            </a:extLst>
          </p:cNvPr>
          <p:cNvCxnSpPr>
            <a:cxnSpLocks/>
          </p:cNvCxnSpPr>
          <p:nvPr/>
        </p:nvCxnSpPr>
        <p:spPr>
          <a:xfrm>
            <a:off x="7027070" y="4611386"/>
            <a:ext cx="1023907" cy="0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exão Reta 78">
            <a:extLst>
              <a:ext uri="{FF2B5EF4-FFF2-40B4-BE49-F238E27FC236}">
                <a16:creationId xmlns:a16="http://schemas.microsoft.com/office/drawing/2014/main" id="{9664F1C2-FA64-1E4E-B77C-BA61587C0F39}"/>
              </a:ext>
            </a:extLst>
          </p:cNvPr>
          <p:cNvCxnSpPr>
            <a:cxnSpLocks/>
          </p:cNvCxnSpPr>
          <p:nvPr/>
        </p:nvCxnSpPr>
        <p:spPr>
          <a:xfrm flipH="1">
            <a:off x="3600364" y="4643495"/>
            <a:ext cx="3204" cy="16505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xão Reta 79">
            <a:extLst>
              <a:ext uri="{FF2B5EF4-FFF2-40B4-BE49-F238E27FC236}">
                <a16:creationId xmlns:a16="http://schemas.microsoft.com/office/drawing/2014/main" id="{C8847CC9-E95E-244D-B0BD-CE1205E71611}"/>
              </a:ext>
            </a:extLst>
          </p:cNvPr>
          <p:cNvCxnSpPr>
            <a:cxnSpLocks/>
          </p:cNvCxnSpPr>
          <p:nvPr/>
        </p:nvCxnSpPr>
        <p:spPr>
          <a:xfrm flipH="1">
            <a:off x="4660099" y="4643495"/>
            <a:ext cx="3204" cy="16505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xão Reta 80">
            <a:extLst>
              <a:ext uri="{FF2B5EF4-FFF2-40B4-BE49-F238E27FC236}">
                <a16:creationId xmlns:a16="http://schemas.microsoft.com/office/drawing/2014/main" id="{CDF1BCE3-08A8-2849-93D9-17C928949DE5}"/>
              </a:ext>
            </a:extLst>
          </p:cNvPr>
          <p:cNvCxnSpPr>
            <a:cxnSpLocks/>
          </p:cNvCxnSpPr>
          <p:nvPr/>
        </p:nvCxnSpPr>
        <p:spPr>
          <a:xfrm flipH="1">
            <a:off x="5707723" y="4643495"/>
            <a:ext cx="3204" cy="16505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xão Reta 81">
            <a:extLst>
              <a:ext uri="{FF2B5EF4-FFF2-40B4-BE49-F238E27FC236}">
                <a16:creationId xmlns:a16="http://schemas.microsoft.com/office/drawing/2014/main" id="{D78BCA8D-B440-1544-B635-AE60106020A1}"/>
              </a:ext>
            </a:extLst>
          </p:cNvPr>
          <p:cNvCxnSpPr>
            <a:cxnSpLocks/>
          </p:cNvCxnSpPr>
          <p:nvPr/>
        </p:nvCxnSpPr>
        <p:spPr>
          <a:xfrm flipH="1">
            <a:off x="7033905" y="4643495"/>
            <a:ext cx="3204" cy="16505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xão Reta 82">
            <a:extLst>
              <a:ext uri="{FF2B5EF4-FFF2-40B4-BE49-F238E27FC236}">
                <a16:creationId xmlns:a16="http://schemas.microsoft.com/office/drawing/2014/main" id="{D083B0CA-996D-8D44-BB5A-95548A0F0207}"/>
              </a:ext>
            </a:extLst>
          </p:cNvPr>
          <p:cNvCxnSpPr>
            <a:cxnSpLocks/>
          </p:cNvCxnSpPr>
          <p:nvPr/>
        </p:nvCxnSpPr>
        <p:spPr>
          <a:xfrm flipH="1">
            <a:off x="8027028" y="4643495"/>
            <a:ext cx="3204" cy="165056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71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00"/>
                            </p:stCondLst>
                            <p:childTnLst>
                              <p:par>
                                <p:cTn id="1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500"/>
                            </p:stCondLst>
                            <p:childTnLst>
                              <p:par>
                                <p:cTn id="1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"/>
                            </p:stCondLst>
                            <p:childTnLst>
                              <p:par>
                                <p:cTn id="2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00"/>
                            </p:stCondLst>
                            <p:childTnLst>
                              <p:par>
                                <p:cTn id="2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500"/>
                            </p:stCondLst>
                            <p:childTnLst>
                              <p:par>
                                <p:cTn id="2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00"/>
                            </p:stCondLst>
                            <p:childTnLst>
                              <p:par>
                                <p:cTn id="2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000"/>
                            </p:stCondLst>
                            <p:childTnLst>
                              <p:par>
                                <p:cTn id="2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34" grpId="0" animBg="1"/>
      <p:bldP spid="35" grpId="0"/>
      <p:bldP spid="37" grpId="0" animBg="1"/>
      <p:bldP spid="38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 animBg="1"/>
      <p:bldP spid="50" grpId="0" animBg="1"/>
      <p:bldP spid="51" grpId="0" animBg="1"/>
      <p:bldP spid="52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9054"/>
            <a:ext cx="9144000" cy="1483940"/>
          </a:xfrm>
        </p:spPr>
        <p:txBody>
          <a:bodyPr>
            <a:noAutofit/>
          </a:bodyPr>
          <a:lstStyle/>
          <a:p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Family</a:t>
            </a:r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Members</a:t>
            </a:r>
            <a:endParaRPr lang="pt-PT" sz="53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0148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22</Words>
  <Application>Microsoft Office PowerPoint</Application>
  <PresentationFormat>Ecrã Panorâmico</PresentationFormat>
  <Paragraphs>19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Nogueira</dc:creator>
  <cp:lastModifiedBy>Sandra Domingos</cp:lastModifiedBy>
  <cp:revision>19</cp:revision>
  <dcterms:created xsi:type="dcterms:W3CDTF">2021-03-15T15:17:11Z</dcterms:created>
  <dcterms:modified xsi:type="dcterms:W3CDTF">2021-09-10T16:28:52Z</dcterms:modified>
</cp:coreProperties>
</file>