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C6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113"/>
    <p:restoredTop sz="94694"/>
  </p:normalViewPr>
  <p:slideViewPr>
    <p:cSldViewPr snapToGrid="0" snapToObjects="1">
      <p:cViewPr varScale="1">
        <p:scale>
          <a:sx n="108" d="100"/>
          <a:sy n="108" d="100"/>
        </p:scale>
        <p:origin x="12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6F896E-1F42-944D-B6F0-EFEAB3D2C1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F808901-5AB7-C642-8F88-EF75C749173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PT"/>
              <a:t>Clique para editar o estilo de subtítulo do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6238E13-2EDE-4140-A596-D63C4888FD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799DC27D-F3A1-1E46-8389-520FEB21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ED0FA6B2-3B17-3440-873D-D39106107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781144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B68394-D655-5B43-B140-70EF2E8EE6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A72ADB87-9B17-3E41-93E5-5C6F2BF8C5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EFD6EEC7-33CA-1342-9CCE-422AA4199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A2754E28-88B7-A442-BDD0-C9F144B89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3BCD3FC-CA7B-5B46-AA8D-69AAF0A5CF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639572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3592174-D109-0B42-8698-ABD68F98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ABC4888B-7E0F-7041-9597-FE18CFC11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C58E269C-C749-5E4C-B719-985F42E6B3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9EDB3584-A6F7-1349-856C-CC1EAB25B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3C24AFDA-D977-B04D-ABC5-571474E0E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752030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A69ED1-EDCA-4946-91C9-EB648A6053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4B8BE2FA-11A5-8D48-886E-F3723197D6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F93A71FD-0C7C-4946-93E8-4F717472EDA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83A7F6F8-112D-EF4C-A906-2733E26405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01048BB-F67D-B441-B1ED-AFC4C52A8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B57B13C-CFC1-EF45-819E-157949C13C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4176732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731FBA8-4A36-B442-8F2F-AC2A86FF16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BBF5686A-51A6-B547-9929-7169F99B77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4" name="Marcador de Posição de Conteúdo 3">
            <a:extLst>
              <a:ext uri="{FF2B5EF4-FFF2-40B4-BE49-F238E27FC236}">
                <a16:creationId xmlns:a16="http://schemas.microsoft.com/office/drawing/2014/main" id="{A5FE436B-9EA5-834B-B05A-75FDE8DE615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5" name="Marcador de Posição do Texto 4">
            <a:extLst>
              <a:ext uri="{FF2B5EF4-FFF2-40B4-BE49-F238E27FC236}">
                <a16:creationId xmlns:a16="http://schemas.microsoft.com/office/drawing/2014/main" id="{4890F282-25B4-D847-9905-CA7119D2A6E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6" name="Marcador de Posição de Conteúdo 5">
            <a:extLst>
              <a:ext uri="{FF2B5EF4-FFF2-40B4-BE49-F238E27FC236}">
                <a16:creationId xmlns:a16="http://schemas.microsoft.com/office/drawing/2014/main" id="{1E1C62DA-910F-6F42-B033-3751C5028F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7" name="Marcador de Posição da Data 6">
            <a:extLst>
              <a:ext uri="{FF2B5EF4-FFF2-40B4-BE49-F238E27FC236}">
                <a16:creationId xmlns:a16="http://schemas.microsoft.com/office/drawing/2014/main" id="{68BD69D8-8644-CA4A-ADD1-899C855239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8" name="Marcador de Posição do Rodapé 7">
            <a:extLst>
              <a:ext uri="{FF2B5EF4-FFF2-40B4-BE49-F238E27FC236}">
                <a16:creationId xmlns:a16="http://schemas.microsoft.com/office/drawing/2014/main" id="{A9B0F055-7E48-0148-A540-131D18581C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>
            <a:extLst>
              <a:ext uri="{FF2B5EF4-FFF2-40B4-BE49-F238E27FC236}">
                <a16:creationId xmlns:a16="http://schemas.microsoft.com/office/drawing/2014/main" id="{1B3A347F-6D24-2A4C-953A-0ED1691E3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614567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94BB3A6-D384-F441-AF74-AE0FDBFFB3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Data 2">
            <a:extLst>
              <a:ext uri="{FF2B5EF4-FFF2-40B4-BE49-F238E27FC236}">
                <a16:creationId xmlns:a16="http://schemas.microsoft.com/office/drawing/2014/main" id="{23C66C19-75A4-6247-B19B-4E6128325F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4" name="Marcador de Posição do Rodapé 3">
            <a:extLst>
              <a:ext uri="{FF2B5EF4-FFF2-40B4-BE49-F238E27FC236}">
                <a16:creationId xmlns:a16="http://schemas.microsoft.com/office/drawing/2014/main" id="{94BBA8E4-CD17-EA40-9632-EA9731762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>
            <a:extLst>
              <a:ext uri="{FF2B5EF4-FFF2-40B4-BE49-F238E27FC236}">
                <a16:creationId xmlns:a16="http://schemas.microsoft.com/office/drawing/2014/main" id="{B46BA095-00FF-F844-9F82-6636C6622E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5854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>
            <a:extLst>
              <a:ext uri="{FF2B5EF4-FFF2-40B4-BE49-F238E27FC236}">
                <a16:creationId xmlns:a16="http://schemas.microsoft.com/office/drawing/2014/main" id="{CC9D27B6-43D7-804F-AD1D-40068615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3" name="Marcador de Posição do Rodapé 2">
            <a:extLst>
              <a:ext uri="{FF2B5EF4-FFF2-40B4-BE49-F238E27FC236}">
                <a16:creationId xmlns:a16="http://schemas.microsoft.com/office/drawing/2014/main" id="{B8CCAC8E-5325-A54A-9C79-9339FB92A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>
            <a:extLst>
              <a:ext uri="{FF2B5EF4-FFF2-40B4-BE49-F238E27FC236}">
                <a16:creationId xmlns:a16="http://schemas.microsoft.com/office/drawing/2014/main" id="{62E57839-80D0-2944-8610-9EF718955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69046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92C136-1D08-7C41-81BC-B6ACF82DBE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Conteúdo 2">
            <a:extLst>
              <a:ext uri="{FF2B5EF4-FFF2-40B4-BE49-F238E27FC236}">
                <a16:creationId xmlns:a16="http://schemas.microsoft.com/office/drawing/2014/main" id="{754A107D-220C-594E-9EF6-1745591339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EF386384-98D2-D14A-B8F2-8C6B3D69A5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2E995C85-5F20-0345-B2B8-DB1C108B8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F3F04CBE-07B5-784A-90D5-9DDCE3883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CCD67C8A-51A7-BA4B-A3E8-4957E895BD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777274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D7EB75-E2DD-354A-B65D-90C2AF6E9E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a Imagem 2">
            <a:extLst>
              <a:ext uri="{FF2B5EF4-FFF2-40B4-BE49-F238E27FC236}">
                <a16:creationId xmlns:a16="http://schemas.microsoft.com/office/drawing/2014/main" id="{E081CABB-B445-5244-9290-0EB66EAB46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>
            <a:extLst>
              <a:ext uri="{FF2B5EF4-FFF2-40B4-BE49-F238E27FC236}">
                <a16:creationId xmlns:a16="http://schemas.microsoft.com/office/drawing/2014/main" id="{0776E80E-8E84-7A49-AF49-4ED0F104DA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PT"/>
              <a:t>Clique para editar os estilos do texto de Modelo Global</a:t>
            </a:r>
          </a:p>
        </p:txBody>
      </p:sp>
      <p:sp>
        <p:nvSpPr>
          <p:cNvPr id="5" name="Marcador de Posição da Data 4">
            <a:extLst>
              <a:ext uri="{FF2B5EF4-FFF2-40B4-BE49-F238E27FC236}">
                <a16:creationId xmlns:a16="http://schemas.microsoft.com/office/drawing/2014/main" id="{0BEA0E15-B062-F14F-8CCA-A4ED6D426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6" name="Marcador de Posição do Rodapé 5">
            <a:extLst>
              <a:ext uri="{FF2B5EF4-FFF2-40B4-BE49-F238E27FC236}">
                <a16:creationId xmlns:a16="http://schemas.microsoft.com/office/drawing/2014/main" id="{ADF6029A-D8B1-7343-A2C2-8C59AA145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>
            <a:extLst>
              <a:ext uri="{FF2B5EF4-FFF2-40B4-BE49-F238E27FC236}">
                <a16:creationId xmlns:a16="http://schemas.microsoft.com/office/drawing/2014/main" id="{825009C8-25F5-2B4F-ADD9-4053B70E3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840974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B484D0-0DE0-F44E-9B2A-8994173C9C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A5CD4F84-F73A-314D-B18A-9086E865D6F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D578BD67-F514-D841-85B1-A75A674BBC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862329E3-A66D-7945-B49F-D5954292D8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2E29DC42-5365-D149-A7B9-F22557AAEC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7680811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065F4555-425E-8D46-8232-46C4F94AAF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e Texto Vertical 2">
            <a:extLst>
              <a:ext uri="{FF2B5EF4-FFF2-40B4-BE49-F238E27FC236}">
                <a16:creationId xmlns:a16="http://schemas.microsoft.com/office/drawing/2014/main" id="{51D38F74-5E54-694D-BC4B-BB1B7CD9F8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1FDD862B-18E8-5145-883B-E85545925A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4BCA347F-2332-E04B-845B-3F49346FD9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1A2B05F2-9E71-DE46-9802-BD733BAA8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51367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>
            <a:extLst>
              <a:ext uri="{FF2B5EF4-FFF2-40B4-BE49-F238E27FC236}">
                <a16:creationId xmlns:a16="http://schemas.microsoft.com/office/drawing/2014/main" id="{3BD41DF8-17B7-0E48-8D2F-777D26CCB2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/>
              <a:t>Clique para editar o estilo de título do Modelo Global</a:t>
            </a:r>
          </a:p>
        </p:txBody>
      </p:sp>
      <p:sp>
        <p:nvSpPr>
          <p:cNvPr id="3" name="Marcador de Posição do Texto 2">
            <a:extLst>
              <a:ext uri="{FF2B5EF4-FFF2-40B4-BE49-F238E27FC236}">
                <a16:creationId xmlns:a16="http://schemas.microsoft.com/office/drawing/2014/main" id="{2B98CFF4-27E2-CE4F-8604-0E5AD5D763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4" name="Marcador de Posição da Data 3">
            <a:extLst>
              <a:ext uri="{FF2B5EF4-FFF2-40B4-BE49-F238E27FC236}">
                <a16:creationId xmlns:a16="http://schemas.microsoft.com/office/drawing/2014/main" id="{7053BE7D-1355-9243-9FC1-3B3FD94FF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4D3787-07E7-DB4D-AB33-081F632085B1}" type="datetimeFigureOut">
              <a:rPr lang="pt-PT" smtClean="0"/>
              <a:t>10/09/2021</a:t>
            </a:fld>
            <a:endParaRPr lang="pt-PT"/>
          </a:p>
        </p:txBody>
      </p:sp>
      <p:sp>
        <p:nvSpPr>
          <p:cNvPr id="5" name="Marcador de Posição do Rodapé 4">
            <a:extLst>
              <a:ext uri="{FF2B5EF4-FFF2-40B4-BE49-F238E27FC236}">
                <a16:creationId xmlns:a16="http://schemas.microsoft.com/office/drawing/2014/main" id="{BC54D39A-DF44-0647-AED8-C6F3330589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>
            <a:extLst>
              <a:ext uri="{FF2B5EF4-FFF2-40B4-BE49-F238E27FC236}">
                <a16:creationId xmlns:a16="http://schemas.microsoft.com/office/drawing/2014/main" id="{6B15BF53-64C8-174A-86A4-32A61814DF1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C6C9EC-6364-F749-9601-DFBFB65606A1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2385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ti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t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t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t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399908-88FA-6D4C-AD27-88B2F17E5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6308"/>
            <a:ext cx="9144000" cy="2176686"/>
          </a:xfrm>
        </p:spPr>
        <p:txBody>
          <a:bodyPr>
            <a:noAutofit/>
          </a:bodyPr>
          <a:lstStyle/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Feelings </a:t>
            </a:r>
          </a:p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&amp;</a:t>
            </a:r>
          </a:p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character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adjectives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502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m diferente, muitos, diversos, coberto&#10;&#10;Descrição gerada automaticamente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381" t="12968" r="71106" b="69681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 descr="Uma imagem com diferente, muitos, diversos, coberto&#10;&#10;Descrição gerada automaticamente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998" t="12971" r="48489" b="69678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3883067" y="2248944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afraid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987439" y="4020854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brave</a:t>
            </a:r>
          </a:p>
        </p:txBody>
      </p:sp>
      <p:sp>
        <p:nvSpPr>
          <p:cNvPr id="13" name="Subtítulo 2">
            <a:extLst>
              <a:ext uri="{FF2B5EF4-FFF2-40B4-BE49-F238E27FC236}">
                <a16:creationId xmlns:a16="http://schemas.microsoft.com/office/drawing/2014/main" id="{021A479D-9F22-E14F-9F42-3EA8D7FCBB91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1713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488" b="488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9" b="409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3921613" y="4650883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clever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956123" y="2242158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angry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38E10B96-9242-3A40-A67F-72AF85CEEB5D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5258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6" b="116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2" b="222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3952928" y="3050101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bored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361137" y="4549802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patient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9D0AC36-81ED-264B-BB82-AA31B8133A57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375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88" b="388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63" r="963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3918151" y="5095557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cool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492660" y="3198167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friendly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06732900-B03B-134B-9E22-B8BB5C836148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8595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806" r="3806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42" b="442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4012096" y="2308516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funny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620802" y="4087820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happy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AAFCC9F4-0889-594F-BB8E-7C16CDFC251A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5243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8" b="238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222" b="222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4268879" y="4199946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kind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645854" y="2019627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lucky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76B26B02-7FC2-FE42-B5A4-5D86C30E9DF9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720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2" b="312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39" b="39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4020710" y="2327305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polite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464227" y="4334032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sad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26BE163-D296-5F46-A5B3-38EACD0E8856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368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8D8D7BCF-9E49-5446-AAA1-35D2734EF0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38" b="238"/>
          <a:stretch/>
        </p:blipFill>
        <p:spPr>
          <a:xfrm rot="21394809">
            <a:off x="854137" y="1636537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47EB45A-E6DA-CD43-B0E5-6A4524C963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17" b="517"/>
          <a:stretch/>
        </p:blipFill>
        <p:spPr>
          <a:xfrm rot="206539">
            <a:off x="7424038" y="1505952"/>
            <a:ext cx="3655227" cy="4599295"/>
          </a:xfrm>
          <a:prstGeom prst="rect">
            <a:avLst/>
          </a:prstGeom>
          <a:ln w="19050">
            <a:solidFill>
              <a:srgbClr val="99C63D"/>
            </a:solidFill>
          </a:ln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2FB708E4-3BE8-5D48-A57B-1D29A6624519}"/>
              </a:ext>
            </a:extLst>
          </p:cNvPr>
          <p:cNvSpPr txBox="1"/>
          <p:nvPr/>
        </p:nvSpPr>
        <p:spPr>
          <a:xfrm>
            <a:off x="4077094" y="5326390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strong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4313FB11-A823-5C46-86B1-D35414418C2B}"/>
              </a:ext>
            </a:extLst>
          </p:cNvPr>
          <p:cNvSpPr txBox="1"/>
          <p:nvPr/>
        </p:nvSpPr>
        <p:spPr>
          <a:xfrm>
            <a:off x="5602013" y="2549073"/>
            <a:ext cx="2299647" cy="461665"/>
          </a:xfrm>
          <a:prstGeom prst="rect">
            <a:avLst/>
          </a:prstGeom>
          <a:solidFill>
            <a:srgbClr val="99C63D"/>
          </a:solidFill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worried</a:t>
            </a:r>
            <a:endParaRPr lang="pt-PT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ubtítulo 2">
            <a:extLst>
              <a:ext uri="{FF2B5EF4-FFF2-40B4-BE49-F238E27FC236}">
                <a16:creationId xmlns:a16="http://schemas.microsoft.com/office/drawing/2014/main" id="{8F685046-69E9-6E43-A5CA-1DC85D87436D}"/>
              </a:ext>
            </a:extLst>
          </p:cNvPr>
          <p:cNvSpPr txBox="1">
            <a:spLocks/>
          </p:cNvSpPr>
          <p:nvPr/>
        </p:nvSpPr>
        <p:spPr>
          <a:xfrm>
            <a:off x="8498910" y="520628"/>
            <a:ext cx="3422812" cy="4176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Feelings &amp;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</a:t>
            </a:r>
            <a:r>
              <a:rPr lang="pt-PT" sz="1600" b="1" i="1" dirty="0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600" b="1" i="1" dirty="0" err="1">
                <a:solidFill>
                  <a:srgbClr val="99C63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adjectives</a:t>
            </a:r>
            <a:endParaRPr lang="pt-PT" sz="1600" b="1" i="1" dirty="0">
              <a:solidFill>
                <a:srgbClr val="99C63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148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38399908-88FA-6D4C-AD27-88B2F17E50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9799E602-AB91-404E-AA24-DBE6EDFDEC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776308"/>
            <a:ext cx="9144000" cy="2176686"/>
          </a:xfrm>
        </p:spPr>
        <p:txBody>
          <a:bodyPr>
            <a:noAutofit/>
          </a:bodyPr>
          <a:lstStyle/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Feelings </a:t>
            </a:r>
          </a:p>
          <a:p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&amp;</a:t>
            </a:r>
          </a:p>
          <a:p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character</a:t>
            </a:r>
            <a:r>
              <a:rPr lang="pt-PT" sz="5300" b="1" i="1" dirty="0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 </a:t>
            </a:r>
            <a:r>
              <a:rPr lang="pt-PT" sz="5300" b="1" i="1" dirty="0" err="1">
                <a:solidFill>
                  <a:srgbClr val="99C63D"/>
                </a:solidFill>
                <a:latin typeface="Arial Black" panose="020B0604020202020204" pitchFamily="34" charset="0"/>
                <a:cs typeface="Arial Black" panose="020B0604020202020204" pitchFamily="34" charset="0"/>
              </a:rPr>
              <a:t>adjectives</a:t>
            </a:r>
            <a:endParaRPr lang="pt-PT" sz="5300" b="1" i="1" dirty="0">
              <a:solidFill>
                <a:srgbClr val="99C63D"/>
              </a:solidFill>
              <a:latin typeface="Arial Black" panose="020B0604020202020204" pitchFamily="34" charset="0"/>
              <a:cs typeface="Arial Black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085960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56</Words>
  <Application>Microsoft Office PowerPoint</Application>
  <PresentationFormat>Ecrã Panorâmico</PresentationFormat>
  <Paragraphs>30</Paragraphs>
  <Slides>10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Susana Nogueira</dc:creator>
  <cp:lastModifiedBy>Sandra Domingos</cp:lastModifiedBy>
  <cp:revision>11</cp:revision>
  <dcterms:created xsi:type="dcterms:W3CDTF">2021-03-15T15:17:11Z</dcterms:created>
  <dcterms:modified xsi:type="dcterms:W3CDTF">2021-09-10T16:53:11Z</dcterms:modified>
</cp:coreProperties>
</file>