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341" r:id="rId2"/>
    <p:sldId id="411" r:id="rId3"/>
    <p:sldId id="412" r:id="rId4"/>
    <p:sldId id="413" r:id="rId5"/>
    <p:sldId id="414" r:id="rId6"/>
    <p:sldId id="415" r:id="rId7"/>
    <p:sldId id="416" r:id="rId8"/>
    <p:sldId id="435" r:id="rId9"/>
    <p:sldId id="417" r:id="rId10"/>
    <p:sldId id="418" r:id="rId11"/>
    <p:sldId id="419" r:id="rId12"/>
    <p:sldId id="421" r:id="rId13"/>
    <p:sldId id="431" r:id="rId14"/>
    <p:sldId id="436" r:id="rId15"/>
    <p:sldId id="424" r:id="rId16"/>
    <p:sldId id="437" r:id="rId17"/>
    <p:sldId id="381" r:id="rId18"/>
    <p:sldId id="425" r:id="rId19"/>
    <p:sldId id="426" r:id="rId20"/>
    <p:sldId id="427" r:id="rId21"/>
  </p:sldIdLst>
  <p:sldSz cx="9144000" cy="6858000" type="screen4x3"/>
  <p:notesSz cx="6858000" cy="9144000"/>
  <p:custDataLst>
    <p:tags r:id="rId23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anessa Esteves" initials="" lastIdx="11" clrIdx="0"/>
  <p:cmAuthor id="1" name="Claudia Abreu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5792B6-F7C3-4EA4-8D31-03976442F94F}" v="298" dt="2018-11-06T14:01:45.317"/>
  </p1510:revLst>
</p1510:revInfo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Estilo Claro 3 - Destaqu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Destaqu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8" y="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Carreira" userId="7c423f2a-05bd-4d7e-9c04-1273b06e625b" providerId="ADAL" clId="{3F5792B6-F7C3-4EA4-8D31-03976442F94F}"/>
    <pc:docChg chg="undo custSel modSld">
      <pc:chgData name="Pedro Carreira" userId="7c423f2a-05bd-4d7e-9c04-1273b06e625b" providerId="ADAL" clId="{3F5792B6-F7C3-4EA4-8D31-03976442F94F}" dt="2018-11-06T14:01:45.317" v="297" actId="20577"/>
      <pc:docMkLst>
        <pc:docMk/>
      </pc:docMkLst>
      <pc:sldChg chg="addSp delSp modSp">
        <pc:chgData name="Pedro Carreira" userId="7c423f2a-05bd-4d7e-9c04-1273b06e625b" providerId="ADAL" clId="{3F5792B6-F7C3-4EA4-8D31-03976442F94F}" dt="2018-11-05T17:08:56.620" v="48" actId="122"/>
        <pc:sldMkLst>
          <pc:docMk/>
          <pc:sldMk cId="2046893860" sldId="341"/>
        </pc:sldMkLst>
        <pc:spChg chg="mod">
          <ac:chgData name="Pedro Carreira" userId="7c423f2a-05bd-4d7e-9c04-1273b06e625b" providerId="ADAL" clId="{3F5792B6-F7C3-4EA4-8D31-03976442F94F}" dt="2018-11-05T17:08:49.807" v="45" actId="14100"/>
          <ac:spMkLst>
            <pc:docMk/>
            <pc:sldMk cId="2046893860" sldId="341"/>
            <ac:spMk id="4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08:56.620" v="48" actId="122"/>
          <ac:spMkLst>
            <pc:docMk/>
            <pc:sldMk cId="2046893860" sldId="341"/>
            <ac:spMk id="6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04:49.396" v="26" actId="1076"/>
          <ac:spMkLst>
            <pc:docMk/>
            <pc:sldMk cId="2046893860" sldId="341"/>
            <ac:spMk id="7" creationId="{00000000-0000-0000-0000-000000000000}"/>
          </ac:spMkLst>
        </pc:spChg>
        <pc:picChg chg="add del mod">
          <ac:chgData name="Pedro Carreira" userId="7c423f2a-05bd-4d7e-9c04-1273b06e625b" providerId="ADAL" clId="{3F5792B6-F7C3-4EA4-8D31-03976442F94F}" dt="2018-11-05T17:04:33.174" v="22" actId="14100"/>
          <ac:picMkLst>
            <pc:docMk/>
            <pc:sldMk cId="2046893860" sldId="341"/>
            <ac:picMk id="5" creationId="{00000000-0000-0000-0000-000000000000}"/>
          </ac:picMkLst>
        </pc:picChg>
        <pc:picChg chg="mod">
          <ac:chgData name="Pedro Carreira" userId="7c423f2a-05bd-4d7e-9c04-1273b06e625b" providerId="ADAL" clId="{3F5792B6-F7C3-4EA4-8D31-03976442F94F}" dt="2018-11-05T17:08:28.071" v="40" actId="1076"/>
          <ac:picMkLst>
            <pc:docMk/>
            <pc:sldMk cId="2046893860" sldId="341"/>
            <ac:picMk id="8" creationId="{00000000-0000-0000-0000-000000000000}"/>
          </ac:picMkLst>
        </pc:picChg>
      </pc:sldChg>
      <pc:sldChg chg="modSp">
        <pc:chgData name="Pedro Carreira" userId="7c423f2a-05bd-4d7e-9c04-1273b06e625b" providerId="ADAL" clId="{3F5792B6-F7C3-4EA4-8D31-03976442F94F}" dt="2018-11-05T17:18:13.522" v="231" actId="1076"/>
        <pc:sldMkLst>
          <pc:docMk/>
          <pc:sldMk cId="2905623147" sldId="381"/>
        </pc:sldMkLst>
        <pc:spChg chg="mod">
          <ac:chgData name="Pedro Carreira" userId="7c423f2a-05bd-4d7e-9c04-1273b06e625b" providerId="ADAL" clId="{3F5792B6-F7C3-4EA4-8D31-03976442F94F}" dt="2018-11-05T17:17:58.662" v="218" actId="1076"/>
          <ac:spMkLst>
            <pc:docMk/>
            <pc:sldMk cId="2905623147" sldId="381"/>
            <ac:spMk id="5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8:00.959" v="219" actId="1076"/>
          <ac:spMkLst>
            <pc:docMk/>
            <pc:sldMk cId="2905623147" sldId="381"/>
            <ac:spMk id="15" creationId="{00000000-0000-0000-0000-000000000000}"/>
          </ac:spMkLst>
        </pc:spChg>
        <pc:picChg chg="mod">
          <ac:chgData name="Pedro Carreira" userId="7c423f2a-05bd-4d7e-9c04-1273b06e625b" providerId="ADAL" clId="{3F5792B6-F7C3-4EA4-8D31-03976442F94F}" dt="2018-11-05T17:18:13.522" v="231" actId="1076"/>
          <ac:picMkLst>
            <pc:docMk/>
            <pc:sldMk cId="2905623147" sldId="381"/>
            <ac:picMk id="9" creationId="{00000000-0000-0000-0000-000000000000}"/>
          </ac:picMkLst>
        </pc:picChg>
      </pc:sldChg>
      <pc:sldChg chg="modSp">
        <pc:chgData name="Pedro Carreira" userId="7c423f2a-05bd-4d7e-9c04-1273b06e625b" providerId="ADAL" clId="{3F5792B6-F7C3-4EA4-8D31-03976442F94F}" dt="2018-11-06T13:56:25.665" v="263" actId="20577"/>
        <pc:sldMkLst>
          <pc:docMk/>
          <pc:sldMk cId="889886475" sldId="411"/>
        </pc:sldMkLst>
        <pc:spChg chg="mod">
          <ac:chgData name="Pedro Carreira" userId="7c423f2a-05bd-4d7e-9c04-1273b06e625b" providerId="ADAL" clId="{3F5792B6-F7C3-4EA4-8D31-03976442F94F}" dt="2018-11-06T13:56:25.665" v="263" actId="20577"/>
          <ac:spMkLst>
            <pc:docMk/>
            <pc:sldMk cId="889886475" sldId="411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09:52.420" v="65" actId="14100"/>
          <ac:spMkLst>
            <pc:docMk/>
            <pc:sldMk cId="889886475" sldId="411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09:08.261" v="49" actId="1036"/>
          <ac:cxnSpMkLst>
            <pc:docMk/>
            <pc:sldMk cId="889886475" sldId="411"/>
            <ac:cxnSpMk id="22" creationId="{00000000-0000-0000-0000-000000000000}"/>
          </ac:cxnSpMkLst>
        </pc:cxnChg>
      </pc:sldChg>
      <pc:sldChg chg="addSp delSp modSp">
        <pc:chgData name="Pedro Carreira" userId="7c423f2a-05bd-4d7e-9c04-1273b06e625b" providerId="ADAL" clId="{3F5792B6-F7C3-4EA4-8D31-03976442F94F}" dt="2018-11-06T13:56:35.744" v="271" actId="20577"/>
        <pc:sldMkLst>
          <pc:docMk/>
          <pc:sldMk cId="2018158652" sldId="412"/>
        </pc:sldMkLst>
        <pc:spChg chg="mod">
          <ac:chgData name="Pedro Carreira" userId="7c423f2a-05bd-4d7e-9c04-1273b06e625b" providerId="ADAL" clId="{3F5792B6-F7C3-4EA4-8D31-03976442F94F}" dt="2018-11-06T13:56:35.744" v="271" actId="20577"/>
          <ac:spMkLst>
            <pc:docMk/>
            <pc:sldMk cId="2018158652" sldId="412"/>
            <ac:spMk id="3" creationId="{00000000-0000-0000-0000-000000000000}"/>
          </ac:spMkLst>
        </pc:spChg>
        <pc:spChg chg="add mod">
          <ac:chgData name="Pedro Carreira" userId="7c423f2a-05bd-4d7e-9c04-1273b06e625b" providerId="ADAL" clId="{3F5792B6-F7C3-4EA4-8D31-03976442F94F}" dt="2018-11-05T17:10:09.594" v="69"/>
          <ac:spMkLst>
            <pc:docMk/>
            <pc:sldMk cId="2018158652" sldId="412"/>
            <ac:spMk id="5" creationId="{057D6DA4-EB3B-433B-AA7D-03E27E3005E6}"/>
          </ac:spMkLst>
        </pc:spChg>
        <pc:spChg chg="del mod">
          <ac:chgData name="Pedro Carreira" userId="7c423f2a-05bd-4d7e-9c04-1273b06e625b" providerId="ADAL" clId="{3F5792B6-F7C3-4EA4-8D31-03976442F94F}" dt="2018-11-05T17:10:12.985" v="70" actId="478"/>
          <ac:spMkLst>
            <pc:docMk/>
            <pc:sldMk cId="2018158652" sldId="412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09:35.591" v="61" actId="1036"/>
          <ac:cxnSpMkLst>
            <pc:docMk/>
            <pc:sldMk cId="2018158652" sldId="412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5T17:10:40.502" v="82" actId="20577"/>
        <pc:sldMkLst>
          <pc:docMk/>
          <pc:sldMk cId="3983677444" sldId="413"/>
        </pc:sldMkLst>
        <pc:spChg chg="mod">
          <ac:chgData name="Pedro Carreira" userId="7c423f2a-05bd-4d7e-9c04-1273b06e625b" providerId="ADAL" clId="{3F5792B6-F7C3-4EA4-8D31-03976442F94F}" dt="2018-11-05T17:10:40.502" v="82" actId="20577"/>
          <ac:spMkLst>
            <pc:docMk/>
            <pc:sldMk cId="3983677444" sldId="413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0:34.064" v="77" actId="14100"/>
          <ac:spMkLst>
            <pc:docMk/>
            <pc:sldMk cId="3983677444" sldId="413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0:36.455" v="78" actId="1036"/>
          <ac:cxnSpMkLst>
            <pc:docMk/>
            <pc:sldMk cId="3983677444" sldId="413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5T17:11:01.175" v="90" actId="20577"/>
        <pc:sldMkLst>
          <pc:docMk/>
          <pc:sldMk cId="3385006327" sldId="414"/>
        </pc:sldMkLst>
        <pc:spChg chg="mod">
          <ac:chgData name="Pedro Carreira" userId="7c423f2a-05bd-4d7e-9c04-1273b06e625b" providerId="ADAL" clId="{3F5792B6-F7C3-4EA4-8D31-03976442F94F}" dt="2018-11-05T17:11:01.175" v="90" actId="20577"/>
          <ac:spMkLst>
            <pc:docMk/>
            <pc:sldMk cId="3385006327" sldId="414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0:54.175" v="84" actId="14100"/>
          <ac:spMkLst>
            <pc:docMk/>
            <pc:sldMk cId="3385006327" sldId="414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0:56.394" v="85" actId="1036"/>
          <ac:cxnSpMkLst>
            <pc:docMk/>
            <pc:sldMk cId="3385006327" sldId="414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5T17:11:15.739" v="97" actId="1036"/>
        <pc:sldMkLst>
          <pc:docMk/>
          <pc:sldMk cId="2828372552" sldId="415"/>
        </pc:sldMkLst>
        <pc:spChg chg="mod">
          <ac:chgData name="Pedro Carreira" userId="7c423f2a-05bd-4d7e-9c04-1273b06e625b" providerId="ADAL" clId="{3F5792B6-F7C3-4EA4-8D31-03976442F94F}" dt="2018-11-05T17:11:12.223" v="96" actId="20577"/>
          <ac:spMkLst>
            <pc:docMk/>
            <pc:sldMk cId="2828372552" sldId="415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1:09.832" v="92" actId="14100"/>
          <ac:spMkLst>
            <pc:docMk/>
            <pc:sldMk cId="2828372552" sldId="415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1:15.739" v="97" actId="1036"/>
          <ac:cxnSpMkLst>
            <pc:docMk/>
            <pc:sldMk cId="2828372552" sldId="415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6T13:57:47.452" v="285" actId="20577"/>
        <pc:sldMkLst>
          <pc:docMk/>
          <pc:sldMk cId="1470697491" sldId="416"/>
        </pc:sldMkLst>
        <pc:spChg chg="mod">
          <ac:chgData name="Pedro Carreira" userId="7c423f2a-05bd-4d7e-9c04-1273b06e625b" providerId="ADAL" clId="{3F5792B6-F7C3-4EA4-8D31-03976442F94F}" dt="2018-11-06T13:57:47.452" v="285" actId="20577"/>
          <ac:spMkLst>
            <pc:docMk/>
            <pc:sldMk cId="1470697491" sldId="416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1:25.787" v="99" actId="14100"/>
          <ac:spMkLst>
            <pc:docMk/>
            <pc:sldMk cId="1470697491" sldId="416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1:28.459" v="100" actId="1036"/>
          <ac:cxnSpMkLst>
            <pc:docMk/>
            <pc:sldMk cId="1470697491" sldId="416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5T17:13:39.390" v="130" actId="20577"/>
        <pc:sldMkLst>
          <pc:docMk/>
          <pc:sldMk cId="3386294506" sldId="417"/>
        </pc:sldMkLst>
        <pc:spChg chg="mod">
          <ac:chgData name="Pedro Carreira" userId="7c423f2a-05bd-4d7e-9c04-1273b06e625b" providerId="ADAL" clId="{3F5792B6-F7C3-4EA4-8D31-03976442F94F}" dt="2018-11-05T17:13:39.390" v="130" actId="20577"/>
          <ac:spMkLst>
            <pc:docMk/>
            <pc:sldMk cId="3386294506" sldId="417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3:34.781" v="124" actId="14100"/>
          <ac:spMkLst>
            <pc:docMk/>
            <pc:sldMk cId="3386294506" sldId="417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2:17.665" v="111" actId="1036"/>
          <ac:cxnSpMkLst>
            <pc:docMk/>
            <pc:sldMk cId="3386294506" sldId="417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5T17:13:55.564" v="138" actId="20577"/>
        <pc:sldMkLst>
          <pc:docMk/>
          <pc:sldMk cId="4142835309" sldId="418"/>
        </pc:sldMkLst>
        <pc:spChg chg="mod">
          <ac:chgData name="Pedro Carreira" userId="7c423f2a-05bd-4d7e-9c04-1273b06e625b" providerId="ADAL" clId="{3F5792B6-F7C3-4EA4-8D31-03976442F94F}" dt="2018-11-05T17:13:55.564" v="138" actId="20577"/>
          <ac:spMkLst>
            <pc:docMk/>
            <pc:sldMk cId="4142835309" sldId="418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3:49.798" v="132" actId="14100"/>
          <ac:spMkLst>
            <pc:docMk/>
            <pc:sldMk cId="4142835309" sldId="418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3:51.829" v="133" actId="1036"/>
          <ac:cxnSpMkLst>
            <pc:docMk/>
            <pc:sldMk cId="4142835309" sldId="418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6T13:58:42.878" v="287" actId="20577"/>
        <pc:sldMkLst>
          <pc:docMk/>
          <pc:sldMk cId="1186505381" sldId="419"/>
        </pc:sldMkLst>
        <pc:spChg chg="mod">
          <ac:chgData name="Pedro Carreira" userId="7c423f2a-05bd-4d7e-9c04-1273b06e625b" providerId="ADAL" clId="{3F5792B6-F7C3-4EA4-8D31-03976442F94F}" dt="2018-11-06T13:58:42.878" v="287" actId="20577"/>
          <ac:spMkLst>
            <pc:docMk/>
            <pc:sldMk cId="1186505381" sldId="419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4:09.237" v="140" actId="14100"/>
          <ac:spMkLst>
            <pc:docMk/>
            <pc:sldMk cId="1186505381" sldId="419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4:11.409" v="141" actId="1036"/>
          <ac:cxnSpMkLst>
            <pc:docMk/>
            <pc:sldMk cId="1186505381" sldId="419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5T17:14:50.678" v="162" actId="20577"/>
        <pc:sldMkLst>
          <pc:docMk/>
          <pc:sldMk cId="369626618" sldId="421"/>
        </pc:sldMkLst>
        <pc:spChg chg="mod">
          <ac:chgData name="Pedro Carreira" userId="7c423f2a-05bd-4d7e-9c04-1273b06e625b" providerId="ADAL" clId="{3F5792B6-F7C3-4EA4-8D31-03976442F94F}" dt="2018-11-05T17:14:50.678" v="162" actId="20577"/>
          <ac:spMkLst>
            <pc:docMk/>
            <pc:sldMk cId="369626618" sldId="421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4:37.864" v="158" actId="14100"/>
          <ac:spMkLst>
            <pc:docMk/>
            <pc:sldMk cId="369626618" sldId="421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4:40.567" v="159" actId="1036"/>
          <ac:cxnSpMkLst>
            <pc:docMk/>
            <pc:sldMk cId="369626618" sldId="421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5T17:17:03.814" v="202" actId="14100"/>
        <pc:sldMkLst>
          <pc:docMk/>
          <pc:sldMk cId="3050820594" sldId="424"/>
        </pc:sldMkLst>
        <pc:spChg chg="mod">
          <ac:chgData name="Pedro Carreira" userId="7c423f2a-05bd-4d7e-9c04-1273b06e625b" providerId="ADAL" clId="{3F5792B6-F7C3-4EA4-8D31-03976442F94F}" dt="2018-11-05T17:17:03.814" v="202" actId="14100"/>
          <ac:spMkLst>
            <pc:docMk/>
            <pc:sldMk cId="3050820594" sldId="424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6:40.578" v="195" actId="14100"/>
          <ac:spMkLst>
            <pc:docMk/>
            <pc:sldMk cId="3050820594" sldId="424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6:43.031" v="196" actId="1036"/>
          <ac:cxnSpMkLst>
            <pc:docMk/>
            <pc:sldMk cId="3050820594" sldId="424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6T14:01:21.265" v="296" actId="20577"/>
        <pc:sldMkLst>
          <pc:docMk/>
          <pc:sldMk cId="3245118815" sldId="425"/>
        </pc:sldMkLst>
        <pc:spChg chg="mod">
          <ac:chgData name="Pedro Carreira" userId="7c423f2a-05bd-4d7e-9c04-1273b06e625b" providerId="ADAL" clId="{3F5792B6-F7C3-4EA4-8D31-03976442F94F}" dt="2018-11-06T14:01:21.265" v="296" actId="20577"/>
          <ac:spMkLst>
            <pc:docMk/>
            <pc:sldMk cId="3245118815" sldId="425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8:21.867" v="233" actId="14100"/>
          <ac:spMkLst>
            <pc:docMk/>
            <pc:sldMk cId="3245118815" sldId="425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8:23.539" v="234" actId="1036"/>
          <ac:cxnSpMkLst>
            <pc:docMk/>
            <pc:sldMk cId="3245118815" sldId="425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5T17:19:14.730" v="246" actId="404"/>
        <pc:sldMkLst>
          <pc:docMk/>
          <pc:sldMk cId="1981320830" sldId="426"/>
        </pc:sldMkLst>
        <pc:spChg chg="mod">
          <ac:chgData name="Pedro Carreira" userId="7c423f2a-05bd-4d7e-9c04-1273b06e625b" providerId="ADAL" clId="{3F5792B6-F7C3-4EA4-8D31-03976442F94F}" dt="2018-11-05T17:19:14.730" v="246" actId="404"/>
          <ac:spMkLst>
            <pc:docMk/>
            <pc:sldMk cId="1981320830" sldId="426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8:54.104" v="239" actId="14100"/>
          <ac:spMkLst>
            <pc:docMk/>
            <pc:sldMk cId="1981320830" sldId="426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8:57.714" v="241" actId="1036"/>
          <ac:cxnSpMkLst>
            <pc:docMk/>
            <pc:sldMk cId="1981320830" sldId="426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6T14:01:45.317" v="297" actId="20577"/>
        <pc:sldMkLst>
          <pc:docMk/>
          <pc:sldMk cId="2377942916" sldId="427"/>
        </pc:sldMkLst>
        <pc:spChg chg="mod">
          <ac:chgData name="Pedro Carreira" userId="7c423f2a-05bd-4d7e-9c04-1273b06e625b" providerId="ADAL" clId="{3F5792B6-F7C3-4EA4-8D31-03976442F94F}" dt="2018-11-06T14:01:45.317" v="297" actId="20577"/>
          <ac:spMkLst>
            <pc:docMk/>
            <pc:sldMk cId="2377942916" sldId="427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9:28.279" v="248" actId="14100"/>
          <ac:spMkLst>
            <pc:docMk/>
            <pc:sldMk cId="2377942916" sldId="427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9:33.388" v="250" actId="1036"/>
          <ac:cxnSpMkLst>
            <pc:docMk/>
            <pc:sldMk cId="2377942916" sldId="427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6T13:59:26.037" v="290" actId="20577"/>
        <pc:sldMkLst>
          <pc:docMk/>
          <pc:sldMk cId="2092252837" sldId="431"/>
        </pc:sldMkLst>
        <pc:spChg chg="mod">
          <ac:chgData name="Pedro Carreira" userId="7c423f2a-05bd-4d7e-9c04-1273b06e625b" providerId="ADAL" clId="{3F5792B6-F7C3-4EA4-8D31-03976442F94F}" dt="2018-11-06T13:59:26.037" v="290" actId="20577"/>
          <ac:spMkLst>
            <pc:docMk/>
            <pc:sldMk cId="2092252837" sldId="431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4:59.225" v="164" actId="14100"/>
          <ac:spMkLst>
            <pc:docMk/>
            <pc:sldMk cId="2092252837" sldId="431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5:01.538" v="165" actId="1036"/>
          <ac:cxnSpMkLst>
            <pc:docMk/>
            <pc:sldMk cId="2092252837" sldId="431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5T17:13:25.514" v="122" actId="14100"/>
        <pc:sldMkLst>
          <pc:docMk/>
          <pc:sldMk cId="1769127684" sldId="435"/>
        </pc:sldMkLst>
        <pc:spChg chg="mod">
          <ac:chgData name="Pedro Carreira" userId="7c423f2a-05bd-4d7e-9c04-1273b06e625b" providerId="ADAL" clId="{3F5792B6-F7C3-4EA4-8D31-03976442F94F}" dt="2018-11-05T17:12:04.008" v="108" actId="1076"/>
          <ac:spMkLst>
            <pc:docMk/>
            <pc:sldMk cId="1769127684" sldId="435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3:25.514" v="122" actId="14100"/>
          <ac:spMkLst>
            <pc:docMk/>
            <pc:sldMk cId="1769127684" sldId="435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1:47.585" v="104" actId="1036"/>
          <ac:cxnSpMkLst>
            <pc:docMk/>
            <pc:sldMk cId="1769127684" sldId="435"/>
            <ac:cxnSpMk id="22" creationId="{00000000-0000-0000-0000-000000000000}"/>
          </ac:cxnSpMkLst>
        </pc:cxnChg>
      </pc:sldChg>
      <pc:sldChg chg="modSp modAnim">
        <pc:chgData name="Pedro Carreira" userId="7c423f2a-05bd-4d7e-9c04-1273b06e625b" providerId="ADAL" clId="{3F5792B6-F7C3-4EA4-8D31-03976442F94F}" dt="2018-11-06T14:00:14.520" v="294" actId="20577"/>
        <pc:sldMkLst>
          <pc:docMk/>
          <pc:sldMk cId="69138196" sldId="436"/>
        </pc:sldMkLst>
        <pc:spChg chg="mod">
          <ac:chgData name="Pedro Carreira" userId="7c423f2a-05bd-4d7e-9c04-1273b06e625b" providerId="ADAL" clId="{3F5792B6-F7C3-4EA4-8D31-03976442F94F}" dt="2018-11-06T14:00:14.520" v="294" actId="20577"/>
          <ac:spMkLst>
            <pc:docMk/>
            <pc:sldMk cId="69138196" sldId="436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6:32.045" v="192" actId="14100"/>
          <ac:spMkLst>
            <pc:docMk/>
            <pc:sldMk cId="69138196" sldId="436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6:33.967" v="193" actId="1036"/>
          <ac:cxnSpMkLst>
            <pc:docMk/>
            <pc:sldMk cId="69138196" sldId="436"/>
            <ac:cxnSpMk id="22" creationId="{00000000-0000-0000-0000-000000000000}"/>
          </ac:cxnSpMkLst>
        </pc:cxnChg>
      </pc:sldChg>
      <pc:sldChg chg="modSp">
        <pc:chgData name="Pedro Carreira" userId="7c423f2a-05bd-4d7e-9c04-1273b06e625b" providerId="ADAL" clId="{3F5792B6-F7C3-4EA4-8D31-03976442F94F}" dt="2018-11-05T17:17:42.348" v="213" actId="20577"/>
        <pc:sldMkLst>
          <pc:docMk/>
          <pc:sldMk cId="4259888507" sldId="437"/>
        </pc:sldMkLst>
        <pc:spChg chg="mod">
          <ac:chgData name="Pedro Carreira" userId="7c423f2a-05bd-4d7e-9c04-1273b06e625b" providerId="ADAL" clId="{3F5792B6-F7C3-4EA4-8D31-03976442F94F}" dt="2018-11-05T17:17:42.348" v="213" actId="20577"/>
          <ac:spMkLst>
            <pc:docMk/>
            <pc:sldMk cId="4259888507" sldId="437"/>
            <ac:spMk id="3" creationId="{00000000-0000-0000-0000-000000000000}"/>
          </ac:spMkLst>
        </pc:spChg>
        <pc:spChg chg="mod">
          <ac:chgData name="Pedro Carreira" userId="7c423f2a-05bd-4d7e-9c04-1273b06e625b" providerId="ADAL" clId="{3F5792B6-F7C3-4EA4-8D31-03976442F94F}" dt="2018-11-05T17:17:13.971" v="204" actId="14100"/>
          <ac:spMkLst>
            <pc:docMk/>
            <pc:sldMk cId="4259888507" sldId="437"/>
            <ac:spMk id="15" creationId="{00000000-0000-0000-0000-000000000000}"/>
          </ac:spMkLst>
        </pc:spChg>
        <pc:cxnChg chg="mod">
          <ac:chgData name="Pedro Carreira" userId="7c423f2a-05bd-4d7e-9c04-1273b06e625b" providerId="ADAL" clId="{3F5792B6-F7C3-4EA4-8D31-03976442F94F}" dt="2018-11-05T17:17:16.143" v="205" actId="1036"/>
          <ac:cxnSpMkLst>
            <pc:docMk/>
            <pc:sldMk cId="4259888507" sldId="437"/>
            <ac:cxnSpMk id="22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ADB23-7F34-4C9C-90A3-E076951B2AAE}" type="datetimeFigureOut">
              <a:rPr lang="pt-PT" smtClean="0"/>
              <a:t>06/11/2018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D8756-CF6F-4F9B-B61E-4CF13668F5A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39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215A2A-6E87-4A7C-96BB-876F499415B3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0640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BC0B5-8484-4ADC-8F9C-BCAB0FC6B287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98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BB5B0-BF2A-47AD-847B-56F716272851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7" name="Picture 3" descr="PARA_PPT-05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3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D23E4-0EDB-40B2-BC73-BDC379C0DB5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443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B1FE-3B68-428C-B32E-C72523804D8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231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F5BF6-6591-40F8-90C3-B34DE68DE1CA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00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2E410-F7BE-4255-95D4-C2A4DFA951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905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BD0B4-5F68-448A-9475-D912102DDCB0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56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FFDE7-BF44-4D56-9229-F4193B71BEC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21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DD3E-6C99-4B20-B332-465E5E40C15A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431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BA23-8315-43E7-97E2-6F3484937379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681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E1236-963B-42D2-881E-89AAA8BC268C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340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F8A8D-2CE9-40F5-A689-ECD19BC1694A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08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718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671772" y="3663503"/>
            <a:ext cx="4428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Correction</a:t>
            </a:r>
            <a:r>
              <a:rPr lang="pt-PT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4800" b="1" dirty="0">
                <a:latin typeface="Arial" panose="020B0604020202020204" pitchFamily="34" charset="0"/>
                <a:cs typeface="Arial" panose="020B0604020202020204" pitchFamily="34" charset="0"/>
              </a:rPr>
              <a:t> 1st </a:t>
            </a:r>
            <a:r>
              <a:rPr lang="pt-PT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lang="pt-PT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750030" y="5322139"/>
            <a:ext cx="43503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pt-PT" sz="4000" b="1" dirty="0">
                <a:solidFill>
                  <a:srgbClr val="0099D4"/>
                </a:solidFill>
                <a:latin typeface="Arial"/>
                <a:cs typeface="Arial"/>
              </a:rPr>
              <a:t>SWOOSH 7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671772" y="6217068"/>
            <a:ext cx="52565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pt-PT" dirty="0">
                <a:solidFill>
                  <a:srgbClr val="0099D4"/>
                </a:solidFill>
                <a:latin typeface="Arial"/>
                <a:cs typeface="Arial"/>
              </a:rPr>
              <a:t>Cláudia Regina Abreu | Cidália Sousa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410" y="4533082"/>
            <a:ext cx="152162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9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Listening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A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95736" y="2399397"/>
            <a:ext cx="60486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400" b="1" dirty="0">
                <a:latin typeface="Arial Narrow"/>
                <a:cs typeface="Arial Narrow"/>
              </a:rPr>
              <a:t>1. </a:t>
            </a:r>
            <a:r>
              <a:rPr lang="pt-PT" sz="4400" dirty="0">
                <a:latin typeface="Arial Narrow"/>
                <a:cs typeface="Arial Narrow"/>
              </a:rPr>
              <a:t>14</a:t>
            </a:r>
          </a:p>
          <a:p>
            <a:r>
              <a:rPr lang="pt-PT" sz="4400" b="1" dirty="0">
                <a:latin typeface="Arial Narrow"/>
                <a:cs typeface="Arial Narrow"/>
              </a:rPr>
              <a:t>2. </a:t>
            </a:r>
            <a:r>
              <a:rPr lang="pt-PT" sz="4400" dirty="0">
                <a:latin typeface="Arial Narrow"/>
                <a:cs typeface="Arial Narrow"/>
              </a:rPr>
              <a:t>4th </a:t>
            </a:r>
            <a:r>
              <a:rPr lang="pt-PT" sz="4400" dirty="0" err="1">
                <a:latin typeface="Arial Narrow"/>
                <a:cs typeface="Arial Narrow"/>
              </a:rPr>
              <a:t>December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pt-PT" sz="4400" b="1" dirty="0">
                <a:latin typeface="Arial Narrow"/>
                <a:cs typeface="Arial Narrow"/>
              </a:rPr>
              <a:t>3. </a:t>
            </a:r>
            <a:r>
              <a:rPr lang="pt-PT" sz="4400" dirty="0" err="1">
                <a:latin typeface="Arial Narrow"/>
                <a:cs typeface="Arial Narrow"/>
              </a:rPr>
              <a:t>British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pt-PT" sz="4400" b="1" dirty="0">
                <a:latin typeface="Arial Narrow"/>
                <a:cs typeface="Arial Narrow"/>
              </a:rPr>
              <a:t>4. </a:t>
            </a:r>
            <a:r>
              <a:rPr lang="pt-PT" sz="4400" dirty="0" err="1">
                <a:latin typeface="Arial Narrow"/>
                <a:cs typeface="Arial Narrow"/>
              </a:rPr>
              <a:t>dogs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pt-PT" sz="4400" b="1" dirty="0">
                <a:latin typeface="Arial Narrow"/>
                <a:cs typeface="Arial Narrow"/>
              </a:rPr>
              <a:t>5. </a:t>
            </a:r>
            <a:r>
              <a:rPr lang="pt-PT" sz="4400" dirty="0" err="1">
                <a:latin typeface="Arial Narrow"/>
                <a:cs typeface="Arial Narrow"/>
              </a:rPr>
              <a:t>playing</a:t>
            </a:r>
            <a:r>
              <a:rPr lang="pt-PT" sz="4400" dirty="0">
                <a:latin typeface="Arial Narrow"/>
                <a:cs typeface="Arial Narrow"/>
              </a:rPr>
              <a:t> </a:t>
            </a:r>
            <a:r>
              <a:rPr lang="pt-PT" sz="4400" dirty="0" err="1">
                <a:latin typeface="Arial Narrow"/>
                <a:cs typeface="Arial Narrow"/>
              </a:rPr>
              <a:t>computer</a:t>
            </a:r>
            <a:r>
              <a:rPr lang="pt-PT" sz="4400" dirty="0">
                <a:latin typeface="Arial Narrow"/>
                <a:cs typeface="Arial Narrow"/>
              </a:rPr>
              <a:t> games</a:t>
            </a:r>
          </a:p>
        </p:txBody>
      </p:sp>
    </p:spTree>
    <p:extLst>
      <p:ext uri="{BB962C8B-B14F-4D97-AF65-F5344CB8AC3E}">
        <p14:creationId xmlns:p14="http://schemas.microsoft.com/office/powerpoint/2010/main" val="88988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2051720" y="2492896"/>
            <a:ext cx="47525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Arial Narrow"/>
                <a:cs typeface="Arial Narrow"/>
              </a:rPr>
              <a:t>1. </a:t>
            </a:r>
            <a:r>
              <a:rPr lang="en-GB" sz="4400" dirty="0">
                <a:latin typeface="Arial Narrow"/>
                <a:cs typeface="Arial Narrow"/>
              </a:rPr>
              <a:t>YouTuber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2. </a:t>
            </a:r>
            <a:r>
              <a:rPr lang="en-GB" sz="4400" dirty="0">
                <a:latin typeface="Arial Narrow"/>
                <a:cs typeface="Arial Narrow"/>
              </a:rPr>
              <a:t>mother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3. </a:t>
            </a:r>
            <a:r>
              <a:rPr lang="en-GB" sz="4400" dirty="0">
                <a:latin typeface="Arial Narrow"/>
                <a:cs typeface="Arial Narrow"/>
              </a:rPr>
              <a:t>half-sisters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4. </a:t>
            </a:r>
            <a:r>
              <a:rPr lang="en-GB" sz="4400" dirty="0">
                <a:latin typeface="Arial Narrow"/>
                <a:cs typeface="Arial Narrow"/>
              </a:rPr>
              <a:t>hasn’t got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5. </a:t>
            </a:r>
            <a:r>
              <a:rPr lang="en-GB" sz="4400" dirty="0">
                <a:latin typeface="Arial Narrow"/>
                <a:cs typeface="Arial Narrow"/>
              </a:rPr>
              <a:t>every week</a:t>
            </a:r>
            <a:r>
              <a:rPr lang="pt-PT" sz="4400" dirty="0">
                <a:latin typeface="Arial Narrow"/>
                <a:cs typeface="Arial Narrow"/>
              </a:rPr>
              <a:t> </a:t>
            </a:r>
            <a:endParaRPr lang="en-US" sz="4400" b="1" dirty="0">
              <a:latin typeface="Arial Narrow"/>
              <a:cs typeface="Arial Narrow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7D6DA4-EB3B-433B-AA7D-03E27E3005E6}"/>
              </a:ext>
            </a:extLst>
          </p:cNvPr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Listening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01815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Reading: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A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3768" y="2276872"/>
            <a:ext cx="417646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400" b="1" dirty="0">
                <a:latin typeface="Arial Narrow"/>
                <a:cs typeface="Arial Narrow"/>
              </a:rPr>
              <a:t>1. </a:t>
            </a:r>
            <a:r>
              <a:rPr lang="pt-PT" sz="4400" dirty="0" err="1">
                <a:latin typeface="Arial Narrow"/>
                <a:cs typeface="Arial Narrow"/>
              </a:rPr>
              <a:t>inactive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pt-PT" sz="4400" b="1" dirty="0">
                <a:latin typeface="Arial Narrow"/>
                <a:cs typeface="Arial Narrow"/>
              </a:rPr>
              <a:t>2. </a:t>
            </a:r>
            <a:r>
              <a:rPr lang="pt-PT" sz="4400" dirty="0" err="1">
                <a:latin typeface="Arial Narrow"/>
                <a:cs typeface="Arial Narrow"/>
              </a:rPr>
              <a:t>overweight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pt-PT" sz="4400" b="1" dirty="0">
                <a:latin typeface="Arial Narrow"/>
                <a:cs typeface="Arial Narrow"/>
              </a:rPr>
              <a:t>3. </a:t>
            </a:r>
            <a:r>
              <a:rPr lang="pt-PT" sz="4400" dirty="0" err="1">
                <a:latin typeface="Arial Narrow"/>
                <a:cs typeface="Arial Narrow"/>
              </a:rPr>
              <a:t>huge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pt-PT" sz="4400" b="1" dirty="0">
                <a:latin typeface="Arial Narrow"/>
                <a:cs typeface="Arial Narrow"/>
              </a:rPr>
              <a:t>4. </a:t>
            </a:r>
            <a:r>
              <a:rPr lang="pt-PT" sz="4400" dirty="0" err="1">
                <a:latin typeface="Arial Narrow"/>
                <a:cs typeface="Arial Narrow"/>
              </a:rPr>
              <a:t>younger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pt-PT" sz="4400" b="1" dirty="0">
                <a:latin typeface="Arial Narrow"/>
                <a:cs typeface="Arial Narrow"/>
              </a:rPr>
              <a:t>5. </a:t>
            </a:r>
            <a:r>
              <a:rPr lang="pt-PT" sz="4400" dirty="0" err="1">
                <a:latin typeface="Arial Narrow"/>
                <a:cs typeface="Arial Narrow"/>
              </a:rPr>
              <a:t>cheerful</a:t>
            </a:r>
            <a:r>
              <a:rPr lang="pt-PT" sz="4400" dirty="0">
                <a:latin typeface="Arial Narrow"/>
                <a:cs typeface="Arial Narrow"/>
              </a:rPr>
              <a:t> </a:t>
            </a:r>
            <a:endParaRPr lang="en-US" sz="4400" b="1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98367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Reading: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3768" y="2276872"/>
            <a:ext cx="45365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Arial Narrow"/>
                <a:cs typeface="Arial Narrow"/>
              </a:rPr>
              <a:t>1. </a:t>
            </a:r>
            <a:r>
              <a:rPr lang="en-GB" sz="4400" dirty="0">
                <a:latin typeface="Arial Narrow"/>
                <a:cs typeface="Arial Narrow"/>
              </a:rPr>
              <a:t>c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2. </a:t>
            </a:r>
            <a:r>
              <a:rPr lang="en-GB" sz="4400" dirty="0">
                <a:latin typeface="Arial Narrow"/>
                <a:cs typeface="Arial Narrow"/>
              </a:rPr>
              <a:t>d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3. </a:t>
            </a:r>
            <a:r>
              <a:rPr lang="en-GB" sz="4400" dirty="0">
                <a:latin typeface="Arial Narrow"/>
                <a:cs typeface="Arial Narrow"/>
              </a:rPr>
              <a:t>a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4. </a:t>
            </a:r>
            <a:r>
              <a:rPr lang="en-GB" sz="4400" dirty="0">
                <a:latin typeface="Arial Narrow"/>
                <a:cs typeface="Arial Narrow"/>
              </a:rPr>
              <a:t>e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5. </a:t>
            </a:r>
            <a:r>
              <a:rPr lang="en-GB" sz="4400" dirty="0">
                <a:latin typeface="Arial Narrow"/>
                <a:cs typeface="Arial Narrow"/>
              </a:rPr>
              <a:t>b</a:t>
            </a:r>
            <a:r>
              <a:rPr lang="pt-PT" sz="4400" dirty="0">
                <a:latin typeface="Arial Narrow"/>
                <a:cs typeface="Arial Narrow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500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Reading: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C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3768" y="2276872"/>
            <a:ext cx="453650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400" b="1" dirty="0">
                <a:latin typeface="Arial Narrow"/>
                <a:cs typeface="Arial Narrow"/>
              </a:rPr>
              <a:t>1. </a:t>
            </a:r>
            <a:r>
              <a:rPr lang="pt-PT" sz="4400" dirty="0">
                <a:latin typeface="Arial Narrow"/>
                <a:cs typeface="Arial Narrow"/>
              </a:rPr>
              <a:t>R</a:t>
            </a:r>
          </a:p>
          <a:p>
            <a:r>
              <a:rPr lang="pt-PT" sz="4400" b="1" dirty="0">
                <a:latin typeface="Arial Narrow"/>
                <a:cs typeface="Arial Narrow"/>
              </a:rPr>
              <a:t>2. </a:t>
            </a:r>
            <a:r>
              <a:rPr lang="pt-PT" sz="4400" dirty="0">
                <a:latin typeface="Arial Narrow"/>
                <a:cs typeface="Arial Narrow"/>
              </a:rPr>
              <a:t>W</a:t>
            </a:r>
          </a:p>
          <a:p>
            <a:r>
              <a:rPr lang="pt-PT" sz="4400" b="1" dirty="0">
                <a:latin typeface="Arial Narrow"/>
                <a:cs typeface="Arial Narrow"/>
              </a:rPr>
              <a:t>3. </a:t>
            </a:r>
            <a:r>
              <a:rPr lang="pt-PT" sz="4400" dirty="0">
                <a:latin typeface="Arial Narrow"/>
                <a:cs typeface="Arial Narrow"/>
              </a:rPr>
              <a:t>R</a:t>
            </a:r>
          </a:p>
          <a:p>
            <a:r>
              <a:rPr lang="pt-PT" sz="4400" b="1" dirty="0">
                <a:latin typeface="Arial Narrow"/>
                <a:cs typeface="Arial Narrow"/>
              </a:rPr>
              <a:t>4. </a:t>
            </a:r>
            <a:r>
              <a:rPr lang="pt-PT" sz="4400" dirty="0">
                <a:latin typeface="Arial Narrow"/>
                <a:cs typeface="Arial Narrow"/>
              </a:rPr>
              <a:t>W  </a:t>
            </a:r>
            <a:endParaRPr lang="en-US" sz="4400" b="1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82837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Reading: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D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35696" y="2276872"/>
            <a:ext cx="69127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Arial Narrow"/>
                <a:cs typeface="Arial Narrow"/>
              </a:rPr>
              <a:t>1.</a:t>
            </a:r>
            <a:r>
              <a:rPr lang="en-US" sz="4000" dirty="0">
                <a:latin typeface="Arial Narrow"/>
                <a:cs typeface="Arial Narrow"/>
              </a:rPr>
              <a:t> </a:t>
            </a:r>
            <a:r>
              <a:rPr lang="en-IE" sz="4000" dirty="0">
                <a:latin typeface="Arial Narrow"/>
                <a:cs typeface="Arial Narrow"/>
              </a:rPr>
              <a:t>Because they help children develop a sense of friendliness, team spirit, confidence among them and they have good effects on their studies as well.</a:t>
            </a:r>
            <a:endParaRPr lang="pt-PT" sz="4000" dirty="0">
              <a:latin typeface="Arial Narrow"/>
              <a:cs typeface="Arial Narrow"/>
            </a:endParaRPr>
          </a:p>
          <a:p>
            <a:r>
              <a:rPr lang="en-US" sz="4000" b="1" dirty="0">
                <a:latin typeface="Arial Narrow"/>
                <a:cs typeface="Arial Narrow"/>
              </a:rPr>
              <a:t>2.</a:t>
            </a:r>
            <a:r>
              <a:rPr lang="en-US" sz="4000" dirty="0">
                <a:latin typeface="Arial Narrow"/>
                <a:cs typeface="Arial Narrow"/>
              </a:rPr>
              <a:t> She was born</a:t>
            </a:r>
            <a:r>
              <a:rPr lang="en-IE" sz="4000" dirty="0">
                <a:latin typeface="Arial Narrow"/>
                <a:cs typeface="Arial Narrow"/>
              </a:rPr>
              <a:t> on 15th April 1990.</a:t>
            </a:r>
            <a:endParaRPr lang="pt-PT" sz="40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47069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Reading: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D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35696" y="2276872"/>
            <a:ext cx="67687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Arial Narrow"/>
                <a:cs typeface="Arial Narrow"/>
              </a:rPr>
              <a:t>3. </a:t>
            </a:r>
            <a:r>
              <a:rPr lang="en-US" sz="4000" dirty="0">
                <a:latin typeface="Arial Narrow"/>
                <a:cs typeface="Arial Narrow"/>
              </a:rPr>
              <a:t>She started playing when she was four.</a:t>
            </a:r>
            <a:endParaRPr lang="pt-PT" sz="4000" dirty="0">
              <a:latin typeface="Arial Narrow"/>
              <a:cs typeface="Arial Narrow"/>
            </a:endParaRPr>
          </a:p>
          <a:p>
            <a:r>
              <a:rPr lang="en-US" sz="4000" b="1" dirty="0">
                <a:latin typeface="Arial Narrow"/>
                <a:cs typeface="Arial Narrow"/>
              </a:rPr>
              <a:t>4.</a:t>
            </a:r>
            <a:r>
              <a:rPr lang="en-US" sz="4000" dirty="0">
                <a:latin typeface="Arial Narrow"/>
                <a:cs typeface="Arial Narrow"/>
              </a:rPr>
              <a:t> </a:t>
            </a:r>
            <a:r>
              <a:rPr lang="en-GB" sz="4000" dirty="0">
                <a:latin typeface="Arial Narrow"/>
                <a:cs typeface="Arial Narrow"/>
              </a:rPr>
              <a:t>Her favourite sport was field hockey.</a:t>
            </a:r>
            <a:endParaRPr lang="pt-PT" sz="40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76912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Grammar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A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3768" y="2276872"/>
            <a:ext cx="61206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4400" b="1" dirty="0">
                <a:latin typeface="Arial Narrow"/>
                <a:cs typeface="Arial Narrow"/>
              </a:rPr>
              <a:t>1. </a:t>
            </a:r>
            <a:r>
              <a:rPr lang="pt-PT" sz="4400" dirty="0">
                <a:latin typeface="Arial Narrow"/>
                <a:cs typeface="Arial Narrow"/>
              </a:rPr>
              <a:t>b)</a:t>
            </a:r>
          </a:p>
          <a:p>
            <a:r>
              <a:rPr lang="pt-PT" sz="4400" b="1" dirty="0">
                <a:latin typeface="Arial Narrow"/>
                <a:cs typeface="Arial Narrow"/>
              </a:rPr>
              <a:t>2. </a:t>
            </a:r>
            <a:r>
              <a:rPr lang="pt-PT" sz="4400" dirty="0">
                <a:latin typeface="Arial Narrow"/>
                <a:cs typeface="Arial Narrow"/>
              </a:rPr>
              <a:t>b)</a:t>
            </a:r>
          </a:p>
          <a:p>
            <a:r>
              <a:rPr lang="pt-PT" sz="4400" b="1" dirty="0">
                <a:latin typeface="Arial Narrow"/>
                <a:cs typeface="Arial Narrow"/>
              </a:rPr>
              <a:t>3. </a:t>
            </a:r>
            <a:r>
              <a:rPr lang="pt-PT" sz="4400" dirty="0">
                <a:latin typeface="Arial Narrow"/>
                <a:cs typeface="Arial Narrow"/>
              </a:rPr>
              <a:t>c)</a:t>
            </a:r>
          </a:p>
          <a:p>
            <a:r>
              <a:rPr lang="pt-PT" sz="4400" b="1" dirty="0">
                <a:latin typeface="Arial Narrow"/>
                <a:cs typeface="Arial Narrow"/>
              </a:rPr>
              <a:t>4. </a:t>
            </a:r>
            <a:r>
              <a:rPr lang="pt-PT" sz="4400" dirty="0">
                <a:latin typeface="Arial Narrow"/>
                <a:cs typeface="Arial Narrow"/>
              </a:rPr>
              <a:t>a)</a:t>
            </a:r>
          </a:p>
          <a:p>
            <a:r>
              <a:rPr lang="pt-PT" sz="4400" b="1" dirty="0">
                <a:latin typeface="Arial Narrow"/>
                <a:cs typeface="Arial Narrow"/>
              </a:rPr>
              <a:t>5. </a:t>
            </a:r>
            <a:r>
              <a:rPr lang="pt-PT" sz="4400" dirty="0">
                <a:latin typeface="Arial Narrow"/>
                <a:cs typeface="Arial Narrow"/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338629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Grammar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3688" y="2276872"/>
            <a:ext cx="676875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Arial Narrow"/>
                <a:cs typeface="Arial Narrow"/>
              </a:rPr>
              <a:t>1. </a:t>
            </a:r>
            <a:r>
              <a:rPr lang="en-GB" sz="4400" dirty="0">
                <a:latin typeface="Arial Narrow"/>
                <a:cs typeface="Arial Narrow"/>
              </a:rPr>
              <a:t>starts / arrives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2. </a:t>
            </a:r>
            <a:r>
              <a:rPr lang="en-GB" sz="4400" dirty="0">
                <a:latin typeface="Arial Narrow"/>
                <a:cs typeface="Arial Narrow"/>
              </a:rPr>
              <a:t>is not studying / is watching 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3. </a:t>
            </a:r>
            <a:r>
              <a:rPr lang="en-GB" sz="4400" dirty="0">
                <a:latin typeface="Arial Narrow"/>
                <a:cs typeface="Arial Narrow"/>
              </a:rPr>
              <a:t>play / don’t have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4. </a:t>
            </a:r>
            <a:r>
              <a:rPr lang="en-GB" sz="4400" dirty="0">
                <a:latin typeface="Arial Narrow"/>
                <a:cs typeface="Arial Narrow"/>
              </a:rPr>
              <a:t>are you doing / am listening 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5. </a:t>
            </a:r>
            <a:r>
              <a:rPr lang="en-GB" sz="4400" dirty="0">
                <a:latin typeface="Arial Narrow"/>
                <a:cs typeface="Arial Narrow"/>
              </a:rPr>
              <a:t>doesn’t go / prefers</a:t>
            </a:r>
            <a:endParaRPr lang="pt-PT" sz="44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414283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Grammar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C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3768" y="2276872"/>
            <a:ext cx="61206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Arial Narrow"/>
                <a:cs typeface="Arial Narrow"/>
              </a:rPr>
              <a:t>1.</a:t>
            </a:r>
            <a:r>
              <a:rPr lang="en-GB" sz="4400" dirty="0">
                <a:latin typeface="Arial Narrow"/>
                <a:cs typeface="Arial Narrow"/>
              </a:rPr>
              <a:t> started / arrived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2.</a:t>
            </a:r>
            <a:r>
              <a:rPr lang="en-GB" sz="4400" dirty="0">
                <a:latin typeface="Arial Narrow"/>
                <a:cs typeface="Arial Narrow"/>
              </a:rPr>
              <a:t> played / tried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3.</a:t>
            </a:r>
            <a:r>
              <a:rPr lang="en-GB" sz="4400" dirty="0">
                <a:latin typeface="Arial Narrow"/>
                <a:cs typeface="Arial Narrow"/>
              </a:rPr>
              <a:t> Did / invite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4.</a:t>
            </a:r>
            <a:r>
              <a:rPr lang="en-GB" sz="4400" dirty="0">
                <a:latin typeface="Arial Narrow"/>
                <a:cs typeface="Arial Narrow"/>
              </a:rPr>
              <a:t> stayed / visited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5.</a:t>
            </a:r>
            <a:r>
              <a:rPr lang="en-GB" sz="4400" dirty="0">
                <a:latin typeface="Arial Narrow"/>
                <a:cs typeface="Arial Narrow"/>
              </a:rPr>
              <a:t> stopped / studied</a:t>
            </a:r>
            <a:r>
              <a:rPr lang="pt-PT" sz="4400" dirty="0">
                <a:latin typeface="Arial Narrow"/>
                <a:cs typeface="Arial Narrow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650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Grammar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D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35696" y="2276872"/>
            <a:ext cx="676875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Arial Narrow"/>
                <a:cs typeface="Arial Narrow"/>
              </a:rPr>
              <a:t>1. </a:t>
            </a:r>
            <a:r>
              <a:rPr lang="en-GB" sz="4400" dirty="0">
                <a:latin typeface="Arial Narrow"/>
                <a:cs typeface="Arial Narrow"/>
              </a:rPr>
              <a:t>had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2.</a:t>
            </a:r>
            <a:r>
              <a:rPr lang="en-GB" sz="4400" dirty="0">
                <a:latin typeface="Arial Narrow"/>
                <a:cs typeface="Arial Narrow"/>
              </a:rPr>
              <a:t> went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3.</a:t>
            </a:r>
            <a:r>
              <a:rPr lang="en-GB" sz="4400" dirty="0">
                <a:latin typeface="Arial Narrow"/>
                <a:cs typeface="Arial Narrow"/>
              </a:rPr>
              <a:t> were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4.</a:t>
            </a:r>
            <a:r>
              <a:rPr lang="en-GB" sz="4400" dirty="0">
                <a:latin typeface="Arial Narrow"/>
                <a:cs typeface="Arial Narrow"/>
              </a:rPr>
              <a:t> did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5.</a:t>
            </a:r>
            <a:r>
              <a:rPr lang="en-GB" sz="4400" dirty="0">
                <a:latin typeface="Arial Narrow"/>
                <a:cs typeface="Arial Narrow"/>
              </a:rPr>
              <a:t> won</a:t>
            </a:r>
            <a:endParaRPr lang="pt-PT" sz="44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6962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6" y="1196752"/>
            <a:ext cx="69559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Writing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2545" y="2205439"/>
            <a:ext cx="695591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u="sng" dirty="0">
                <a:solidFill>
                  <a:srgbClr val="FF0000"/>
                </a:solidFill>
                <a:latin typeface="Arial Narrow"/>
                <a:cs typeface="Arial Narrow"/>
              </a:rPr>
              <a:t>Option 1</a:t>
            </a:r>
            <a:endParaRPr lang="pt-PT" sz="3200" dirty="0">
              <a:solidFill>
                <a:srgbClr val="FF0000"/>
              </a:solidFill>
              <a:latin typeface="Arial Narrow"/>
              <a:cs typeface="Arial Narrow"/>
            </a:endParaRPr>
          </a:p>
          <a:p>
            <a:r>
              <a:rPr lang="en-GB" sz="3200" dirty="0">
                <a:latin typeface="Arial Narrow"/>
                <a:cs typeface="Arial Narrow"/>
              </a:rPr>
              <a:t>J. K. Rowling’s full name is Joanne Rowling. She was born in Gloucestershire, England, on 31st July 1965. She is best known for writing the </a:t>
            </a:r>
            <a:r>
              <a:rPr lang="en-GB" sz="3200" i="1" dirty="0">
                <a:latin typeface="Arial Narrow"/>
                <a:cs typeface="Arial Narrow"/>
              </a:rPr>
              <a:t>Harry Potter </a:t>
            </a:r>
            <a:r>
              <a:rPr lang="en-GB" sz="3200" dirty="0">
                <a:latin typeface="Arial Narrow"/>
                <a:cs typeface="Arial Narrow"/>
              </a:rPr>
              <a:t>fantasy series.</a:t>
            </a:r>
            <a:endParaRPr lang="pt-PT" sz="3200" dirty="0">
              <a:latin typeface="Arial Narrow"/>
              <a:cs typeface="Arial Narrow"/>
            </a:endParaRPr>
          </a:p>
          <a:p>
            <a:r>
              <a:rPr lang="en-GB" sz="3200" dirty="0">
                <a:latin typeface="Arial Narrow"/>
                <a:cs typeface="Arial Narrow"/>
              </a:rPr>
              <a:t>Apart from being a novelist, she is also a philanthropist, film producer and television producer. (...)</a:t>
            </a:r>
            <a:endParaRPr lang="pt-PT" sz="32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09225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Writing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31640" y="2204864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u="sng" dirty="0">
                <a:solidFill>
                  <a:srgbClr val="FF0000"/>
                </a:solidFill>
                <a:latin typeface="Arial Narrow"/>
                <a:cs typeface="Arial Narrow"/>
              </a:rPr>
              <a:t>Option 1</a:t>
            </a:r>
            <a:endParaRPr lang="pt-PT" sz="3200" dirty="0">
              <a:solidFill>
                <a:srgbClr val="FF0000"/>
              </a:solidFill>
              <a:latin typeface="Arial Narrow"/>
              <a:cs typeface="Arial Narrow"/>
            </a:endParaRPr>
          </a:p>
          <a:p>
            <a:r>
              <a:rPr lang="pt-PT" sz="3200" dirty="0">
                <a:latin typeface="Arial Narrow"/>
                <a:cs typeface="Arial Narrow"/>
              </a:rPr>
              <a:t>(...) </a:t>
            </a:r>
            <a:r>
              <a:rPr lang="en-GB" sz="3200" dirty="0">
                <a:latin typeface="Arial Narrow"/>
                <a:cs typeface="Arial Narrow"/>
              </a:rPr>
              <a:t>In the past she worked as a researcher and bilingual secretary for Amnesty International. Her first book was</a:t>
            </a:r>
            <a:r>
              <a:rPr lang="en-GB" sz="3200" i="1" dirty="0">
                <a:latin typeface="Arial Narrow"/>
                <a:cs typeface="Arial Narrow"/>
              </a:rPr>
              <a:t> Harry Potter and the Philosopher’s Stone </a:t>
            </a:r>
            <a:r>
              <a:rPr lang="en-GB" sz="3200" dirty="0">
                <a:latin typeface="Arial Narrow"/>
                <a:cs typeface="Arial Narrow"/>
              </a:rPr>
              <a:t>and it was published in 1997. </a:t>
            </a:r>
            <a:endParaRPr lang="pt-PT" sz="3200" dirty="0">
              <a:latin typeface="Arial Narrow"/>
              <a:cs typeface="Arial Narrow"/>
            </a:endParaRPr>
          </a:p>
          <a:p>
            <a:r>
              <a:rPr lang="en-GB" sz="3200" dirty="0">
                <a:latin typeface="Arial Narrow"/>
                <a:cs typeface="Arial Narrow"/>
              </a:rPr>
              <a:t>In 2010 Rowling was named the “Most Influential Woman in Britain” by leading magazine editors. She supports many charities, including Comic Relief, One Parent Families, among others.</a:t>
            </a:r>
            <a:endParaRPr lang="pt-PT" sz="32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6913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Writing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7624" y="2276872"/>
            <a:ext cx="75608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u="sng" dirty="0">
                <a:solidFill>
                  <a:srgbClr val="FF0000"/>
                </a:solidFill>
                <a:latin typeface="Arial Narrow"/>
                <a:cs typeface="Arial Narrow"/>
              </a:rPr>
              <a:t>Option </a:t>
            </a:r>
            <a:r>
              <a:rPr lang="pt-PT" sz="4400" b="1" u="sng" dirty="0">
                <a:solidFill>
                  <a:srgbClr val="FF0000"/>
                </a:solidFill>
                <a:latin typeface="Arial Narrow"/>
                <a:cs typeface="Arial Narrow"/>
              </a:rPr>
              <a:t>2</a:t>
            </a:r>
          </a:p>
          <a:p>
            <a:r>
              <a:rPr lang="en-GB" sz="4400" b="1" dirty="0">
                <a:latin typeface="Arial Narrow"/>
                <a:cs typeface="Arial Narrow"/>
              </a:rPr>
              <a:t>1. </a:t>
            </a:r>
            <a:r>
              <a:rPr lang="en-GB" sz="4400" dirty="0">
                <a:latin typeface="Arial Narrow"/>
                <a:cs typeface="Arial Narrow"/>
              </a:rPr>
              <a:t>Good morning. / You’re welcome.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2. </a:t>
            </a:r>
            <a:r>
              <a:rPr lang="en-GB" sz="4400" dirty="0">
                <a:latin typeface="Arial Narrow"/>
                <a:cs typeface="Arial Narrow"/>
              </a:rPr>
              <a:t>What’s your full name?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3. </a:t>
            </a:r>
            <a:r>
              <a:rPr lang="en-GB" sz="4400" dirty="0">
                <a:latin typeface="Arial Narrow"/>
                <a:cs typeface="Arial Narrow"/>
              </a:rPr>
              <a:t>When were you born?</a:t>
            </a:r>
            <a:endParaRPr lang="pt-PT" sz="4400" dirty="0">
              <a:latin typeface="Arial Narrow"/>
              <a:cs typeface="Arial Narrow"/>
            </a:endParaRPr>
          </a:p>
          <a:p>
            <a:r>
              <a:rPr lang="en-GB" sz="4400" b="1" dirty="0">
                <a:latin typeface="Arial Narrow"/>
                <a:cs typeface="Arial Narrow"/>
              </a:rPr>
              <a:t>4. </a:t>
            </a:r>
            <a:r>
              <a:rPr lang="en-GB" sz="4400" dirty="0">
                <a:latin typeface="Arial Narrow"/>
                <a:cs typeface="Arial Narrow"/>
              </a:rPr>
              <a:t>I was born in Gloucestershire.</a:t>
            </a:r>
            <a:endParaRPr lang="pt-PT" sz="44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05082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6" y="1196752"/>
            <a:ext cx="69559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Writing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exercise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B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15616" y="2276872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u="sng" dirty="0">
                <a:solidFill>
                  <a:srgbClr val="FF0000"/>
                </a:solidFill>
                <a:latin typeface="Arial Narrow"/>
                <a:cs typeface="Arial Narrow"/>
              </a:rPr>
              <a:t>Option </a:t>
            </a:r>
            <a:r>
              <a:rPr lang="pt-PT" sz="3600" b="1" u="sng" dirty="0">
                <a:solidFill>
                  <a:srgbClr val="FF0000"/>
                </a:solidFill>
                <a:latin typeface="Arial Narrow"/>
                <a:cs typeface="Arial Narrow"/>
              </a:rPr>
              <a:t>2</a:t>
            </a:r>
          </a:p>
          <a:p>
            <a:r>
              <a:rPr lang="en-GB" sz="3600" b="1" dirty="0">
                <a:latin typeface="Arial Narrow"/>
                <a:cs typeface="Arial Narrow"/>
              </a:rPr>
              <a:t>5. </a:t>
            </a:r>
            <a:r>
              <a:rPr lang="en-GB" sz="3600" dirty="0">
                <a:latin typeface="Arial Narrow"/>
                <a:cs typeface="Arial Narrow"/>
              </a:rPr>
              <a:t>What’s your job? / What do you do?</a:t>
            </a:r>
            <a:endParaRPr lang="pt-PT" sz="3600" dirty="0">
              <a:latin typeface="Arial Narrow"/>
              <a:cs typeface="Arial Narrow"/>
            </a:endParaRPr>
          </a:p>
          <a:p>
            <a:r>
              <a:rPr lang="en-GB" sz="3600" b="1" dirty="0">
                <a:latin typeface="Arial Narrow"/>
                <a:cs typeface="Arial Narrow"/>
              </a:rPr>
              <a:t>6. </a:t>
            </a:r>
            <a:r>
              <a:rPr lang="en-GB" sz="3600" dirty="0">
                <a:latin typeface="Arial Narrow"/>
                <a:cs typeface="Arial Narrow"/>
              </a:rPr>
              <a:t>I worked as (I was) a researcher and bilingual secretary for Amnesty International.</a:t>
            </a:r>
          </a:p>
          <a:p>
            <a:r>
              <a:rPr lang="en-GB" sz="3600" b="1" dirty="0">
                <a:latin typeface="Arial Narrow"/>
                <a:cs typeface="Arial Narrow"/>
              </a:rPr>
              <a:t>7. </a:t>
            </a:r>
            <a:r>
              <a:rPr lang="en-GB" sz="3600" dirty="0">
                <a:latin typeface="Arial Narrow"/>
                <a:cs typeface="Arial Narrow"/>
              </a:rPr>
              <a:t>When did you write it? </a:t>
            </a:r>
            <a:endParaRPr lang="pt-PT" sz="3600" dirty="0">
              <a:latin typeface="Arial Narrow"/>
              <a:cs typeface="Arial Narrow"/>
            </a:endParaRPr>
          </a:p>
          <a:p>
            <a:r>
              <a:rPr lang="en-GB" sz="3600" b="1" dirty="0">
                <a:latin typeface="Arial Narrow"/>
                <a:cs typeface="Arial Narrow"/>
              </a:rPr>
              <a:t>8. </a:t>
            </a:r>
            <a:r>
              <a:rPr lang="en-GB" sz="3600" dirty="0">
                <a:latin typeface="Arial Narrow"/>
                <a:cs typeface="Arial Narrow"/>
              </a:rPr>
              <a:t>The pleasure was all mine. / Nice to meet you too. / You’re welcome.</a:t>
            </a:r>
            <a:endParaRPr lang="pt-PT" sz="36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425988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51920" y="2132856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rial"/>
                <a:cs typeface="Arial"/>
              </a:rPr>
              <a:t>Time to </a:t>
            </a:r>
            <a:r>
              <a:rPr lang="en-US" sz="4800" b="1" dirty="0">
                <a:solidFill>
                  <a:srgbClr val="FF0000"/>
                </a:solidFill>
                <a:latin typeface="Arial"/>
                <a:cs typeface="Arial"/>
              </a:rPr>
              <a:t>SPEAK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1920" y="3573016"/>
            <a:ext cx="4752528" cy="15696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0000"/>
                </a:solidFill>
                <a:latin typeface="Arial"/>
                <a:cs typeface="Arial"/>
              </a:rPr>
              <a:t>Personal questions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548354"/>
            <a:ext cx="2799780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2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Speaking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Part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1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2546" y="2420888"/>
            <a:ext cx="695591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/>
              <a:buChar char="•"/>
            </a:pPr>
            <a:r>
              <a:rPr lang="en-GB" sz="3200" dirty="0">
                <a:latin typeface="Arial Narrow"/>
                <a:cs typeface="Arial Narrow"/>
              </a:rPr>
              <a:t>Tell me about yourself. What’s your name? And surname?</a:t>
            </a:r>
            <a:endParaRPr lang="pt-PT" sz="3200" dirty="0">
              <a:latin typeface="Arial Narrow"/>
              <a:cs typeface="Arial Narrow"/>
            </a:endParaRPr>
          </a:p>
          <a:p>
            <a:pPr marL="457200" lvl="0" indent="-457200">
              <a:buFont typeface="Arial"/>
              <a:buChar char="•"/>
            </a:pPr>
            <a:r>
              <a:rPr lang="en-GB" sz="3200" dirty="0">
                <a:latin typeface="Arial Narrow"/>
                <a:cs typeface="Arial Narrow"/>
              </a:rPr>
              <a:t>How old are you?</a:t>
            </a:r>
            <a:endParaRPr lang="pt-PT" sz="3200" dirty="0">
              <a:latin typeface="Arial Narrow"/>
              <a:cs typeface="Arial Narrow"/>
            </a:endParaRPr>
          </a:p>
          <a:p>
            <a:pPr marL="457200" lvl="0" indent="-457200">
              <a:buFont typeface="Arial"/>
              <a:buChar char="•"/>
            </a:pPr>
            <a:r>
              <a:rPr lang="en-GB" sz="3200" dirty="0">
                <a:latin typeface="Arial Narrow"/>
                <a:cs typeface="Arial Narrow"/>
              </a:rPr>
              <a:t>Have you got any brothers or sisters? Have you got any pet?</a:t>
            </a:r>
            <a:endParaRPr lang="pt-PT" sz="3200" dirty="0">
              <a:latin typeface="Arial Narrow"/>
              <a:cs typeface="Arial Narrow"/>
            </a:endParaRPr>
          </a:p>
          <a:p>
            <a:pPr marL="457200" lvl="0" indent="-457200">
              <a:buFont typeface="Arial"/>
              <a:buChar char="•"/>
            </a:pPr>
            <a:r>
              <a:rPr lang="en-GB" sz="3200" dirty="0">
                <a:latin typeface="Arial Narrow"/>
                <a:cs typeface="Arial Narrow"/>
              </a:rPr>
              <a:t>What are your hobbies?</a:t>
            </a:r>
            <a:endParaRPr lang="pt-PT" sz="3200" dirty="0">
              <a:latin typeface="Arial Narrow"/>
              <a:cs typeface="Arial Narrow"/>
            </a:endParaRPr>
          </a:p>
          <a:p>
            <a:pPr marL="457200" lvl="0" indent="-457200">
              <a:buFont typeface="Arial"/>
              <a:buChar char="•"/>
            </a:pPr>
            <a:r>
              <a:rPr lang="en-GB" sz="3200" dirty="0">
                <a:latin typeface="Arial Narrow"/>
                <a:cs typeface="Arial Narrow"/>
              </a:rPr>
              <a:t>What is your favourite sport?</a:t>
            </a:r>
            <a:endParaRPr lang="pt-PT" sz="3200" dirty="0">
              <a:latin typeface="Arial Narrow"/>
              <a:cs typeface="Arial Narrow"/>
            </a:endParaRPr>
          </a:p>
          <a:p>
            <a:pPr marL="457200" lvl="0" indent="-457200">
              <a:buFont typeface="Arial"/>
              <a:buChar char="•"/>
            </a:pPr>
            <a:r>
              <a:rPr lang="en-GB" sz="3200" dirty="0">
                <a:latin typeface="Arial Narrow"/>
                <a:cs typeface="Arial Narrow"/>
              </a:rPr>
              <a:t>Do you practise any sport? How often?</a:t>
            </a:r>
            <a:endParaRPr lang="pt-PT" sz="32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24511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6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Speaking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Part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2 </a:t>
            </a:r>
            <a:r>
              <a:rPr lang="pt-PT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PICTURE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2546" y="2420888"/>
            <a:ext cx="69559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 Narrow"/>
                <a:cs typeface="Arial Narrow"/>
              </a:rPr>
              <a:t>Get into pairs and imagine that your school can participate in this </a:t>
            </a:r>
            <a:r>
              <a:rPr lang="en-US" sz="2800" b="1" u="sng" dirty="0">
                <a:latin typeface="Arial Narrow"/>
                <a:cs typeface="Arial Narrow"/>
              </a:rPr>
              <a:t>ice hockey championship</a:t>
            </a:r>
            <a:r>
              <a:rPr lang="en-US" sz="2800" b="1" dirty="0">
                <a:latin typeface="Arial Narrow"/>
                <a:cs typeface="Arial Narrow"/>
              </a:rPr>
              <a:t>.</a:t>
            </a:r>
            <a:endParaRPr lang="pt-PT" sz="2800" dirty="0">
              <a:latin typeface="Arial Narrow"/>
              <a:cs typeface="Arial Narrow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Arial Narrow"/>
                <a:cs typeface="Arial Narrow"/>
              </a:rPr>
              <a:t>Student A</a:t>
            </a:r>
            <a:r>
              <a:rPr lang="en-US" sz="2800" dirty="0">
                <a:latin typeface="Arial Narrow"/>
                <a:cs typeface="Arial Narrow"/>
              </a:rPr>
              <a:t>: Show the poster and invite your friend. You are very happy.</a:t>
            </a:r>
            <a:endParaRPr lang="pt-PT" sz="2800" dirty="0">
              <a:latin typeface="Arial Narrow"/>
              <a:cs typeface="Arial Narrow"/>
            </a:endParaRPr>
          </a:p>
          <a:p>
            <a:r>
              <a:rPr lang="en-US" sz="2800" b="1" dirty="0">
                <a:solidFill>
                  <a:srgbClr val="0000FF"/>
                </a:solidFill>
                <a:latin typeface="Arial Narrow"/>
                <a:cs typeface="Arial Narrow"/>
              </a:rPr>
              <a:t>Student B</a:t>
            </a:r>
            <a:r>
              <a:rPr lang="en-US" sz="2800" dirty="0">
                <a:latin typeface="Arial Narrow"/>
                <a:cs typeface="Arial Narrow"/>
              </a:rPr>
              <a:t>: Accept invitation. Say it’s a great idea. Ask for the place.</a:t>
            </a:r>
            <a:endParaRPr lang="pt-PT" sz="2800" dirty="0">
              <a:latin typeface="Arial Narrow"/>
              <a:cs typeface="Arial Narrow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Arial Narrow"/>
                <a:cs typeface="Arial Narrow"/>
              </a:rPr>
              <a:t>Student A</a:t>
            </a:r>
            <a:r>
              <a:rPr lang="en-US" sz="2800" dirty="0">
                <a:latin typeface="Arial Narrow"/>
                <a:cs typeface="Arial Narrow"/>
              </a:rPr>
              <a:t>: Answer.</a:t>
            </a:r>
            <a:endParaRPr lang="pt-PT" sz="2800" dirty="0">
              <a:latin typeface="Arial Narrow"/>
              <a:cs typeface="Arial Narrow"/>
            </a:endParaRPr>
          </a:p>
          <a:p>
            <a:r>
              <a:rPr lang="en-US" sz="2800" b="1" dirty="0">
                <a:solidFill>
                  <a:srgbClr val="0000FF"/>
                </a:solidFill>
                <a:latin typeface="Arial Narrow"/>
                <a:cs typeface="Arial Narrow"/>
              </a:rPr>
              <a:t>Student B: </a:t>
            </a:r>
            <a:r>
              <a:rPr lang="en-US" sz="2800" dirty="0">
                <a:latin typeface="Arial Narrow"/>
                <a:cs typeface="Arial Narrow"/>
              </a:rPr>
              <a:t>Ask for the dates.</a:t>
            </a:r>
            <a:endParaRPr lang="pt-PT" sz="2800" dirty="0">
              <a:latin typeface="Arial Narrow"/>
              <a:cs typeface="Arial Narrow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Arial Narrow"/>
                <a:cs typeface="Arial Narrow"/>
              </a:rPr>
              <a:t>Student A: </a:t>
            </a:r>
            <a:r>
              <a:rPr lang="en-US" sz="2800" dirty="0">
                <a:latin typeface="Arial Narrow"/>
                <a:cs typeface="Arial Narrow"/>
              </a:rPr>
              <a:t>Answer.</a:t>
            </a:r>
            <a:endParaRPr lang="pt-PT" sz="28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98132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/>
          <p:cNvCxnSpPr/>
          <p:nvPr/>
        </p:nvCxnSpPr>
        <p:spPr>
          <a:xfrm>
            <a:off x="1792547" y="2131437"/>
            <a:ext cx="6955917" cy="14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792547" y="1196752"/>
            <a:ext cx="69559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Speaking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: </a:t>
            </a:r>
            <a:r>
              <a:rPr lang="pt-PT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Part</a:t>
            </a:r>
            <a:r>
              <a:rPr lang="pt-P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/>
                <a:cs typeface="Arial Narrow"/>
              </a:rPr>
              <a:t> 3</a:t>
            </a:r>
            <a:endParaRPr lang="pt-P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Narrow"/>
              <a:cs typeface="Arial Narrow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2546" y="2347461"/>
            <a:ext cx="695591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/>
              <a:buChar char="•"/>
            </a:pPr>
            <a:r>
              <a:rPr lang="en-GB" sz="4000" dirty="0">
                <a:latin typeface="Arial Narrow"/>
                <a:cs typeface="Arial Narrow"/>
              </a:rPr>
              <a:t>Are there any sports club at your school?</a:t>
            </a:r>
            <a:endParaRPr lang="pt-PT" sz="4000" dirty="0">
              <a:latin typeface="Arial Narrow"/>
              <a:cs typeface="Arial Narrow"/>
            </a:endParaRPr>
          </a:p>
          <a:p>
            <a:pPr marL="571500" lvl="0" indent="-571500">
              <a:buFont typeface="Arial"/>
              <a:buChar char="•"/>
            </a:pPr>
            <a:r>
              <a:rPr lang="en-GB" sz="4000" dirty="0">
                <a:latin typeface="Arial Narrow"/>
                <a:cs typeface="Arial Narrow"/>
              </a:rPr>
              <a:t>What kind </a:t>
            </a:r>
            <a:r>
              <a:rPr lang="en-GB" sz="4000">
                <a:latin typeface="Arial Narrow"/>
                <a:cs typeface="Arial Narrow"/>
              </a:rPr>
              <a:t>of championship </a:t>
            </a:r>
            <a:r>
              <a:rPr lang="en-GB" sz="4000" dirty="0">
                <a:latin typeface="Arial Narrow"/>
                <a:cs typeface="Arial Narrow"/>
              </a:rPr>
              <a:t>is there in your village/country?</a:t>
            </a:r>
            <a:endParaRPr lang="pt-PT" sz="4000" dirty="0">
              <a:latin typeface="Arial Narrow"/>
              <a:cs typeface="Arial Narrow"/>
            </a:endParaRPr>
          </a:p>
          <a:p>
            <a:pPr marL="571500" indent="-571500">
              <a:buFont typeface="Arial"/>
              <a:buChar char="•"/>
            </a:pPr>
            <a:r>
              <a:rPr lang="en-GB" sz="4000" dirty="0">
                <a:latin typeface="Arial Narrow"/>
                <a:cs typeface="Arial Narrow"/>
              </a:rPr>
              <a:t>What sports do people like in your country? Why is that?</a:t>
            </a:r>
            <a:endParaRPr lang="pt-PT" sz="40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37794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a83883d5165b15ad88945c9bf78f37eb442f6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5693</TotalTime>
  <Words>708</Words>
  <Application>Microsoft Office PowerPoint</Application>
  <PresentationFormat>On-screen Show (4:3)</PresentationFormat>
  <Paragraphs>121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Arial Narrow</vt:lpstr>
      <vt:lpstr>Calibri</vt:lpstr>
      <vt:lpstr>Verdana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and Superlative Adjectives</dc:title>
  <dc:creator>Sergi i Montse</dc:creator>
  <cp:lastModifiedBy>Pedro Carreira</cp:lastModifiedBy>
  <cp:revision>226</cp:revision>
  <dcterms:created xsi:type="dcterms:W3CDTF">2009-10-14T17:45:09Z</dcterms:created>
  <dcterms:modified xsi:type="dcterms:W3CDTF">2018-11-06T14:01:54Z</dcterms:modified>
</cp:coreProperties>
</file>