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74" r:id="rId3"/>
    <p:sldId id="303" r:id="rId4"/>
    <p:sldId id="302" r:id="rId5"/>
    <p:sldId id="304" r:id="rId6"/>
    <p:sldId id="306" r:id="rId7"/>
    <p:sldId id="305" r:id="rId8"/>
    <p:sldId id="307" r:id="rId9"/>
    <p:sldId id="309" r:id="rId10"/>
    <p:sldId id="308" r:id="rId11"/>
    <p:sldId id="287" r:id="rId12"/>
    <p:sldId id="310" r:id="rId13"/>
    <p:sldId id="288" r:id="rId14"/>
    <p:sldId id="290" r:id="rId15"/>
    <p:sldId id="289" r:id="rId16"/>
    <p:sldId id="292" r:id="rId17"/>
    <p:sldId id="291" r:id="rId18"/>
    <p:sldId id="294" r:id="rId19"/>
    <p:sldId id="315" r:id="rId20"/>
    <p:sldId id="313" r:id="rId21"/>
    <p:sldId id="314" r:id="rId22"/>
    <p:sldId id="296" r:id="rId23"/>
    <p:sldId id="312" r:id="rId24"/>
    <p:sldId id="298" r:id="rId25"/>
    <p:sldId id="299" r:id="rId26"/>
    <p:sldId id="275" r:id="rId27"/>
    <p:sldId id="311" r:id="rId2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nessa Esteves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48CCAD-041F-4A7C-8EFB-841C6219D1FE}" v="442" dt="2019-01-28T17:18:57.162"/>
    <p1510:client id="{408D06B9-02CD-44B0-A500-EA00DE8E1F37}" v="118" dt="2019-01-29T11:54:08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09"/>
    <p:restoredTop sz="92543" autoAdjust="0"/>
  </p:normalViewPr>
  <p:slideViewPr>
    <p:cSldViewPr>
      <p:cViewPr varScale="1">
        <p:scale>
          <a:sx n="61" d="100"/>
          <a:sy n="61" d="100"/>
        </p:scale>
        <p:origin x="90" y="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ílvia Filipa Machado" userId="ce4cc3bc-ade5-4568-8744-9870c92aaf17" providerId="ADAL" clId="{408D06B9-02CD-44B0-A500-EA00DE8E1F37}"/>
    <pc:docChg chg="undo custSel modSld">
      <pc:chgData name="Sílvia Filipa Machado" userId="ce4cc3bc-ade5-4568-8744-9870c92aaf17" providerId="ADAL" clId="{408D06B9-02CD-44B0-A500-EA00DE8E1F37}" dt="2019-01-29T11:54:11.075" v="301" actId="14100"/>
      <pc:docMkLst>
        <pc:docMk/>
      </pc:docMkLst>
      <pc:sldChg chg="modSp">
        <pc:chgData name="Sílvia Filipa Machado" userId="ce4cc3bc-ade5-4568-8744-9870c92aaf17" providerId="ADAL" clId="{408D06B9-02CD-44B0-A500-EA00DE8E1F37}" dt="2019-01-29T11:29:23.793" v="258" actId="20577"/>
        <pc:sldMkLst>
          <pc:docMk/>
          <pc:sldMk cId="1751707547" sldId="275"/>
        </pc:sldMkLst>
        <pc:spChg chg="mod">
          <ac:chgData name="Sílvia Filipa Machado" userId="ce4cc3bc-ade5-4568-8744-9870c92aaf17" providerId="ADAL" clId="{408D06B9-02CD-44B0-A500-EA00DE8E1F37}" dt="2019-01-29T11:29:23.793" v="258" actId="20577"/>
          <ac:spMkLst>
            <pc:docMk/>
            <pc:sldMk cId="1751707547" sldId="275"/>
            <ac:spMk id="14" creationId="{00000000-0000-0000-0000-000000000000}"/>
          </ac:spMkLst>
        </pc:spChg>
      </pc:sldChg>
      <pc:sldChg chg="modSp modAnim">
        <pc:chgData name="Sílvia Filipa Machado" userId="ce4cc3bc-ade5-4568-8744-9870c92aaf17" providerId="ADAL" clId="{408D06B9-02CD-44B0-A500-EA00DE8E1F37}" dt="2019-01-29T10:48:27.053" v="110" actId="1076"/>
        <pc:sldMkLst>
          <pc:docMk/>
          <pc:sldMk cId="258393954" sldId="294"/>
        </pc:sldMkLst>
        <pc:spChg chg="mod">
          <ac:chgData name="Sílvia Filipa Machado" userId="ce4cc3bc-ade5-4568-8744-9870c92aaf17" providerId="ADAL" clId="{408D06B9-02CD-44B0-A500-EA00DE8E1F37}" dt="2019-01-29T10:48:21.833" v="109" actId="20577"/>
          <ac:spMkLst>
            <pc:docMk/>
            <pc:sldMk cId="258393954" sldId="294"/>
            <ac:spMk id="28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46:39.237" v="43" actId="1076"/>
          <ac:spMkLst>
            <pc:docMk/>
            <pc:sldMk cId="258393954" sldId="294"/>
            <ac:spMk id="33" creationId="{60730550-3048-46FA-9B0B-EA318E88E4A9}"/>
          </ac:spMkLst>
        </pc:spChg>
        <pc:spChg chg="mod">
          <ac:chgData name="Sílvia Filipa Machado" userId="ce4cc3bc-ade5-4568-8744-9870c92aaf17" providerId="ADAL" clId="{408D06B9-02CD-44B0-A500-EA00DE8E1F37}" dt="2019-01-29T10:47:29.564" v="65" actId="20577"/>
          <ac:spMkLst>
            <pc:docMk/>
            <pc:sldMk cId="258393954" sldId="294"/>
            <ac:spMk id="35" creationId="{4870A129-CC9D-44BE-8595-6F543290B9F6}"/>
          </ac:spMkLst>
        </pc:spChg>
        <pc:spChg chg="mod">
          <ac:chgData name="Sílvia Filipa Machado" userId="ce4cc3bc-ade5-4568-8744-9870c92aaf17" providerId="ADAL" clId="{408D06B9-02CD-44B0-A500-EA00DE8E1F37}" dt="2019-01-29T10:48:27.053" v="110" actId="1076"/>
          <ac:spMkLst>
            <pc:docMk/>
            <pc:sldMk cId="258393954" sldId="294"/>
            <ac:spMk id="36" creationId="{96BDD197-EAC7-4B74-BCBF-D1AF18ACB1B3}"/>
          </ac:spMkLst>
        </pc:spChg>
        <pc:spChg chg="mod">
          <ac:chgData name="Sílvia Filipa Machado" userId="ce4cc3bc-ade5-4568-8744-9870c92aaf17" providerId="ADAL" clId="{408D06B9-02CD-44B0-A500-EA00DE8E1F37}" dt="2019-01-29T10:48:03.566" v="100" actId="1076"/>
          <ac:spMkLst>
            <pc:docMk/>
            <pc:sldMk cId="258393954" sldId="294"/>
            <ac:spMk id="37" creationId="{7BE28D02-C160-4103-BBEF-41A17207D94C}"/>
          </ac:spMkLst>
        </pc:spChg>
        <pc:spChg chg="mod">
          <ac:chgData name="Sílvia Filipa Machado" userId="ce4cc3bc-ade5-4568-8744-9870c92aaf17" providerId="ADAL" clId="{408D06B9-02CD-44B0-A500-EA00DE8E1F37}" dt="2019-01-29T10:48:07.332" v="101" actId="1076"/>
          <ac:spMkLst>
            <pc:docMk/>
            <pc:sldMk cId="258393954" sldId="294"/>
            <ac:spMk id="38" creationId="{5D9B212F-59A0-4454-83DD-A7581976BC24}"/>
          </ac:spMkLst>
        </pc:spChg>
      </pc:sldChg>
      <pc:sldChg chg="modSp">
        <pc:chgData name="Sílvia Filipa Machado" userId="ce4cc3bc-ade5-4568-8744-9870c92aaf17" providerId="ADAL" clId="{408D06B9-02CD-44B0-A500-EA00DE8E1F37}" dt="2019-01-29T10:57:31.174" v="250" actId="208"/>
        <pc:sldMkLst>
          <pc:docMk/>
          <pc:sldMk cId="116292147" sldId="312"/>
        </pc:sldMkLst>
        <pc:spChg chg="mod">
          <ac:chgData name="Sílvia Filipa Machado" userId="ce4cc3bc-ade5-4568-8744-9870c92aaf17" providerId="ADAL" clId="{408D06B9-02CD-44B0-A500-EA00DE8E1F37}" dt="2019-01-29T10:57:31.174" v="250" actId="208"/>
          <ac:spMkLst>
            <pc:docMk/>
            <pc:sldMk cId="116292147" sldId="312"/>
            <ac:spMk id="12" creationId="{5EAF0604-6A07-2846-A44F-B9CA49DF1407}"/>
          </ac:spMkLst>
        </pc:spChg>
      </pc:sldChg>
      <pc:sldChg chg="modSp">
        <pc:chgData name="Sílvia Filipa Machado" userId="ce4cc3bc-ade5-4568-8744-9870c92aaf17" providerId="ADAL" clId="{408D06B9-02CD-44B0-A500-EA00DE8E1F37}" dt="2019-01-29T11:54:11.075" v="301" actId="14100"/>
        <pc:sldMkLst>
          <pc:docMk/>
          <pc:sldMk cId="3772229072" sldId="313"/>
        </pc:sldMkLst>
        <pc:spChg chg="mod">
          <ac:chgData name="Sílvia Filipa Machado" userId="ce4cc3bc-ade5-4568-8744-9870c92aaf17" providerId="ADAL" clId="{408D06B9-02CD-44B0-A500-EA00DE8E1F37}" dt="2019-01-29T11:29:09.539" v="256" actId="20577"/>
          <ac:spMkLst>
            <pc:docMk/>
            <pc:sldMk cId="3772229072" sldId="313"/>
            <ac:spMk id="19" creationId="{802626B3-51D6-6742-B087-BEF69B324E27}"/>
          </ac:spMkLst>
        </pc:spChg>
        <pc:spChg chg="mod">
          <ac:chgData name="Sílvia Filipa Machado" userId="ce4cc3bc-ade5-4568-8744-9870c92aaf17" providerId="ADAL" clId="{408D06B9-02CD-44B0-A500-EA00DE8E1F37}" dt="2019-01-29T11:54:11.075" v="301" actId="14100"/>
          <ac:spMkLst>
            <pc:docMk/>
            <pc:sldMk cId="3772229072" sldId="313"/>
            <ac:spMk id="23" creationId="{3B3A1E93-D059-5646-8CDE-575D11DEC755}"/>
          </ac:spMkLst>
        </pc:spChg>
      </pc:sldChg>
      <pc:sldChg chg="delSp modSp">
        <pc:chgData name="Sílvia Filipa Machado" userId="ce4cc3bc-ade5-4568-8744-9870c92aaf17" providerId="ADAL" clId="{408D06B9-02CD-44B0-A500-EA00DE8E1F37}" dt="2019-01-29T10:57:16.954" v="249" actId="478"/>
        <pc:sldMkLst>
          <pc:docMk/>
          <pc:sldMk cId="1246439899" sldId="314"/>
        </pc:sldMkLst>
        <pc:spChg chg="del mod topLvl">
          <ac:chgData name="Sílvia Filipa Machado" userId="ce4cc3bc-ade5-4568-8744-9870c92aaf17" providerId="ADAL" clId="{408D06B9-02CD-44B0-A500-EA00DE8E1F37}" dt="2019-01-29T10:57:16.954" v="249" actId="478"/>
          <ac:spMkLst>
            <pc:docMk/>
            <pc:sldMk cId="1246439899" sldId="314"/>
            <ac:spMk id="10" creationId="{00000000-0000-0000-0000-000000000000}"/>
          </ac:spMkLst>
        </pc:spChg>
        <pc:spChg chg="topLvl">
          <ac:chgData name="Sílvia Filipa Machado" userId="ce4cc3bc-ade5-4568-8744-9870c92aaf17" providerId="ADAL" clId="{408D06B9-02CD-44B0-A500-EA00DE8E1F37}" dt="2019-01-29T10:57:16.954" v="249" actId="478"/>
          <ac:spMkLst>
            <pc:docMk/>
            <pc:sldMk cId="1246439899" sldId="314"/>
            <ac:spMk id="11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5:30.724" v="247" actId="20577"/>
          <ac:spMkLst>
            <pc:docMk/>
            <pc:sldMk cId="1246439899" sldId="314"/>
            <ac:spMk id="12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1:31.880" v="151" actId="1076"/>
          <ac:spMkLst>
            <pc:docMk/>
            <pc:sldMk cId="1246439899" sldId="314"/>
            <ac:spMk id="25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1:37.005" v="152" actId="1076"/>
          <ac:spMkLst>
            <pc:docMk/>
            <pc:sldMk cId="1246439899" sldId="314"/>
            <ac:spMk id="26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1:48.178" v="155" actId="1076"/>
          <ac:spMkLst>
            <pc:docMk/>
            <pc:sldMk cId="1246439899" sldId="314"/>
            <ac:spMk id="27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2:18.696" v="170" actId="1076"/>
          <ac:spMkLst>
            <pc:docMk/>
            <pc:sldMk cId="1246439899" sldId="314"/>
            <ac:spMk id="28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3:08.511" v="187" actId="1076"/>
          <ac:spMkLst>
            <pc:docMk/>
            <pc:sldMk cId="1246439899" sldId="314"/>
            <ac:spMk id="29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3:03.386" v="185" actId="1076"/>
          <ac:spMkLst>
            <pc:docMk/>
            <pc:sldMk cId="1246439899" sldId="314"/>
            <ac:spMk id="30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3:22.872" v="193" actId="1076"/>
          <ac:spMkLst>
            <pc:docMk/>
            <pc:sldMk cId="1246439899" sldId="314"/>
            <ac:spMk id="31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3:36.295" v="199" actId="1076"/>
          <ac:spMkLst>
            <pc:docMk/>
            <pc:sldMk cId="1246439899" sldId="314"/>
            <ac:spMk id="32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4:00.187" v="209" actId="1076"/>
          <ac:spMkLst>
            <pc:docMk/>
            <pc:sldMk cId="1246439899" sldId="314"/>
            <ac:spMk id="33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4:16.938" v="215" actId="1076"/>
          <ac:spMkLst>
            <pc:docMk/>
            <pc:sldMk cId="1246439899" sldId="314"/>
            <ac:spMk id="34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4:39.658" v="225" actId="1076"/>
          <ac:spMkLst>
            <pc:docMk/>
            <pc:sldMk cId="1246439899" sldId="314"/>
            <ac:spMk id="35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5:02.269" v="233" actId="1076"/>
          <ac:spMkLst>
            <pc:docMk/>
            <pc:sldMk cId="1246439899" sldId="314"/>
            <ac:spMk id="36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5:17.895" v="241" actId="1076"/>
          <ac:spMkLst>
            <pc:docMk/>
            <pc:sldMk cId="1246439899" sldId="314"/>
            <ac:spMk id="37" creationId="{00000000-0000-0000-0000-000000000000}"/>
          </ac:spMkLst>
        </pc:spChg>
        <pc:spChg chg="mod">
          <ac:chgData name="Sílvia Filipa Machado" userId="ce4cc3bc-ade5-4568-8744-9870c92aaf17" providerId="ADAL" clId="{408D06B9-02CD-44B0-A500-EA00DE8E1F37}" dt="2019-01-29T10:55:28.474" v="246" actId="1076"/>
          <ac:spMkLst>
            <pc:docMk/>
            <pc:sldMk cId="1246439899" sldId="314"/>
            <ac:spMk id="38" creationId="{00000000-0000-0000-0000-000000000000}"/>
          </ac:spMkLst>
        </pc:spChg>
        <pc:grpChg chg="del">
          <ac:chgData name="Sílvia Filipa Machado" userId="ce4cc3bc-ade5-4568-8744-9870c92aaf17" providerId="ADAL" clId="{408D06B9-02CD-44B0-A500-EA00DE8E1F37}" dt="2019-01-29T10:57:16.954" v="249" actId="478"/>
          <ac:grpSpMkLst>
            <pc:docMk/>
            <pc:sldMk cId="1246439899" sldId="314"/>
            <ac:grpSpMk id="9" creationId="{00000000-0000-0000-0000-000000000000}"/>
          </ac:grpSpMkLst>
        </pc:grpChg>
        <pc:cxnChg chg="mod">
          <ac:chgData name="Sílvia Filipa Machado" userId="ce4cc3bc-ade5-4568-8744-9870c92aaf17" providerId="ADAL" clId="{408D06B9-02CD-44B0-A500-EA00DE8E1F37}" dt="2019-01-29T10:51:43.021" v="154" actId="1076"/>
          <ac:cxnSpMkLst>
            <pc:docMk/>
            <pc:sldMk cId="1246439899" sldId="314"/>
            <ac:cxnSpMk id="41" creationId="{8EBB8BBC-E3B6-DC47-95BF-987B3B076D72}"/>
          </ac:cxnSpMkLst>
        </pc:cxnChg>
      </pc:sldChg>
      <pc:sldChg chg="modSp">
        <pc:chgData name="Sílvia Filipa Machado" userId="ce4cc3bc-ade5-4568-8744-9870c92aaf17" providerId="ADAL" clId="{408D06B9-02CD-44B0-A500-EA00DE8E1F37}" dt="2019-01-29T11:53:08.368" v="295" actId="114"/>
        <pc:sldMkLst>
          <pc:docMk/>
          <pc:sldMk cId="2881306009" sldId="315"/>
        </pc:sldMkLst>
        <pc:spChg chg="mod">
          <ac:chgData name="Sílvia Filipa Machado" userId="ce4cc3bc-ade5-4568-8744-9870c92aaf17" providerId="ADAL" clId="{408D06B9-02CD-44B0-A500-EA00DE8E1F37}" dt="2019-01-29T11:52:09.910" v="263" actId="14100"/>
          <ac:spMkLst>
            <pc:docMk/>
            <pc:sldMk cId="2881306009" sldId="315"/>
            <ac:spMk id="22" creationId="{AC2E3B48-85EB-4DB6-BE0D-B727C2FEF675}"/>
          </ac:spMkLst>
        </pc:spChg>
        <pc:spChg chg="mod">
          <ac:chgData name="Sílvia Filipa Machado" userId="ce4cc3bc-ade5-4568-8744-9870c92aaf17" providerId="ADAL" clId="{408D06B9-02CD-44B0-A500-EA00DE8E1F37}" dt="2019-01-29T11:52:56.210" v="286" actId="255"/>
          <ac:spMkLst>
            <pc:docMk/>
            <pc:sldMk cId="2881306009" sldId="315"/>
            <ac:spMk id="27" creationId="{B2CCF6E4-8EBA-4F09-8624-C5248320A0B8}"/>
          </ac:spMkLst>
        </pc:spChg>
        <pc:spChg chg="mod">
          <ac:chgData name="Sílvia Filipa Machado" userId="ce4cc3bc-ade5-4568-8744-9870c92aaf17" providerId="ADAL" clId="{408D06B9-02CD-44B0-A500-EA00DE8E1F37}" dt="2019-01-29T11:53:08.368" v="295" actId="114"/>
          <ac:spMkLst>
            <pc:docMk/>
            <pc:sldMk cId="2881306009" sldId="315"/>
            <ac:spMk id="28" creationId="{00000000-0000-0000-0000-000000000000}"/>
          </ac:spMkLst>
        </pc:spChg>
      </pc:sldChg>
    </pc:docChg>
  </pc:docChgLst>
  <pc:docChgLst>
    <pc:chgData name="Sílvia Filipa Machado" userId="ce4cc3bc-ade5-4568-8744-9870c92aaf17" providerId="ADAL" clId="{2848CCAD-041F-4A7C-8EFB-841C6219D1FE}"/>
    <pc:docChg chg="undo redo custSel addSld delSld modSld">
      <pc:chgData name="Sílvia Filipa Machado" userId="ce4cc3bc-ade5-4568-8744-9870c92aaf17" providerId="ADAL" clId="{2848CCAD-041F-4A7C-8EFB-841C6219D1FE}" dt="2019-01-28T17:26:10.984" v="1029" actId="6549"/>
      <pc:docMkLst>
        <pc:docMk/>
      </pc:docMkLst>
      <pc:sldChg chg="modSp">
        <pc:chgData name="Sílvia Filipa Machado" userId="ce4cc3bc-ade5-4568-8744-9870c92aaf17" providerId="ADAL" clId="{2848CCAD-041F-4A7C-8EFB-841C6219D1FE}" dt="2019-01-28T11:30:57.869" v="44" actId="20577"/>
        <pc:sldMkLst>
          <pc:docMk/>
          <pc:sldMk cId="1616876048" sldId="257"/>
        </pc:sldMkLst>
        <pc:spChg chg="mod">
          <ac:chgData name="Sílvia Filipa Machado" userId="ce4cc3bc-ade5-4568-8744-9870c92aaf17" providerId="ADAL" clId="{2848CCAD-041F-4A7C-8EFB-841C6219D1FE}" dt="2019-01-28T11:30:57.869" v="44" actId="20577"/>
          <ac:spMkLst>
            <pc:docMk/>
            <pc:sldMk cId="1616876048" sldId="257"/>
            <ac:spMk id="4" creationId="{00000000-0000-0000-0000-000000000000}"/>
          </ac:spMkLst>
        </pc:spChg>
      </pc:sldChg>
      <pc:sldChg chg="modAnim">
        <pc:chgData name="Sílvia Filipa Machado" userId="ce4cc3bc-ade5-4568-8744-9870c92aaf17" providerId="ADAL" clId="{2848CCAD-041F-4A7C-8EFB-841C6219D1FE}" dt="2019-01-28T13:47:26.746" v="153"/>
        <pc:sldMkLst>
          <pc:docMk/>
          <pc:sldMk cId="1751707547" sldId="275"/>
        </pc:sldMkLst>
      </pc:sldChg>
      <pc:sldChg chg="modSp modNotesTx">
        <pc:chgData name="Sílvia Filipa Machado" userId="ce4cc3bc-ade5-4568-8744-9870c92aaf17" providerId="ADAL" clId="{2848CCAD-041F-4A7C-8EFB-841C6219D1FE}" dt="2019-01-28T14:03:12.657" v="164" actId="6549"/>
        <pc:sldMkLst>
          <pc:docMk/>
          <pc:sldMk cId="1558869574" sldId="287"/>
        </pc:sldMkLst>
        <pc:spChg chg="mod">
          <ac:chgData name="Sílvia Filipa Machado" userId="ce4cc3bc-ade5-4568-8744-9870c92aaf17" providerId="ADAL" clId="{2848CCAD-041F-4A7C-8EFB-841C6219D1FE}" dt="2019-01-28T11:24:00.594" v="32"/>
          <ac:spMkLst>
            <pc:docMk/>
            <pc:sldMk cId="1558869574" sldId="287"/>
            <ac:spMk id="22" creationId="{F85C2408-03D1-7D4C-B9E2-1AE2CFCBDFB8}"/>
          </ac:spMkLst>
        </pc:spChg>
      </pc:sldChg>
      <pc:sldChg chg="addSp delSp modSp modNotesTx">
        <pc:chgData name="Sílvia Filipa Machado" userId="ce4cc3bc-ade5-4568-8744-9870c92aaf17" providerId="ADAL" clId="{2848CCAD-041F-4A7C-8EFB-841C6219D1FE}" dt="2019-01-28T14:03:19.173" v="166" actId="6549"/>
        <pc:sldMkLst>
          <pc:docMk/>
          <pc:sldMk cId="3328779028" sldId="288"/>
        </pc:sldMkLst>
        <pc:spChg chg="mod">
          <ac:chgData name="Sílvia Filipa Machado" userId="ce4cc3bc-ade5-4568-8744-9870c92aaf17" providerId="ADAL" clId="{2848CCAD-041F-4A7C-8EFB-841C6219D1FE}" dt="2019-01-28T11:24:12.376" v="34" actId="20577"/>
          <ac:spMkLst>
            <pc:docMk/>
            <pc:sldMk cId="3328779028" sldId="288"/>
            <ac:spMk id="15" creationId="{00000000-0000-0000-0000-000000000000}"/>
          </ac:spMkLst>
        </pc:spChg>
        <pc:picChg chg="del">
          <ac:chgData name="Sílvia Filipa Machado" userId="ce4cc3bc-ade5-4568-8744-9870c92aaf17" providerId="ADAL" clId="{2848CCAD-041F-4A7C-8EFB-841C6219D1FE}" dt="2019-01-28T12:15:06.115" v="93" actId="478"/>
          <ac:picMkLst>
            <pc:docMk/>
            <pc:sldMk cId="3328779028" sldId="288"/>
            <ac:picMk id="3" creationId="{00000000-0000-0000-0000-000000000000}"/>
          </ac:picMkLst>
        </pc:picChg>
        <pc:picChg chg="del">
          <ac:chgData name="Sílvia Filipa Machado" userId="ce4cc3bc-ade5-4568-8744-9870c92aaf17" providerId="ADAL" clId="{2848CCAD-041F-4A7C-8EFB-841C6219D1FE}" dt="2019-01-28T12:14:33.659" v="87" actId="478"/>
          <ac:picMkLst>
            <pc:docMk/>
            <pc:sldMk cId="3328779028" sldId="288"/>
            <ac:picMk id="13" creationId="{4F239DF2-9954-8644-8B08-F883A3C24A25}"/>
          </ac:picMkLst>
        </pc:picChg>
        <pc:picChg chg="add mod">
          <ac:chgData name="Sílvia Filipa Machado" userId="ce4cc3bc-ade5-4568-8744-9870c92aaf17" providerId="ADAL" clId="{2848CCAD-041F-4A7C-8EFB-841C6219D1FE}" dt="2019-01-28T12:14:38.675" v="88" actId="1076"/>
          <ac:picMkLst>
            <pc:docMk/>
            <pc:sldMk cId="3328779028" sldId="288"/>
            <ac:picMk id="16" creationId="{84ED4B4A-F41B-476D-8767-BCED2F133F74}"/>
          </ac:picMkLst>
        </pc:picChg>
        <pc:picChg chg="add">
          <ac:chgData name="Sílvia Filipa Machado" userId="ce4cc3bc-ade5-4568-8744-9870c92aaf17" providerId="ADAL" clId="{2848CCAD-041F-4A7C-8EFB-841C6219D1FE}" dt="2019-01-28T12:15:06.458" v="94"/>
          <ac:picMkLst>
            <pc:docMk/>
            <pc:sldMk cId="3328779028" sldId="288"/>
            <ac:picMk id="17" creationId="{6C6F611F-7CD6-486E-B9CB-6004CAE7E9B6}"/>
          </ac:picMkLst>
        </pc:picChg>
      </pc:sldChg>
      <pc:sldChg chg="addSp delSp modSp modNotesTx">
        <pc:chgData name="Sílvia Filipa Machado" userId="ce4cc3bc-ade5-4568-8744-9870c92aaf17" providerId="ADAL" clId="{2848CCAD-041F-4A7C-8EFB-841C6219D1FE}" dt="2019-01-28T14:03:25.689" v="168" actId="6549"/>
        <pc:sldMkLst>
          <pc:docMk/>
          <pc:sldMk cId="3207146718" sldId="289"/>
        </pc:sldMkLst>
        <pc:spChg chg="mod">
          <ac:chgData name="Sílvia Filipa Machado" userId="ce4cc3bc-ade5-4568-8744-9870c92aaf17" providerId="ADAL" clId="{2848CCAD-041F-4A7C-8EFB-841C6219D1FE}" dt="2019-01-28T11:24:29.345" v="38" actId="20577"/>
          <ac:spMkLst>
            <pc:docMk/>
            <pc:sldMk cId="3207146718" sldId="289"/>
            <ac:spMk id="15" creationId="{00000000-0000-0000-0000-000000000000}"/>
          </ac:spMkLst>
        </pc:spChg>
        <pc:picChg chg="add">
          <ac:chgData name="Sílvia Filipa Machado" userId="ce4cc3bc-ade5-4568-8744-9870c92aaf17" providerId="ADAL" clId="{2848CCAD-041F-4A7C-8EFB-841C6219D1FE}" dt="2019-01-28T12:14:45.847" v="92"/>
          <ac:picMkLst>
            <pc:docMk/>
            <pc:sldMk cId="3207146718" sldId="289"/>
            <ac:picMk id="29" creationId="{EC2A1853-C796-494A-8DF7-4B1CB7E0DC4E}"/>
          </ac:picMkLst>
        </pc:picChg>
        <pc:picChg chg="del">
          <ac:chgData name="Sílvia Filipa Machado" userId="ce4cc3bc-ade5-4568-8744-9870c92aaf17" providerId="ADAL" clId="{2848CCAD-041F-4A7C-8EFB-841C6219D1FE}" dt="2019-01-28T12:14:45.550" v="91" actId="478"/>
          <ac:picMkLst>
            <pc:docMk/>
            <pc:sldMk cId="3207146718" sldId="289"/>
            <ac:picMk id="30" creationId="{D5B19F0A-52C9-9B4F-8727-9E3E8A1DF11A}"/>
          </ac:picMkLst>
        </pc:picChg>
      </pc:sldChg>
      <pc:sldChg chg="addSp delSp modSp modNotesTx">
        <pc:chgData name="Sílvia Filipa Machado" userId="ce4cc3bc-ade5-4568-8744-9870c92aaf17" providerId="ADAL" clId="{2848CCAD-041F-4A7C-8EFB-841C6219D1FE}" dt="2019-01-28T14:03:22.532" v="167" actId="6549"/>
        <pc:sldMkLst>
          <pc:docMk/>
          <pc:sldMk cId="1629486835" sldId="290"/>
        </pc:sldMkLst>
        <pc:spChg chg="mod">
          <ac:chgData name="Sílvia Filipa Machado" userId="ce4cc3bc-ade5-4568-8744-9870c92aaf17" providerId="ADAL" clId="{2848CCAD-041F-4A7C-8EFB-841C6219D1FE}" dt="2019-01-28T11:24:24.579" v="37" actId="20577"/>
          <ac:spMkLst>
            <pc:docMk/>
            <pc:sldMk cId="1629486835" sldId="290"/>
            <ac:spMk id="15" creationId="{00000000-0000-0000-0000-000000000000}"/>
          </ac:spMkLst>
        </pc:spChg>
        <pc:picChg chg="del">
          <ac:chgData name="Sílvia Filipa Machado" userId="ce4cc3bc-ade5-4568-8744-9870c92aaf17" providerId="ADAL" clId="{2848CCAD-041F-4A7C-8EFB-841C6219D1FE}" dt="2019-01-28T12:14:42.300" v="89" actId="478"/>
          <ac:picMkLst>
            <pc:docMk/>
            <pc:sldMk cId="1629486835" sldId="290"/>
            <ac:picMk id="29" creationId="{0507184B-1693-B34A-9F31-635690E17720}"/>
          </ac:picMkLst>
        </pc:picChg>
        <pc:picChg chg="add">
          <ac:chgData name="Sílvia Filipa Machado" userId="ce4cc3bc-ade5-4568-8744-9870c92aaf17" providerId="ADAL" clId="{2848CCAD-041F-4A7C-8EFB-841C6219D1FE}" dt="2019-01-28T12:14:42.675" v="90"/>
          <ac:picMkLst>
            <pc:docMk/>
            <pc:sldMk cId="1629486835" sldId="290"/>
            <ac:picMk id="30" creationId="{B28F4839-D9F7-457B-B991-C5773BADF07C}"/>
          </ac:picMkLst>
        </pc:picChg>
      </pc:sldChg>
      <pc:sldChg chg="addSp delSp modSp">
        <pc:chgData name="Sílvia Filipa Machado" userId="ce4cc3bc-ade5-4568-8744-9870c92aaf17" providerId="ADAL" clId="{2848CCAD-041F-4A7C-8EFB-841C6219D1FE}" dt="2019-01-28T17:25:49.954" v="1028" actId="20577"/>
        <pc:sldMkLst>
          <pc:docMk/>
          <pc:sldMk cId="2102722498" sldId="291"/>
        </pc:sldMkLst>
        <pc:spChg chg="mod">
          <ac:chgData name="Sílvia Filipa Machado" userId="ce4cc3bc-ade5-4568-8744-9870c92aaf17" providerId="ADAL" clId="{2848CCAD-041F-4A7C-8EFB-841C6219D1FE}" dt="2019-01-28T17:25:49.954" v="1028" actId="20577"/>
          <ac:spMkLst>
            <pc:docMk/>
            <pc:sldMk cId="2102722498" sldId="291"/>
            <ac:spMk id="28" creationId="{00000000-0000-0000-0000-000000000000}"/>
          </ac:spMkLst>
        </pc:spChg>
        <pc:picChg chg="add del">
          <ac:chgData name="Sílvia Filipa Machado" userId="ce4cc3bc-ade5-4568-8744-9870c92aaf17" providerId="ADAL" clId="{2848CCAD-041F-4A7C-8EFB-841C6219D1FE}" dt="2019-01-28T12:48:59.621" v="146"/>
          <ac:picMkLst>
            <pc:docMk/>
            <pc:sldMk cId="2102722498" sldId="291"/>
            <ac:picMk id="22" creationId="{E019B965-E345-4FAE-AADD-75808A5092F4}"/>
          </ac:picMkLst>
        </pc:picChg>
        <pc:picChg chg="mod modCrop">
          <ac:chgData name="Sílvia Filipa Machado" userId="ce4cc3bc-ade5-4568-8744-9870c92aaf17" providerId="ADAL" clId="{2848CCAD-041F-4A7C-8EFB-841C6219D1FE}" dt="2019-01-28T12:27:34.745" v="120" actId="14100"/>
          <ac:picMkLst>
            <pc:docMk/>
            <pc:sldMk cId="2102722498" sldId="291"/>
            <ac:picMk id="23" creationId="{B98DC4A9-93FD-7647-BD98-09275B6AD08D}"/>
          </ac:picMkLst>
        </pc:picChg>
      </pc:sldChg>
      <pc:sldChg chg="addSp delSp modSp add del">
        <pc:chgData name="Sílvia Filipa Machado" userId="ce4cc3bc-ade5-4568-8744-9870c92aaf17" providerId="ADAL" clId="{2848CCAD-041F-4A7C-8EFB-841C6219D1FE}" dt="2019-01-28T14:54:18.431" v="329" actId="208"/>
        <pc:sldMkLst>
          <pc:docMk/>
          <pc:sldMk cId="3749350552" sldId="292"/>
        </pc:sldMkLst>
        <pc:spChg chg="mod ord">
          <ac:chgData name="Sílvia Filipa Machado" userId="ce4cc3bc-ade5-4568-8744-9870c92aaf17" providerId="ADAL" clId="{2848CCAD-041F-4A7C-8EFB-841C6219D1FE}" dt="2019-01-28T14:54:18.431" v="329" actId="208"/>
          <ac:spMkLst>
            <pc:docMk/>
            <pc:sldMk cId="3749350552" sldId="292"/>
            <ac:spMk id="10" creationId="{F8B8A315-C62E-354E-B9B4-09EEB1BBC020}"/>
          </ac:spMkLst>
        </pc:spChg>
        <pc:picChg chg="add">
          <ac:chgData name="Sílvia Filipa Machado" userId="ce4cc3bc-ade5-4568-8744-9870c92aaf17" providerId="ADAL" clId="{2848CCAD-041F-4A7C-8EFB-841C6219D1FE}" dt="2019-01-28T12:49:06.340" v="149"/>
          <ac:picMkLst>
            <pc:docMk/>
            <pc:sldMk cId="3749350552" sldId="292"/>
            <ac:picMk id="9" creationId="{D5271C08-375C-4064-995E-B44D5051A7FF}"/>
          </ac:picMkLst>
        </pc:picChg>
        <pc:picChg chg="del">
          <ac:chgData name="Sílvia Filipa Machado" userId="ce4cc3bc-ade5-4568-8744-9870c92aaf17" providerId="ADAL" clId="{2848CCAD-041F-4A7C-8EFB-841C6219D1FE}" dt="2019-01-28T12:49:05.075" v="148" actId="478"/>
          <ac:picMkLst>
            <pc:docMk/>
            <pc:sldMk cId="3749350552" sldId="292"/>
            <ac:picMk id="15362" creationId="{A5C280DA-20D6-664A-8936-92059612FC63}"/>
          </ac:picMkLst>
        </pc:picChg>
      </pc:sldChg>
      <pc:sldChg chg="addSp delSp modSp delAnim modAnim">
        <pc:chgData name="Sílvia Filipa Machado" userId="ce4cc3bc-ade5-4568-8744-9870c92aaf17" providerId="ADAL" clId="{2848CCAD-041F-4A7C-8EFB-841C6219D1FE}" dt="2019-01-28T15:02:13.229" v="547" actId="20577"/>
        <pc:sldMkLst>
          <pc:docMk/>
          <pc:sldMk cId="258393954" sldId="294"/>
        </pc:sldMkLst>
        <pc:spChg chg="del mod">
          <ac:chgData name="Sílvia Filipa Machado" userId="ce4cc3bc-ade5-4568-8744-9870c92aaf17" providerId="ADAL" clId="{2848CCAD-041F-4A7C-8EFB-841C6219D1FE}" dt="2019-01-28T14:56:20.924" v="338" actId="478"/>
          <ac:spMkLst>
            <pc:docMk/>
            <pc:sldMk cId="258393954" sldId="294"/>
            <ac:spMk id="3" creationId="{00000000-0000-0000-0000-000000000000}"/>
          </ac:spMkLst>
        </pc:spChg>
        <pc:spChg chg="del mod">
          <ac:chgData name="Sílvia Filipa Machado" userId="ce4cc3bc-ade5-4568-8744-9870c92aaf17" providerId="ADAL" clId="{2848CCAD-041F-4A7C-8EFB-841C6219D1FE}" dt="2019-01-28T14:56:21.659" v="339" actId="478"/>
          <ac:spMkLst>
            <pc:docMk/>
            <pc:sldMk cId="258393954" sldId="294"/>
            <ac:spMk id="13" creationId="{00000000-0000-0000-0000-000000000000}"/>
          </ac:spMkLst>
        </pc:spChg>
        <pc:spChg chg="del mod">
          <ac:chgData name="Sílvia Filipa Machado" userId="ce4cc3bc-ade5-4568-8744-9870c92aaf17" providerId="ADAL" clId="{2848CCAD-041F-4A7C-8EFB-841C6219D1FE}" dt="2019-01-28T14:56:24.143" v="342" actId="478"/>
          <ac:spMkLst>
            <pc:docMk/>
            <pc:sldMk cId="258393954" sldId="294"/>
            <ac:spMk id="16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4:56:23.440" v="341" actId="478"/>
          <ac:spMkLst>
            <pc:docMk/>
            <pc:sldMk cId="258393954" sldId="294"/>
            <ac:spMk id="18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4:56:27.378" v="345" actId="478"/>
          <ac:spMkLst>
            <pc:docMk/>
            <pc:sldMk cId="258393954" sldId="294"/>
            <ac:spMk id="19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4:56:25.550" v="343" actId="478"/>
          <ac:spMkLst>
            <pc:docMk/>
            <pc:sldMk cId="258393954" sldId="294"/>
            <ac:spMk id="21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4:56:28.065" v="346" actId="478"/>
          <ac:spMkLst>
            <pc:docMk/>
            <pc:sldMk cId="258393954" sldId="294"/>
            <ac:spMk id="22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4:56:26.628" v="344" actId="478"/>
          <ac:spMkLst>
            <pc:docMk/>
            <pc:sldMk cId="258393954" sldId="294"/>
            <ac:spMk id="23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4:56:28.847" v="347" actId="478"/>
          <ac:spMkLst>
            <pc:docMk/>
            <pc:sldMk cId="258393954" sldId="294"/>
            <ac:spMk id="24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4:56:29.503" v="348" actId="478"/>
          <ac:spMkLst>
            <pc:docMk/>
            <pc:sldMk cId="258393954" sldId="294"/>
            <ac:spMk id="25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4:59:12.968" v="450" actId="1076"/>
          <ac:spMkLst>
            <pc:docMk/>
            <pc:sldMk cId="258393954" sldId="294"/>
            <ac:spMk id="28" creationId="{00000000-0000-0000-0000-000000000000}"/>
          </ac:spMkLst>
        </pc:spChg>
        <pc:spChg chg="add mod">
          <ac:chgData name="Sílvia Filipa Machado" userId="ce4cc3bc-ade5-4568-8744-9870c92aaf17" providerId="ADAL" clId="{2848CCAD-041F-4A7C-8EFB-841C6219D1FE}" dt="2019-01-28T15:00:57.317" v="490" actId="1076"/>
          <ac:spMkLst>
            <pc:docMk/>
            <pc:sldMk cId="258393954" sldId="294"/>
            <ac:spMk id="29" creationId="{9FA0E0E2-D318-4B63-829C-DD902C0976BA}"/>
          </ac:spMkLst>
        </pc:spChg>
        <pc:spChg chg="add mod">
          <ac:chgData name="Sílvia Filipa Machado" userId="ce4cc3bc-ade5-4568-8744-9870c92aaf17" providerId="ADAL" clId="{2848CCAD-041F-4A7C-8EFB-841C6219D1FE}" dt="2019-01-28T15:01:16.444" v="502" actId="14100"/>
          <ac:spMkLst>
            <pc:docMk/>
            <pc:sldMk cId="258393954" sldId="294"/>
            <ac:spMk id="30" creationId="{E655AE8E-FBB2-447C-AA33-70B63BB5671D}"/>
          </ac:spMkLst>
        </pc:spChg>
        <pc:spChg chg="add mod">
          <ac:chgData name="Sílvia Filipa Machado" userId="ce4cc3bc-ade5-4568-8744-9870c92aaf17" providerId="ADAL" clId="{2848CCAD-041F-4A7C-8EFB-841C6219D1FE}" dt="2019-01-28T15:01:21.350" v="505" actId="20577"/>
          <ac:spMkLst>
            <pc:docMk/>
            <pc:sldMk cId="258393954" sldId="294"/>
            <ac:spMk id="31" creationId="{0565245F-87EC-4238-9E82-2F379A33AD2E}"/>
          </ac:spMkLst>
        </pc:spChg>
        <pc:spChg chg="add mod">
          <ac:chgData name="Sílvia Filipa Machado" userId="ce4cc3bc-ade5-4568-8744-9870c92aaf17" providerId="ADAL" clId="{2848CCAD-041F-4A7C-8EFB-841C6219D1FE}" dt="2019-01-28T15:01:45.961" v="525" actId="14100"/>
          <ac:spMkLst>
            <pc:docMk/>
            <pc:sldMk cId="258393954" sldId="294"/>
            <ac:spMk id="32" creationId="{FD5A0B63-24C9-4BB6-BE9F-28157D68EB2B}"/>
          </ac:spMkLst>
        </pc:spChg>
        <pc:spChg chg="add mod">
          <ac:chgData name="Sílvia Filipa Machado" userId="ce4cc3bc-ade5-4568-8744-9870c92aaf17" providerId="ADAL" clId="{2848CCAD-041F-4A7C-8EFB-841C6219D1FE}" dt="2019-01-28T15:01:50.790" v="529" actId="6549"/>
          <ac:spMkLst>
            <pc:docMk/>
            <pc:sldMk cId="258393954" sldId="294"/>
            <ac:spMk id="33" creationId="{60730550-3048-46FA-9B0B-EA318E88E4A9}"/>
          </ac:spMkLst>
        </pc:spChg>
        <pc:spChg chg="add mod">
          <ac:chgData name="Sílvia Filipa Machado" userId="ce4cc3bc-ade5-4568-8744-9870c92aaf17" providerId="ADAL" clId="{2848CCAD-041F-4A7C-8EFB-841C6219D1FE}" dt="2019-01-28T15:01:55.822" v="534" actId="20577"/>
          <ac:spMkLst>
            <pc:docMk/>
            <pc:sldMk cId="258393954" sldId="294"/>
            <ac:spMk id="34" creationId="{890A8A78-8DC8-419D-9E9C-4F9787903449}"/>
          </ac:spMkLst>
        </pc:spChg>
        <pc:spChg chg="add mod">
          <ac:chgData name="Sílvia Filipa Machado" userId="ce4cc3bc-ade5-4568-8744-9870c92aaf17" providerId="ADAL" clId="{2848CCAD-041F-4A7C-8EFB-841C6219D1FE}" dt="2019-01-28T15:01:59.837" v="537" actId="20577"/>
          <ac:spMkLst>
            <pc:docMk/>
            <pc:sldMk cId="258393954" sldId="294"/>
            <ac:spMk id="35" creationId="{4870A129-CC9D-44BE-8595-6F543290B9F6}"/>
          </ac:spMkLst>
        </pc:spChg>
        <pc:spChg chg="add mod">
          <ac:chgData name="Sílvia Filipa Machado" userId="ce4cc3bc-ade5-4568-8744-9870c92aaf17" providerId="ADAL" clId="{2848CCAD-041F-4A7C-8EFB-841C6219D1FE}" dt="2019-01-28T15:02:05.338" v="541" actId="20577"/>
          <ac:spMkLst>
            <pc:docMk/>
            <pc:sldMk cId="258393954" sldId="294"/>
            <ac:spMk id="36" creationId="{96BDD197-EAC7-4B74-BCBF-D1AF18ACB1B3}"/>
          </ac:spMkLst>
        </pc:spChg>
        <pc:spChg chg="add mod">
          <ac:chgData name="Sílvia Filipa Machado" userId="ce4cc3bc-ade5-4568-8744-9870c92aaf17" providerId="ADAL" clId="{2848CCAD-041F-4A7C-8EFB-841C6219D1FE}" dt="2019-01-28T15:02:09.698" v="544" actId="20577"/>
          <ac:spMkLst>
            <pc:docMk/>
            <pc:sldMk cId="258393954" sldId="294"/>
            <ac:spMk id="37" creationId="{7BE28D02-C160-4103-BBEF-41A17207D94C}"/>
          </ac:spMkLst>
        </pc:spChg>
        <pc:spChg chg="add mod">
          <ac:chgData name="Sílvia Filipa Machado" userId="ce4cc3bc-ade5-4568-8744-9870c92aaf17" providerId="ADAL" clId="{2848CCAD-041F-4A7C-8EFB-841C6219D1FE}" dt="2019-01-28T15:02:13.229" v="547" actId="20577"/>
          <ac:spMkLst>
            <pc:docMk/>
            <pc:sldMk cId="258393954" sldId="294"/>
            <ac:spMk id="38" creationId="{5D9B212F-59A0-4454-83DD-A7581976BC24}"/>
          </ac:spMkLst>
        </pc:spChg>
        <pc:picChg chg="add">
          <ac:chgData name="Sílvia Filipa Machado" userId="ce4cc3bc-ade5-4568-8744-9870c92aaf17" providerId="ADAL" clId="{2848CCAD-041F-4A7C-8EFB-841C6219D1FE}" dt="2019-01-28T12:27:39.401" v="122"/>
          <ac:picMkLst>
            <pc:docMk/>
            <pc:sldMk cId="258393954" sldId="294"/>
            <ac:picMk id="26" creationId="{7C0EF996-5228-4E7A-BEAE-DF62E6A22244}"/>
          </ac:picMkLst>
        </pc:picChg>
        <pc:picChg chg="del">
          <ac:chgData name="Sílvia Filipa Machado" userId="ce4cc3bc-ade5-4568-8744-9870c92aaf17" providerId="ADAL" clId="{2848CCAD-041F-4A7C-8EFB-841C6219D1FE}" dt="2019-01-28T12:27:39.042" v="121" actId="478"/>
          <ac:picMkLst>
            <pc:docMk/>
            <pc:sldMk cId="258393954" sldId="294"/>
            <ac:picMk id="27" creationId="{100DAF70-5C78-6945-98E1-398885044B1B}"/>
          </ac:picMkLst>
        </pc:picChg>
      </pc:sldChg>
      <pc:sldChg chg="addSp delSp del">
        <pc:chgData name="Sílvia Filipa Machado" userId="ce4cc3bc-ade5-4568-8744-9870c92aaf17" providerId="ADAL" clId="{2848CCAD-041F-4A7C-8EFB-841C6219D1FE}" dt="2019-01-28T15:05:52.604" v="657" actId="2696"/>
        <pc:sldMkLst>
          <pc:docMk/>
          <pc:sldMk cId="3495658493" sldId="295"/>
        </pc:sldMkLst>
        <pc:picChg chg="add">
          <ac:chgData name="Sílvia Filipa Machado" userId="ce4cc3bc-ade5-4568-8744-9870c92aaf17" providerId="ADAL" clId="{2848CCAD-041F-4A7C-8EFB-841C6219D1FE}" dt="2019-01-28T12:27:42.777" v="124"/>
          <ac:picMkLst>
            <pc:docMk/>
            <pc:sldMk cId="3495658493" sldId="295"/>
            <ac:picMk id="19" creationId="{A49AEDA8-17C3-4408-AC8B-72AA900CEF44}"/>
          </ac:picMkLst>
        </pc:picChg>
        <pc:picChg chg="del">
          <ac:chgData name="Sílvia Filipa Machado" userId="ce4cc3bc-ade5-4568-8744-9870c92aaf17" providerId="ADAL" clId="{2848CCAD-041F-4A7C-8EFB-841C6219D1FE}" dt="2019-01-28T12:27:42.511" v="123" actId="478"/>
          <ac:picMkLst>
            <pc:docMk/>
            <pc:sldMk cId="3495658493" sldId="295"/>
            <ac:picMk id="21" creationId="{51B76BE4-0B2A-9C4F-AB7B-7C4FE9FF81D9}"/>
          </ac:picMkLst>
        </pc:picChg>
      </pc:sldChg>
      <pc:sldChg chg="modSp modNotesTx">
        <pc:chgData name="Sílvia Filipa Machado" userId="ce4cc3bc-ade5-4568-8744-9870c92aaf17" providerId="ADAL" clId="{2848CCAD-041F-4A7C-8EFB-841C6219D1FE}" dt="2019-01-28T14:03:35.799" v="169" actId="6549"/>
        <pc:sldMkLst>
          <pc:docMk/>
          <pc:sldMk cId="165145886" sldId="296"/>
        </pc:sldMkLst>
        <pc:picChg chg="mod">
          <ac:chgData name="Sílvia Filipa Machado" userId="ce4cc3bc-ade5-4568-8744-9870c92aaf17" providerId="ADAL" clId="{2848CCAD-041F-4A7C-8EFB-841C6219D1FE}" dt="2019-01-28T12:48:37.292" v="143" actId="14826"/>
          <ac:picMkLst>
            <pc:docMk/>
            <pc:sldMk cId="165145886" sldId="296"/>
            <ac:picMk id="19458" creationId="{2C82D224-48D4-CC4F-BA26-6F9BE96B6C92}"/>
          </ac:picMkLst>
        </pc:picChg>
        <pc:picChg chg="mod">
          <ac:chgData name="Sílvia Filipa Machado" userId="ce4cc3bc-ade5-4568-8744-9870c92aaf17" providerId="ADAL" clId="{2848CCAD-041F-4A7C-8EFB-841C6219D1FE}" dt="2019-01-28T12:35:41.971" v="142" actId="1076"/>
          <ac:picMkLst>
            <pc:docMk/>
            <pc:sldMk cId="165145886" sldId="296"/>
            <ac:picMk id="19460" creationId="{9C67805D-5907-7F42-BD8A-6295E0D88268}"/>
          </ac:picMkLst>
        </pc:picChg>
      </pc:sldChg>
      <pc:sldChg chg="addSp delSp modSp modNotesTx">
        <pc:chgData name="Sílvia Filipa Machado" userId="ce4cc3bc-ade5-4568-8744-9870c92aaf17" providerId="ADAL" clId="{2848CCAD-041F-4A7C-8EFB-841C6219D1FE}" dt="2019-01-28T14:55:03.981" v="333" actId="1076"/>
        <pc:sldMkLst>
          <pc:docMk/>
          <pc:sldMk cId="4233407663" sldId="298"/>
        </pc:sldMkLst>
        <pc:spChg chg="mod">
          <ac:chgData name="Sílvia Filipa Machado" userId="ce4cc3bc-ade5-4568-8744-9870c92aaf17" providerId="ADAL" clId="{2848CCAD-041F-4A7C-8EFB-841C6219D1FE}" dt="2019-01-28T14:55:03.981" v="333" actId="1076"/>
          <ac:spMkLst>
            <pc:docMk/>
            <pc:sldMk cId="4233407663" sldId="298"/>
            <ac:spMk id="21" creationId="{00000000-0000-0000-0000-000000000000}"/>
          </ac:spMkLst>
        </pc:spChg>
        <pc:picChg chg="del">
          <ac:chgData name="Sílvia Filipa Machado" userId="ce4cc3bc-ade5-4568-8744-9870c92aaf17" providerId="ADAL" clId="{2848CCAD-041F-4A7C-8EFB-841C6219D1FE}" dt="2019-01-28T12:28:03.606" v="131" actId="478"/>
          <ac:picMkLst>
            <pc:docMk/>
            <pc:sldMk cId="4233407663" sldId="298"/>
            <ac:picMk id="16" creationId="{B8CC7919-BDAB-684D-A5B4-04F719B8AA3F}"/>
          </ac:picMkLst>
        </pc:picChg>
        <pc:picChg chg="add">
          <ac:chgData name="Sílvia Filipa Machado" userId="ce4cc3bc-ade5-4568-8744-9870c92aaf17" providerId="ADAL" clId="{2848CCAD-041F-4A7C-8EFB-841C6219D1FE}" dt="2019-01-28T12:28:03.950" v="132"/>
          <ac:picMkLst>
            <pc:docMk/>
            <pc:sldMk cId="4233407663" sldId="298"/>
            <ac:picMk id="17" creationId="{01E3EE25-B2F7-42F5-AA4A-F41EAF845562}"/>
          </ac:picMkLst>
        </pc:picChg>
      </pc:sldChg>
      <pc:sldChg chg="addSp delSp modSp modNotesTx">
        <pc:chgData name="Sílvia Filipa Machado" userId="ce4cc3bc-ade5-4568-8744-9870c92aaf17" providerId="ADAL" clId="{2848CCAD-041F-4A7C-8EFB-841C6219D1FE}" dt="2019-01-28T14:54:58.793" v="332" actId="1076"/>
        <pc:sldMkLst>
          <pc:docMk/>
          <pc:sldMk cId="2838620260" sldId="299"/>
        </pc:sldMkLst>
        <pc:spChg chg="mod">
          <ac:chgData name="Sílvia Filipa Machado" userId="ce4cc3bc-ade5-4568-8744-9870c92aaf17" providerId="ADAL" clId="{2848CCAD-041F-4A7C-8EFB-841C6219D1FE}" dt="2019-01-28T14:54:58.793" v="332" actId="1076"/>
          <ac:spMkLst>
            <pc:docMk/>
            <pc:sldMk cId="2838620260" sldId="299"/>
            <ac:spMk id="21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1:30:15.226" v="41" actId="6549"/>
          <ac:spMkLst>
            <pc:docMk/>
            <pc:sldMk cId="2838620260" sldId="299"/>
            <ac:spMk id="28" creationId="{00000000-0000-0000-0000-000000000000}"/>
          </ac:spMkLst>
        </pc:spChg>
        <pc:picChg chg="del">
          <ac:chgData name="Sílvia Filipa Machado" userId="ce4cc3bc-ade5-4568-8744-9870c92aaf17" providerId="ADAL" clId="{2848CCAD-041F-4A7C-8EFB-841C6219D1FE}" dt="2019-01-28T12:28:00.809" v="129" actId="478"/>
          <ac:picMkLst>
            <pc:docMk/>
            <pc:sldMk cId="2838620260" sldId="299"/>
            <ac:picMk id="16" creationId="{91CF7669-ABEB-774E-9746-9C1B2A365748}"/>
          </ac:picMkLst>
        </pc:picChg>
        <pc:picChg chg="add">
          <ac:chgData name="Sílvia Filipa Machado" userId="ce4cc3bc-ade5-4568-8744-9870c92aaf17" providerId="ADAL" clId="{2848CCAD-041F-4A7C-8EFB-841C6219D1FE}" dt="2019-01-28T12:28:01.184" v="130"/>
          <ac:picMkLst>
            <pc:docMk/>
            <pc:sldMk cId="2838620260" sldId="299"/>
            <ac:picMk id="17" creationId="{FAF52D03-523E-4DC6-AC50-43F4C8776BE7}"/>
          </ac:picMkLst>
        </pc:picChg>
      </pc:sldChg>
      <pc:sldChg chg="addSp delSp modSp delAnim modAnim modNotesTx">
        <pc:chgData name="Sílvia Filipa Machado" userId="ce4cc3bc-ade5-4568-8744-9870c92aaf17" providerId="ADAL" clId="{2848CCAD-041F-4A7C-8EFB-841C6219D1FE}" dt="2019-01-28T17:18:57.162" v="1026"/>
        <pc:sldMkLst>
          <pc:docMk/>
          <pc:sldMk cId="1386945236" sldId="302"/>
        </pc:sldMkLst>
        <pc:spChg chg="add del mod">
          <ac:chgData name="Sílvia Filipa Machado" userId="ce4cc3bc-ade5-4568-8744-9870c92aaf17" providerId="ADAL" clId="{2848CCAD-041F-4A7C-8EFB-841C6219D1FE}" dt="2019-01-28T14:46:07.293" v="180"/>
          <ac:spMkLst>
            <pc:docMk/>
            <pc:sldMk cId="1386945236" sldId="302"/>
            <ac:spMk id="2" creationId="{FEF21E32-204A-4F27-8F23-E633718E7939}"/>
          </ac:spMkLst>
        </pc:spChg>
        <pc:spChg chg="del">
          <ac:chgData name="Sílvia Filipa Machado" userId="ce4cc3bc-ade5-4568-8744-9870c92aaf17" providerId="ADAL" clId="{2848CCAD-041F-4A7C-8EFB-841C6219D1FE}" dt="2019-01-28T14:46:28.544" v="187" actId="478"/>
          <ac:spMkLst>
            <pc:docMk/>
            <pc:sldMk cId="1386945236" sldId="302"/>
            <ac:spMk id="6" creationId="{D0948367-BD2E-0D41-AA9C-F9F1CBE02848}"/>
          </ac:spMkLst>
        </pc:spChg>
        <pc:spChg chg="add del mod">
          <ac:chgData name="Sílvia Filipa Machado" userId="ce4cc3bc-ade5-4568-8744-9870c92aaf17" providerId="ADAL" clId="{2848CCAD-041F-4A7C-8EFB-841C6219D1FE}" dt="2019-01-28T14:48:10.556" v="203"/>
          <ac:spMkLst>
            <pc:docMk/>
            <pc:sldMk cId="1386945236" sldId="302"/>
            <ac:spMk id="7" creationId="{1C4D45FC-D5DF-4F93-911C-E5B44F230208}"/>
          </ac:spMkLst>
        </pc:spChg>
        <pc:spChg chg="del mod">
          <ac:chgData name="Sílvia Filipa Machado" userId="ce4cc3bc-ade5-4568-8744-9870c92aaf17" providerId="ADAL" clId="{2848CCAD-041F-4A7C-8EFB-841C6219D1FE}" dt="2019-01-28T14:46:30.028" v="189" actId="478"/>
          <ac:spMkLst>
            <pc:docMk/>
            <pc:sldMk cId="1386945236" sldId="302"/>
            <ac:spMk id="12" creationId="{0FFBDEED-A902-9949-9CD1-AA47492F49EE}"/>
          </ac:spMkLst>
        </pc:spChg>
        <pc:spChg chg="del">
          <ac:chgData name="Sílvia Filipa Machado" userId="ce4cc3bc-ade5-4568-8744-9870c92aaf17" providerId="ADAL" clId="{2848CCAD-041F-4A7C-8EFB-841C6219D1FE}" dt="2019-01-28T14:46:31.107" v="190" actId="478"/>
          <ac:spMkLst>
            <pc:docMk/>
            <pc:sldMk cId="1386945236" sldId="302"/>
            <ac:spMk id="13" creationId="{AB33AE38-EBCD-C94C-9825-84D2981109DB}"/>
          </ac:spMkLst>
        </pc:spChg>
        <pc:spChg chg="del">
          <ac:chgData name="Sílvia Filipa Machado" userId="ce4cc3bc-ade5-4568-8744-9870c92aaf17" providerId="ADAL" clId="{2848CCAD-041F-4A7C-8EFB-841C6219D1FE}" dt="2019-01-28T14:46:32.388" v="191" actId="478"/>
          <ac:spMkLst>
            <pc:docMk/>
            <pc:sldMk cId="1386945236" sldId="302"/>
            <ac:spMk id="15" creationId="{C1A0E245-D9BA-BB46-A401-1E87D89A379F}"/>
          </ac:spMkLst>
        </pc:spChg>
        <pc:spChg chg="del">
          <ac:chgData name="Sílvia Filipa Machado" userId="ce4cc3bc-ade5-4568-8744-9870c92aaf17" providerId="ADAL" clId="{2848CCAD-041F-4A7C-8EFB-841C6219D1FE}" dt="2019-01-28T14:46:33.872" v="192" actId="478"/>
          <ac:spMkLst>
            <pc:docMk/>
            <pc:sldMk cId="1386945236" sldId="302"/>
            <ac:spMk id="16" creationId="{04B9C12D-19E2-0B40-9F0B-BA24494B0B2B}"/>
          </ac:spMkLst>
        </pc:spChg>
        <pc:spChg chg="del">
          <ac:chgData name="Sílvia Filipa Machado" userId="ce4cc3bc-ade5-4568-8744-9870c92aaf17" providerId="ADAL" clId="{2848CCAD-041F-4A7C-8EFB-841C6219D1FE}" dt="2019-01-28T14:46:35.154" v="193" actId="478"/>
          <ac:spMkLst>
            <pc:docMk/>
            <pc:sldMk cId="1386945236" sldId="302"/>
            <ac:spMk id="17" creationId="{7106BD69-B2B9-FB4F-B9A5-8468D8ED1CCD}"/>
          </ac:spMkLst>
        </pc:spChg>
        <pc:spChg chg="del">
          <ac:chgData name="Sílvia Filipa Machado" userId="ce4cc3bc-ade5-4568-8744-9870c92aaf17" providerId="ADAL" clId="{2848CCAD-041F-4A7C-8EFB-841C6219D1FE}" dt="2019-01-28T14:46:36.513" v="194" actId="478"/>
          <ac:spMkLst>
            <pc:docMk/>
            <pc:sldMk cId="1386945236" sldId="302"/>
            <ac:spMk id="18" creationId="{1F48EE67-A5D1-2F46-8C51-7059B4776028}"/>
          </ac:spMkLst>
        </pc:spChg>
        <pc:spChg chg="del">
          <ac:chgData name="Sílvia Filipa Machado" userId="ce4cc3bc-ade5-4568-8744-9870c92aaf17" providerId="ADAL" clId="{2848CCAD-041F-4A7C-8EFB-841C6219D1FE}" dt="2019-01-28T14:46:40.638" v="197" actId="478"/>
          <ac:spMkLst>
            <pc:docMk/>
            <pc:sldMk cId="1386945236" sldId="302"/>
            <ac:spMk id="19" creationId="{B7878F99-0F64-4D47-ABC4-6566381205EA}"/>
          </ac:spMkLst>
        </pc:spChg>
        <pc:spChg chg="del">
          <ac:chgData name="Sílvia Filipa Machado" userId="ce4cc3bc-ade5-4568-8744-9870c92aaf17" providerId="ADAL" clId="{2848CCAD-041F-4A7C-8EFB-841C6219D1FE}" dt="2019-01-28T14:46:38.138" v="195" actId="478"/>
          <ac:spMkLst>
            <pc:docMk/>
            <pc:sldMk cId="1386945236" sldId="302"/>
            <ac:spMk id="21" creationId="{1AC2C82B-0B11-734C-8430-721933B95AD9}"/>
          </ac:spMkLst>
        </pc:spChg>
        <pc:spChg chg="del">
          <ac:chgData name="Sílvia Filipa Machado" userId="ce4cc3bc-ade5-4568-8744-9870c92aaf17" providerId="ADAL" clId="{2848CCAD-041F-4A7C-8EFB-841C6219D1FE}" dt="2019-01-28T14:46:39.185" v="196" actId="478"/>
          <ac:spMkLst>
            <pc:docMk/>
            <pc:sldMk cId="1386945236" sldId="302"/>
            <ac:spMk id="22" creationId="{0DBCB60B-7548-2F46-9F96-54044BB12A2E}"/>
          </ac:spMkLst>
        </pc:spChg>
        <pc:spChg chg="add mod">
          <ac:chgData name="Sílvia Filipa Machado" userId="ce4cc3bc-ade5-4568-8744-9870c92aaf17" providerId="ADAL" clId="{2848CCAD-041F-4A7C-8EFB-841C6219D1FE}" dt="2019-01-28T14:50:31.895" v="225" actId="255"/>
          <ac:spMkLst>
            <pc:docMk/>
            <pc:sldMk cId="1386945236" sldId="302"/>
            <ac:spMk id="23" creationId="{A31E4C9C-60A8-4870-A0AA-98132E111785}"/>
          </ac:spMkLst>
        </pc:spChg>
        <pc:spChg chg="add mod">
          <ac:chgData name="Sílvia Filipa Machado" userId="ce4cc3bc-ade5-4568-8744-9870c92aaf17" providerId="ADAL" clId="{2848CCAD-041F-4A7C-8EFB-841C6219D1FE}" dt="2019-01-28T14:53:07.190" v="318" actId="1038"/>
          <ac:spMkLst>
            <pc:docMk/>
            <pc:sldMk cId="1386945236" sldId="302"/>
            <ac:spMk id="24" creationId="{0850AE36-AC8A-4BB7-A4E5-AECAF0A9FA8E}"/>
          </ac:spMkLst>
        </pc:spChg>
        <pc:spChg chg="add mod">
          <ac:chgData name="Sílvia Filipa Machado" userId="ce4cc3bc-ade5-4568-8744-9870c92aaf17" providerId="ADAL" clId="{2848CCAD-041F-4A7C-8EFB-841C6219D1FE}" dt="2019-01-28T14:53:12.425" v="320" actId="1038"/>
          <ac:spMkLst>
            <pc:docMk/>
            <pc:sldMk cId="1386945236" sldId="302"/>
            <ac:spMk id="25" creationId="{D6D52AB0-3C9F-4E54-A166-5AF11EAEA3BB}"/>
          </ac:spMkLst>
        </pc:spChg>
        <pc:spChg chg="add mod">
          <ac:chgData name="Sílvia Filipa Machado" userId="ce4cc3bc-ade5-4568-8744-9870c92aaf17" providerId="ADAL" clId="{2848CCAD-041F-4A7C-8EFB-841C6219D1FE}" dt="2019-01-28T15:19:18.845" v="943" actId="20577"/>
          <ac:spMkLst>
            <pc:docMk/>
            <pc:sldMk cId="1386945236" sldId="302"/>
            <ac:spMk id="26" creationId="{8D64EC3F-F4B8-4EF3-9827-90682175C92A}"/>
          </ac:spMkLst>
        </pc:spChg>
        <pc:spChg chg="add mod">
          <ac:chgData name="Sílvia Filipa Machado" userId="ce4cc3bc-ade5-4568-8744-9870c92aaf17" providerId="ADAL" clId="{2848CCAD-041F-4A7C-8EFB-841C6219D1FE}" dt="2019-01-28T14:52:06.841" v="285" actId="1035"/>
          <ac:spMkLst>
            <pc:docMk/>
            <pc:sldMk cId="1386945236" sldId="302"/>
            <ac:spMk id="27" creationId="{F076E04E-7057-461A-BAD1-5C453850877D}"/>
          </ac:spMkLst>
        </pc:spChg>
        <pc:spChg chg="add mod">
          <ac:chgData name="Sílvia Filipa Machado" userId="ce4cc3bc-ade5-4568-8744-9870c92aaf17" providerId="ADAL" clId="{2848CCAD-041F-4A7C-8EFB-841C6219D1FE}" dt="2019-01-28T14:52:23.468" v="294" actId="6549"/>
          <ac:spMkLst>
            <pc:docMk/>
            <pc:sldMk cId="1386945236" sldId="302"/>
            <ac:spMk id="28" creationId="{AF4F34B7-2290-4451-BE04-71644F2501C6}"/>
          </ac:spMkLst>
        </pc:spChg>
        <pc:spChg chg="add mod">
          <ac:chgData name="Sílvia Filipa Machado" userId="ce4cc3bc-ade5-4568-8744-9870c92aaf17" providerId="ADAL" clId="{2848CCAD-041F-4A7C-8EFB-841C6219D1FE}" dt="2019-01-28T15:19:27.579" v="944" actId="1076"/>
          <ac:spMkLst>
            <pc:docMk/>
            <pc:sldMk cId="1386945236" sldId="302"/>
            <ac:spMk id="29" creationId="{38BD5C73-50E5-424D-A165-5DE00D512F31}"/>
          </ac:spMkLst>
        </pc:spChg>
        <pc:spChg chg="add mod">
          <ac:chgData name="Sílvia Filipa Machado" userId="ce4cc3bc-ade5-4568-8744-9870c92aaf17" providerId="ADAL" clId="{2848CCAD-041F-4A7C-8EFB-841C6219D1FE}" dt="2019-01-28T17:09:14.160" v="1021" actId="1037"/>
          <ac:spMkLst>
            <pc:docMk/>
            <pc:sldMk cId="1386945236" sldId="302"/>
            <ac:spMk id="30" creationId="{94BDB584-05D9-4B21-A621-0B13D39E8811}"/>
          </ac:spMkLst>
        </pc:spChg>
        <pc:spChg chg="add mod">
          <ac:chgData name="Sílvia Filipa Machado" userId="ce4cc3bc-ade5-4568-8744-9870c92aaf17" providerId="ADAL" clId="{2848CCAD-041F-4A7C-8EFB-841C6219D1FE}" dt="2019-01-28T15:29:22.733" v="959" actId="1076"/>
          <ac:spMkLst>
            <pc:docMk/>
            <pc:sldMk cId="1386945236" sldId="302"/>
            <ac:spMk id="31" creationId="{95812419-E199-414E-B485-CD56CAA83E5D}"/>
          </ac:spMkLst>
        </pc:spChg>
        <pc:spChg chg="add mod">
          <ac:chgData name="Sílvia Filipa Machado" userId="ce4cc3bc-ade5-4568-8744-9870c92aaf17" providerId="ADAL" clId="{2848CCAD-041F-4A7C-8EFB-841C6219D1FE}" dt="2019-01-28T14:53:29.130" v="326" actId="1038"/>
          <ac:spMkLst>
            <pc:docMk/>
            <pc:sldMk cId="1386945236" sldId="302"/>
            <ac:spMk id="32" creationId="{739C71ED-751A-4D94-A954-0D61914BC3DD}"/>
          </ac:spMkLst>
        </pc:spChg>
        <pc:spChg chg="add del mod">
          <ac:chgData name="Sílvia Filipa Machado" userId="ce4cc3bc-ade5-4568-8744-9870c92aaf17" providerId="ADAL" clId="{2848CCAD-041F-4A7C-8EFB-841C6219D1FE}" dt="2019-01-28T16:36:38.137" v="983" actId="478"/>
          <ac:spMkLst>
            <pc:docMk/>
            <pc:sldMk cId="1386945236" sldId="302"/>
            <ac:spMk id="37" creationId="{4A69EC50-A037-46C3-AC59-A8C3FCE71C67}"/>
          </ac:spMkLst>
        </pc:spChg>
        <pc:picChg chg="add del mod">
          <ac:chgData name="Sílvia Filipa Machado" userId="ce4cc3bc-ade5-4568-8744-9870c92aaf17" providerId="ADAL" clId="{2848CCAD-041F-4A7C-8EFB-841C6219D1FE}" dt="2019-01-28T14:46:26.013" v="186" actId="478"/>
          <ac:picMkLst>
            <pc:docMk/>
            <pc:sldMk cId="1386945236" sldId="302"/>
            <ac:picMk id="3" creationId="{371CA932-A98F-C14D-A0CA-00DAB8D883A9}"/>
          </ac:picMkLst>
        </pc:picChg>
        <pc:picChg chg="add mod">
          <ac:chgData name="Sílvia Filipa Machado" userId="ce4cc3bc-ade5-4568-8744-9870c92aaf17" providerId="ADAL" clId="{2848CCAD-041F-4A7C-8EFB-841C6219D1FE}" dt="2019-01-28T17:09:05.518" v="1019" actId="1076"/>
          <ac:picMkLst>
            <pc:docMk/>
            <pc:sldMk cId="1386945236" sldId="302"/>
            <ac:picMk id="11" creationId="{396F0E8F-AC4C-478B-A6A0-E55DF7E70FC8}"/>
          </ac:picMkLst>
        </pc:picChg>
        <pc:picChg chg="add del mod">
          <ac:chgData name="Sílvia Filipa Machado" userId="ce4cc3bc-ade5-4568-8744-9870c92aaf17" providerId="ADAL" clId="{2848CCAD-041F-4A7C-8EFB-841C6219D1FE}" dt="2019-01-28T16:29:48.276" v="965" actId="478"/>
          <ac:picMkLst>
            <pc:docMk/>
            <pc:sldMk cId="1386945236" sldId="302"/>
            <ac:picMk id="33" creationId="{C4F6FAF3-C00C-45AD-8E64-03F5814154DA}"/>
          </ac:picMkLst>
        </pc:picChg>
        <pc:picChg chg="add del mod">
          <ac:chgData name="Sílvia Filipa Machado" userId="ce4cc3bc-ade5-4568-8744-9870c92aaf17" providerId="ADAL" clId="{2848CCAD-041F-4A7C-8EFB-841C6219D1FE}" dt="2019-01-28T15:34:08.691" v="964" actId="478"/>
          <ac:picMkLst>
            <pc:docMk/>
            <pc:sldMk cId="1386945236" sldId="302"/>
            <ac:picMk id="34" creationId="{8BF6E802-7F72-41AB-8A58-22A86A5682A9}"/>
          </ac:picMkLst>
        </pc:picChg>
        <pc:picChg chg="add del mod">
          <ac:chgData name="Sílvia Filipa Machado" userId="ce4cc3bc-ade5-4568-8744-9870c92aaf17" providerId="ADAL" clId="{2848CCAD-041F-4A7C-8EFB-841C6219D1FE}" dt="2019-01-28T16:31:19.475" v="969" actId="478"/>
          <ac:picMkLst>
            <pc:docMk/>
            <pc:sldMk cId="1386945236" sldId="302"/>
            <ac:picMk id="35" creationId="{C7A841B4-A394-4366-8BAF-218F4DF49FC7}"/>
          </ac:picMkLst>
        </pc:picChg>
        <pc:picChg chg="add del mod">
          <ac:chgData name="Sílvia Filipa Machado" userId="ce4cc3bc-ade5-4568-8744-9870c92aaf17" providerId="ADAL" clId="{2848CCAD-041F-4A7C-8EFB-841C6219D1FE}" dt="2019-01-28T16:35:48.217" v="981" actId="478"/>
          <ac:picMkLst>
            <pc:docMk/>
            <pc:sldMk cId="1386945236" sldId="302"/>
            <ac:picMk id="36" creationId="{680AC751-0E80-47A7-B3DE-B49B30FB5A6B}"/>
          </ac:picMkLst>
        </pc:picChg>
        <pc:picChg chg="add del mod">
          <ac:chgData name="Sílvia Filipa Machado" userId="ce4cc3bc-ade5-4568-8744-9870c92aaf17" providerId="ADAL" clId="{2848CCAD-041F-4A7C-8EFB-841C6219D1FE}" dt="2019-01-28T16:37:18.457" v="986" actId="478"/>
          <ac:picMkLst>
            <pc:docMk/>
            <pc:sldMk cId="1386945236" sldId="302"/>
            <ac:picMk id="38" creationId="{75579B02-444D-42D5-9C00-BFA0F600405F}"/>
          </ac:picMkLst>
        </pc:picChg>
        <pc:picChg chg="add del mod">
          <ac:chgData name="Sílvia Filipa Machado" userId="ce4cc3bc-ade5-4568-8744-9870c92aaf17" providerId="ADAL" clId="{2848CCAD-041F-4A7C-8EFB-841C6219D1FE}" dt="2019-01-28T16:41:37.966" v="992" actId="478"/>
          <ac:picMkLst>
            <pc:docMk/>
            <pc:sldMk cId="1386945236" sldId="302"/>
            <ac:picMk id="39" creationId="{F634A500-3F45-4C91-B6F5-358E21DEFB74}"/>
          </ac:picMkLst>
        </pc:picChg>
        <pc:picChg chg="add del mod">
          <ac:chgData name="Sílvia Filipa Machado" userId="ce4cc3bc-ade5-4568-8744-9870c92aaf17" providerId="ADAL" clId="{2848CCAD-041F-4A7C-8EFB-841C6219D1FE}" dt="2019-01-28T16:44:19.565" v="1000" actId="478"/>
          <ac:picMkLst>
            <pc:docMk/>
            <pc:sldMk cId="1386945236" sldId="302"/>
            <ac:picMk id="40" creationId="{2C04F863-2D7D-4B12-BCB4-E99E4D577CDE}"/>
          </ac:picMkLst>
        </pc:picChg>
        <pc:picChg chg="add del mod">
          <ac:chgData name="Sílvia Filipa Machado" userId="ce4cc3bc-ade5-4568-8744-9870c92aaf17" providerId="ADAL" clId="{2848CCAD-041F-4A7C-8EFB-841C6219D1FE}" dt="2019-01-28T16:47:27.710" v="1011" actId="478"/>
          <ac:picMkLst>
            <pc:docMk/>
            <pc:sldMk cId="1386945236" sldId="302"/>
            <ac:picMk id="41" creationId="{46C3FDD0-CEF5-4E97-AF33-6749EB37A94A}"/>
          </ac:picMkLst>
        </pc:picChg>
        <pc:picChg chg="add del mod">
          <ac:chgData name="Sílvia Filipa Machado" userId="ce4cc3bc-ade5-4568-8744-9870c92aaf17" providerId="ADAL" clId="{2848CCAD-041F-4A7C-8EFB-841C6219D1FE}" dt="2019-01-28T16:46:17.494" v="1008" actId="931"/>
          <ac:picMkLst>
            <pc:docMk/>
            <pc:sldMk cId="1386945236" sldId="302"/>
            <ac:picMk id="43" creationId="{8F63B211-BDAB-4BCA-9599-9727549575C9}"/>
          </ac:picMkLst>
        </pc:picChg>
        <pc:picChg chg="add del mod">
          <ac:chgData name="Sílvia Filipa Machado" userId="ce4cc3bc-ade5-4568-8744-9870c92aaf17" providerId="ADAL" clId="{2848CCAD-041F-4A7C-8EFB-841C6219D1FE}" dt="2019-01-28T17:09:47.214" v="1022" actId="478"/>
          <ac:picMkLst>
            <pc:docMk/>
            <pc:sldMk cId="1386945236" sldId="302"/>
            <ac:picMk id="45" creationId="{485DB203-9FE7-49A1-A276-D9F2DD663772}"/>
          </ac:picMkLst>
        </pc:picChg>
        <pc:picChg chg="add mod">
          <ac:chgData name="Sílvia Filipa Machado" userId="ce4cc3bc-ade5-4568-8744-9870c92aaf17" providerId="ADAL" clId="{2848CCAD-041F-4A7C-8EFB-841C6219D1FE}" dt="2019-01-28T17:18:57.162" v="1026"/>
          <ac:picMkLst>
            <pc:docMk/>
            <pc:sldMk cId="1386945236" sldId="302"/>
            <ac:picMk id="47" creationId="{38718741-306F-481C-9619-78B418E27B75}"/>
          </ac:picMkLst>
        </pc:picChg>
      </pc:sldChg>
      <pc:sldChg chg="addSp delSp modSp modNotesTx">
        <pc:chgData name="Sílvia Filipa Machado" userId="ce4cc3bc-ade5-4568-8744-9870c92aaf17" providerId="ADAL" clId="{2848CCAD-041F-4A7C-8EFB-841C6219D1FE}" dt="2019-01-28T15:29:18.807" v="957" actId="931"/>
        <pc:sldMkLst>
          <pc:docMk/>
          <pc:sldMk cId="475100808" sldId="303"/>
        </pc:sldMkLst>
        <pc:spChg chg="mod">
          <ac:chgData name="Sílvia Filipa Machado" userId="ce4cc3bc-ade5-4568-8744-9870c92aaf17" providerId="ADAL" clId="{2848CCAD-041F-4A7C-8EFB-841C6219D1FE}" dt="2019-01-28T11:31:24.949" v="72" actId="20577"/>
          <ac:spMkLst>
            <pc:docMk/>
            <pc:sldMk cId="475100808" sldId="303"/>
            <ac:spMk id="11" creationId="{8462E765-0058-8646-BEF6-10719C2D9319}"/>
          </ac:spMkLst>
        </pc:spChg>
        <pc:picChg chg="add del mod">
          <ac:chgData name="Sílvia Filipa Machado" userId="ce4cc3bc-ade5-4568-8744-9870c92aaf17" providerId="ADAL" clId="{2848CCAD-041F-4A7C-8EFB-841C6219D1FE}" dt="2019-01-28T15:29:18.807" v="957" actId="931"/>
          <ac:picMkLst>
            <pc:docMk/>
            <pc:sldMk cId="475100808" sldId="303"/>
            <ac:picMk id="3" creationId="{A4222A69-F456-409D-BA9D-B50CEDACAAC9}"/>
          </ac:picMkLst>
        </pc:picChg>
        <pc:picChg chg="mod">
          <ac:chgData name="Sílvia Filipa Machado" userId="ce4cc3bc-ade5-4568-8744-9870c92aaf17" providerId="ADAL" clId="{2848CCAD-041F-4A7C-8EFB-841C6219D1FE}" dt="2019-01-28T12:23:17.906" v="103" actId="1076"/>
          <ac:picMkLst>
            <pc:docMk/>
            <pc:sldMk cId="475100808" sldId="303"/>
            <ac:picMk id="10" creationId="{1ACDB47D-8A8C-E049-8CE3-24B839D3218B}"/>
          </ac:picMkLst>
        </pc:picChg>
      </pc:sldChg>
      <pc:sldChg chg="modSp">
        <pc:chgData name="Sílvia Filipa Machado" userId="ce4cc3bc-ade5-4568-8744-9870c92aaf17" providerId="ADAL" clId="{2848CCAD-041F-4A7C-8EFB-841C6219D1FE}" dt="2019-01-28T11:21:59.742" v="20" actId="20577"/>
        <pc:sldMkLst>
          <pc:docMk/>
          <pc:sldMk cId="892029652" sldId="305"/>
        </pc:sldMkLst>
        <pc:spChg chg="mod">
          <ac:chgData name="Sílvia Filipa Machado" userId="ce4cc3bc-ade5-4568-8744-9870c92aaf17" providerId="ADAL" clId="{2848CCAD-041F-4A7C-8EFB-841C6219D1FE}" dt="2019-01-28T11:21:59.742" v="20" actId="20577"/>
          <ac:spMkLst>
            <pc:docMk/>
            <pc:sldMk cId="892029652" sldId="305"/>
            <ac:spMk id="17" creationId="{71905F45-8CD0-764E-BB88-0355DC96D4D3}"/>
          </ac:spMkLst>
        </pc:spChg>
      </pc:sldChg>
      <pc:sldChg chg="modNotesTx">
        <pc:chgData name="Sílvia Filipa Machado" userId="ce4cc3bc-ade5-4568-8744-9870c92aaf17" providerId="ADAL" clId="{2848CCAD-041F-4A7C-8EFB-841C6219D1FE}" dt="2019-01-28T14:02:58.219" v="160" actId="6549"/>
        <pc:sldMkLst>
          <pc:docMk/>
          <pc:sldMk cId="1732188751" sldId="306"/>
        </pc:sldMkLst>
      </pc:sldChg>
      <pc:sldChg chg="addSp delSp modSp modNotesTx">
        <pc:chgData name="Sílvia Filipa Machado" userId="ce4cc3bc-ade5-4568-8744-9870c92aaf17" providerId="ADAL" clId="{2848CCAD-041F-4A7C-8EFB-841C6219D1FE}" dt="2019-01-28T17:26:10.984" v="1029" actId="6549"/>
        <pc:sldMkLst>
          <pc:docMk/>
          <pc:sldMk cId="4026052606" sldId="307"/>
        </pc:sldMkLst>
        <pc:spChg chg="mod">
          <ac:chgData name="Sílvia Filipa Machado" userId="ce4cc3bc-ade5-4568-8744-9870c92aaf17" providerId="ADAL" clId="{2848CCAD-041F-4A7C-8EFB-841C6219D1FE}" dt="2019-01-28T11:22:17.102" v="22" actId="20577"/>
          <ac:spMkLst>
            <pc:docMk/>
            <pc:sldMk cId="4026052606" sldId="307"/>
            <ac:spMk id="17" creationId="{71905F45-8CD0-764E-BB88-0355DC96D4D3}"/>
          </ac:spMkLst>
        </pc:spChg>
        <pc:spChg chg="mod">
          <ac:chgData name="Sílvia Filipa Machado" userId="ce4cc3bc-ade5-4568-8744-9870c92aaf17" providerId="ADAL" clId="{2848CCAD-041F-4A7C-8EFB-841C6219D1FE}" dt="2019-01-28T17:26:10.984" v="1029" actId="6549"/>
          <ac:spMkLst>
            <pc:docMk/>
            <pc:sldMk cId="4026052606" sldId="307"/>
            <ac:spMk id="31" creationId="{9DFF2736-58C7-0444-9AB4-1F4D2B1B891F}"/>
          </ac:spMkLst>
        </pc:spChg>
        <pc:picChg chg="add mod">
          <ac:chgData name="Sílvia Filipa Machado" userId="ce4cc3bc-ade5-4568-8744-9870c92aaf17" providerId="ADAL" clId="{2848CCAD-041F-4A7C-8EFB-841C6219D1FE}" dt="2019-01-28T12:14:05.922" v="78" actId="1076"/>
          <ac:picMkLst>
            <pc:docMk/>
            <pc:sldMk cId="4026052606" sldId="307"/>
            <ac:picMk id="15" creationId="{26DB21CC-F04A-4E89-8962-038055DED479}"/>
          </ac:picMkLst>
        </pc:picChg>
        <pc:picChg chg="del">
          <ac:chgData name="Sílvia Filipa Machado" userId="ce4cc3bc-ade5-4568-8744-9870c92aaf17" providerId="ADAL" clId="{2848CCAD-041F-4A7C-8EFB-841C6219D1FE}" dt="2019-01-28T12:14:04.516" v="77" actId="478"/>
          <ac:picMkLst>
            <pc:docMk/>
            <pc:sldMk cId="4026052606" sldId="307"/>
            <ac:picMk id="7170" creationId="{8BE366D7-3947-1448-96D5-4409CD9FAD63}"/>
          </ac:picMkLst>
        </pc:picChg>
      </pc:sldChg>
      <pc:sldChg chg="addSp delSp modSp modNotesTx">
        <pc:chgData name="Sílvia Filipa Machado" userId="ce4cc3bc-ade5-4568-8744-9870c92aaf17" providerId="ADAL" clId="{2848CCAD-041F-4A7C-8EFB-841C6219D1FE}" dt="2019-01-28T14:03:06.282" v="163" actId="6549"/>
        <pc:sldMkLst>
          <pc:docMk/>
          <pc:sldMk cId="3991656443" sldId="308"/>
        </pc:sldMkLst>
        <pc:spChg chg="mod">
          <ac:chgData name="Sílvia Filipa Machado" userId="ce4cc3bc-ade5-4568-8744-9870c92aaf17" providerId="ADAL" clId="{2848CCAD-041F-4A7C-8EFB-841C6219D1FE}" dt="2019-01-28T11:23:51.749" v="29"/>
          <ac:spMkLst>
            <pc:docMk/>
            <pc:sldMk cId="3991656443" sldId="308"/>
            <ac:spMk id="17" creationId="{71905F45-8CD0-764E-BB88-0355DC96D4D3}"/>
          </ac:spMkLst>
        </pc:spChg>
        <pc:spChg chg="mod">
          <ac:chgData name="Sílvia Filipa Machado" userId="ce4cc3bc-ade5-4568-8744-9870c92aaf17" providerId="ADAL" clId="{2848CCAD-041F-4A7C-8EFB-841C6219D1FE}" dt="2019-01-28T11:22:45.839" v="23" actId="20577"/>
          <ac:spMkLst>
            <pc:docMk/>
            <pc:sldMk cId="3991656443" sldId="308"/>
            <ac:spMk id="31" creationId="{9DFF2736-58C7-0444-9AB4-1F4D2B1B891F}"/>
          </ac:spMkLst>
        </pc:spChg>
        <pc:picChg chg="add del">
          <ac:chgData name="Sílvia Filipa Machado" userId="ce4cc3bc-ade5-4568-8744-9870c92aaf17" providerId="ADAL" clId="{2848CCAD-041F-4A7C-8EFB-841C6219D1FE}" dt="2019-01-28T12:14:21.627" v="81" actId="478"/>
          <ac:picMkLst>
            <pc:docMk/>
            <pc:sldMk cId="3991656443" sldId="308"/>
            <ac:picMk id="13" creationId="{9883F3DC-46C9-4B73-9DF4-523E5886E50A}"/>
          </ac:picMkLst>
        </pc:picChg>
        <pc:picChg chg="add">
          <ac:chgData name="Sílvia Filipa Machado" userId="ce4cc3bc-ade5-4568-8744-9870c92aaf17" providerId="ADAL" clId="{2848CCAD-041F-4A7C-8EFB-841C6219D1FE}" dt="2019-01-28T12:14:22.221" v="82"/>
          <ac:picMkLst>
            <pc:docMk/>
            <pc:sldMk cId="3991656443" sldId="308"/>
            <ac:picMk id="15" creationId="{AA564F0F-59B9-4C49-9AF0-101E64D04E50}"/>
          </ac:picMkLst>
        </pc:picChg>
        <pc:picChg chg="del">
          <ac:chgData name="Sílvia Filipa Machado" userId="ce4cc3bc-ade5-4568-8744-9870c92aaf17" providerId="ADAL" clId="{2848CCAD-041F-4A7C-8EFB-841C6219D1FE}" dt="2019-01-28T12:14:10.345" v="79" actId="478"/>
          <ac:picMkLst>
            <pc:docMk/>
            <pc:sldMk cId="3991656443" sldId="308"/>
            <ac:picMk id="7170" creationId="{8BE366D7-3947-1448-96D5-4409CD9FAD63}"/>
          </ac:picMkLst>
        </pc:picChg>
      </pc:sldChg>
      <pc:sldChg chg="modSp modNotesTx">
        <pc:chgData name="Sílvia Filipa Machado" userId="ce4cc3bc-ade5-4568-8744-9870c92aaf17" providerId="ADAL" clId="{2848CCAD-041F-4A7C-8EFB-841C6219D1FE}" dt="2019-01-28T14:03:04.516" v="162" actId="6549"/>
        <pc:sldMkLst>
          <pc:docMk/>
          <pc:sldMk cId="3548357789" sldId="309"/>
        </pc:sldMkLst>
        <pc:spChg chg="mod">
          <ac:chgData name="Sílvia Filipa Machado" userId="ce4cc3bc-ade5-4568-8744-9870c92aaf17" providerId="ADAL" clId="{2848CCAD-041F-4A7C-8EFB-841C6219D1FE}" dt="2019-01-28T11:23:47.499" v="28"/>
          <ac:spMkLst>
            <pc:docMk/>
            <pc:sldMk cId="3548357789" sldId="309"/>
            <ac:spMk id="17" creationId="{71905F45-8CD0-764E-BB88-0355DC96D4D3}"/>
          </ac:spMkLst>
        </pc:spChg>
      </pc:sldChg>
      <pc:sldChg chg="modSp modNotesTx">
        <pc:chgData name="Sílvia Filipa Machado" userId="ce4cc3bc-ade5-4568-8744-9870c92aaf17" providerId="ADAL" clId="{2848CCAD-041F-4A7C-8EFB-841C6219D1FE}" dt="2019-01-28T14:03:16.126" v="165" actId="6549"/>
        <pc:sldMkLst>
          <pc:docMk/>
          <pc:sldMk cId="3034112198" sldId="310"/>
        </pc:sldMkLst>
        <pc:spChg chg="mod">
          <ac:chgData name="Sílvia Filipa Machado" userId="ce4cc3bc-ade5-4568-8744-9870c92aaf17" providerId="ADAL" clId="{2848CCAD-041F-4A7C-8EFB-841C6219D1FE}" dt="2019-01-28T11:24:06.828" v="33"/>
          <ac:spMkLst>
            <pc:docMk/>
            <pc:sldMk cId="3034112198" sldId="310"/>
            <ac:spMk id="17" creationId="{71905F45-8CD0-764E-BB88-0355DC96D4D3}"/>
          </ac:spMkLst>
        </pc:spChg>
      </pc:sldChg>
      <pc:sldChg chg="modSp">
        <pc:chgData name="Sílvia Filipa Machado" userId="ce4cc3bc-ade5-4568-8744-9870c92aaf17" providerId="ADAL" clId="{2848CCAD-041F-4A7C-8EFB-841C6219D1FE}" dt="2019-01-28T14:02:09.937" v="157" actId="1076"/>
        <pc:sldMkLst>
          <pc:docMk/>
          <pc:sldMk cId="223272573" sldId="311"/>
        </pc:sldMkLst>
        <pc:picChg chg="mod">
          <ac:chgData name="Sílvia Filipa Machado" userId="ce4cc3bc-ade5-4568-8744-9870c92aaf17" providerId="ADAL" clId="{2848CCAD-041F-4A7C-8EFB-841C6219D1FE}" dt="2019-01-28T14:02:09.937" v="157" actId="1076"/>
          <ac:picMkLst>
            <pc:docMk/>
            <pc:sldMk cId="223272573" sldId="311"/>
            <ac:picMk id="4" creationId="{00000000-0000-0000-0000-000000000000}"/>
          </ac:picMkLst>
        </pc:picChg>
      </pc:sldChg>
      <pc:sldChg chg="addSp delSp modSp">
        <pc:chgData name="Sílvia Filipa Machado" userId="ce4cc3bc-ade5-4568-8744-9870c92aaf17" providerId="ADAL" clId="{2848CCAD-041F-4A7C-8EFB-841C6219D1FE}" dt="2019-01-28T12:15:40.023" v="101" actId="1076"/>
        <pc:sldMkLst>
          <pc:docMk/>
          <pc:sldMk cId="116292147" sldId="312"/>
        </pc:sldMkLst>
        <pc:picChg chg="add mod modCrop">
          <ac:chgData name="Sílvia Filipa Machado" userId="ce4cc3bc-ade5-4568-8744-9870c92aaf17" providerId="ADAL" clId="{2848CCAD-041F-4A7C-8EFB-841C6219D1FE}" dt="2019-01-28T12:15:40.023" v="101" actId="1076"/>
          <ac:picMkLst>
            <pc:docMk/>
            <pc:sldMk cId="116292147" sldId="312"/>
            <ac:picMk id="10" creationId="{60F550DD-3791-4F5A-8D96-AEFF9DC5F878}"/>
          </ac:picMkLst>
        </pc:picChg>
        <pc:picChg chg="del">
          <ac:chgData name="Sílvia Filipa Machado" userId="ce4cc3bc-ade5-4568-8744-9870c92aaf17" providerId="ADAL" clId="{2848CCAD-041F-4A7C-8EFB-841C6219D1FE}" dt="2019-01-28T12:15:25.116" v="95" actId="478"/>
          <ac:picMkLst>
            <pc:docMk/>
            <pc:sldMk cId="116292147" sldId="312"/>
            <ac:picMk id="15362" creationId="{A5C280DA-20D6-664A-8936-92059612FC63}"/>
          </ac:picMkLst>
        </pc:picChg>
      </pc:sldChg>
      <pc:sldChg chg="addSp delSp modSp">
        <pc:chgData name="Sílvia Filipa Machado" userId="ce4cc3bc-ade5-4568-8744-9870c92aaf17" providerId="ADAL" clId="{2848CCAD-041F-4A7C-8EFB-841C6219D1FE}" dt="2019-01-28T15:14:20.433" v="912" actId="255"/>
        <pc:sldMkLst>
          <pc:docMk/>
          <pc:sldMk cId="3772229072" sldId="313"/>
        </pc:sldMkLst>
        <pc:spChg chg="mod">
          <ac:chgData name="Sílvia Filipa Machado" userId="ce4cc3bc-ade5-4568-8744-9870c92aaf17" providerId="ADAL" clId="{2848CCAD-041F-4A7C-8EFB-841C6219D1FE}" dt="2019-01-28T15:14:12.042" v="910" actId="20577"/>
          <ac:spMkLst>
            <pc:docMk/>
            <pc:sldMk cId="3772229072" sldId="313"/>
            <ac:spMk id="19" creationId="{802626B3-51D6-6742-B087-BEF69B324E27}"/>
          </ac:spMkLst>
        </pc:spChg>
        <pc:spChg chg="mod">
          <ac:chgData name="Sílvia Filipa Machado" userId="ce4cc3bc-ade5-4568-8744-9870c92aaf17" providerId="ADAL" clId="{2848CCAD-041F-4A7C-8EFB-841C6219D1FE}" dt="2019-01-28T15:13:20.570" v="896" actId="1076"/>
          <ac:spMkLst>
            <pc:docMk/>
            <pc:sldMk cId="3772229072" sldId="313"/>
            <ac:spMk id="22" creationId="{B0C7910F-D2A0-6B4E-9CA8-05A2DF6E95E5}"/>
          </ac:spMkLst>
        </pc:spChg>
        <pc:spChg chg="mod">
          <ac:chgData name="Sílvia Filipa Machado" userId="ce4cc3bc-ade5-4568-8744-9870c92aaf17" providerId="ADAL" clId="{2848CCAD-041F-4A7C-8EFB-841C6219D1FE}" dt="2019-01-28T15:13:04.037" v="892" actId="255"/>
          <ac:spMkLst>
            <pc:docMk/>
            <pc:sldMk cId="3772229072" sldId="313"/>
            <ac:spMk id="23" creationId="{3B3A1E93-D059-5646-8CDE-575D11DEC755}"/>
          </ac:spMkLst>
        </pc:spChg>
        <pc:spChg chg="mod">
          <ac:chgData name="Sílvia Filipa Machado" userId="ce4cc3bc-ade5-4568-8744-9870c92aaf17" providerId="ADAL" clId="{2848CCAD-041F-4A7C-8EFB-841C6219D1FE}" dt="2019-01-28T15:12:47.692" v="885" actId="1076"/>
          <ac:spMkLst>
            <pc:docMk/>
            <pc:sldMk cId="3772229072" sldId="313"/>
            <ac:spMk id="25" creationId="{50D49FBB-DC1A-224B-B3D4-417C77F93AC9}"/>
          </ac:spMkLst>
        </pc:spChg>
        <pc:spChg chg="mod">
          <ac:chgData name="Sílvia Filipa Machado" userId="ce4cc3bc-ade5-4568-8744-9870c92aaf17" providerId="ADAL" clId="{2848CCAD-041F-4A7C-8EFB-841C6219D1FE}" dt="2019-01-28T15:13:36.961" v="900" actId="1076"/>
          <ac:spMkLst>
            <pc:docMk/>
            <pc:sldMk cId="3772229072" sldId="313"/>
            <ac:spMk id="33" creationId="{15A74F40-12B2-0544-ACE1-A8F1150E9A78}"/>
          </ac:spMkLst>
        </pc:spChg>
        <pc:spChg chg="mod">
          <ac:chgData name="Sílvia Filipa Machado" userId="ce4cc3bc-ade5-4568-8744-9870c92aaf17" providerId="ADAL" clId="{2848CCAD-041F-4A7C-8EFB-841C6219D1FE}" dt="2019-01-28T15:13:45.134" v="902" actId="255"/>
          <ac:spMkLst>
            <pc:docMk/>
            <pc:sldMk cId="3772229072" sldId="313"/>
            <ac:spMk id="34" creationId="{DA1FBE98-EC71-0F43-ABFE-C7AA3F3258A8}"/>
          </ac:spMkLst>
        </pc:spChg>
        <pc:spChg chg="mod">
          <ac:chgData name="Sílvia Filipa Machado" userId="ce4cc3bc-ade5-4568-8744-9870c92aaf17" providerId="ADAL" clId="{2848CCAD-041F-4A7C-8EFB-841C6219D1FE}" dt="2019-01-28T15:14:07.479" v="906" actId="255"/>
          <ac:spMkLst>
            <pc:docMk/>
            <pc:sldMk cId="3772229072" sldId="313"/>
            <ac:spMk id="35" creationId="{73759205-901A-A94F-BF11-4B7307699EF9}"/>
          </ac:spMkLst>
        </pc:spChg>
        <pc:spChg chg="mod">
          <ac:chgData name="Sílvia Filipa Machado" userId="ce4cc3bc-ade5-4568-8744-9870c92aaf17" providerId="ADAL" clId="{2848CCAD-041F-4A7C-8EFB-841C6219D1FE}" dt="2019-01-28T15:14:02.416" v="905" actId="255"/>
          <ac:spMkLst>
            <pc:docMk/>
            <pc:sldMk cId="3772229072" sldId="313"/>
            <ac:spMk id="36" creationId="{07CC7A4B-4BA0-024E-AB72-8476BA0E5072}"/>
          </ac:spMkLst>
        </pc:spChg>
        <pc:spChg chg="mod">
          <ac:chgData name="Sílvia Filipa Machado" userId="ce4cc3bc-ade5-4568-8744-9870c92aaf17" providerId="ADAL" clId="{2848CCAD-041F-4A7C-8EFB-841C6219D1FE}" dt="2019-01-28T15:14:20.433" v="912" actId="255"/>
          <ac:spMkLst>
            <pc:docMk/>
            <pc:sldMk cId="3772229072" sldId="313"/>
            <ac:spMk id="37" creationId="{14DF2532-9CE4-944F-8A61-3F0919455B85}"/>
          </ac:spMkLst>
        </pc:spChg>
        <pc:picChg chg="del">
          <ac:chgData name="Sílvia Filipa Machado" userId="ce4cc3bc-ade5-4568-8744-9870c92aaf17" providerId="ADAL" clId="{2848CCAD-041F-4A7C-8EFB-841C6219D1FE}" dt="2019-01-28T12:27:45.839" v="125" actId="478"/>
          <ac:picMkLst>
            <pc:docMk/>
            <pc:sldMk cId="3772229072" sldId="313"/>
            <ac:picMk id="21" creationId="{51B76BE4-0B2A-9C4F-AB7B-7C4FE9FF81D9}"/>
          </ac:picMkLst>
        </pc:picChg>
        <pc:picChg chg="add">
          <ac:chgData name="Sílvia Filipa Machado" userId="ce4cc3bc-ade5-4568-8744-9870c92aaf17" providerId="ADAL" clId="{2848CCAD-041F-4A7C-8EFB-841C6219D1FE}" dt="2019-01-28T12:27:46.089" v="126"/>
          <ac:picMkLst>
            <pc:docMk/>
            <pc:sldMk cId="3772229072" sldId="313"/>
            <ac:picMk id="24" creationId="{48B1255A-DC1A-4CE9-A31C-AE73A5825FD0}"/>
          </ac:picMkLst>
        </pc:picChg>
      </pc:sldChg>
      <pc:sldChg chg="addSp delSp modSp">
        <pc:chgData name="Sílvia Filipa Machado" userId="ce4cc3bc-ade5-4568-8744-9870c92aaf17" providerId="ADAL" clId="{2848CCAD-041F-4A7C-8EFB-841C6219D1FE}" dt="2019-01-28T15:16:13.574" v="936" actId="14100"/>
        <pc:sldMkLst>
          <pc:docMk/>
          <pc:sldMk cId="1246439899" sldId="314"/>
        </pc:sldMkLst>
        <pc:spChg chg="mod">
          <ac:chgData name="Sílvia Filipa Machado" userId="ce4cc3bc-ade5-4568-8744-9870c92aaf17" providerId="ADAL" clId="{2848CCAD-041F-4A7C-8EFB-841C6219D1FE}" dt="2019-01-28T15:14:43.638" v="914" actId="1076"/>
          <ac:spMkLst>
            <pc:docMk/>
            <pc:sldMk cId="1246439899" sldId="314"/>
            <ac:spMk id="25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4:47.482" v="915" actId="2085"/>
          <ac:spMkLst>
            <pc:docMk/>
            <pc:sldMk cId="1246439899" sldId="314"/>
            <ac:spMk id="26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4:53.435" v="916" actId="2085"/>
          <ac:spMkLst>
            <pc:docMk/>
            <pc:sldMk cId="1246439899" sldId="314"/>
            <ac:spMk id="27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4:58.232" v="917" actId="2085"/>
          <ac:spMkLst>
            <pc:docMk/>
            <pc:sldMk cId="1246439899" sldId="314"/>
            <ac:spMk id="28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04.030" v="918" actId="2085"/>
          <ac:spMkLst>
            <pc:docMk/>
            <pc:sldMk cId="1246439899" sldId="314"/>
            <ac:spMk id="29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6:13.574" v="936" actId="14100"/>
          <ac:spMkLst>
            <pc:docMk/>
            <pc:sldMk cId="1246439899" sldId="314"/>
            <ac:spMk id="30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16.320" v="920" actId="2085"/>
          <ac:spMkLst>
            <pc:docMk/>
            <pc:sldMk cId="1246439899" sldId="314"/>
            <ac:spMk id="31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23.524" v="923" actId="2085"/>
          <ac:spMkLst>
            <pc:docMk/>
            <pc:sldMk cId="1246439899" sldId="314"/>
            <ac:spMk id="32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27.586" v="924" actId="2085"/>
          <ac:spMkLst>
            <pc:docMk/>
            <pc:sldMk cId="1246439899" sldId="314"/>
            <ac:spMk id="33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31.524" v="925" actId="2085"/>
          <ac:spMkLst>
            <pc:docMk/>
            <pc:sldMk cId="1246439899" sldId="314"/>
            <ac:spMk id="34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6:07.151" v="935" actId="14100"/>
          <ac:spMkLst>
            <pc:docMk/>
            <pc:sldMk cId="1246439899" sldId="314"/>
            <ac:spMk id="35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39.150" v="927" actId="2085"/>
          <ac:spMkLst>
            <pc:docMk/>
            <pc:sldMk cId="1246439899" sldId="314"/>
            <ac:spMk id="36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53.885" v="931" actId="14100"/>
          <ac:spMkLst>
            <pc:docMk/>
            <pc:sldMk cId="1246439899" sldId="314"/>
            <ac:spMk id="37" creationId="{00000000-0000-0000-0000-000000000000}"/>
          </ac:spMkLst>
        </pc:spChg>
        <pc:spChg chg="mod">
          <ac:chgData name="Sílvia Filipa Machado" userId="ce4cc3bc-ade5-4568-8744-9870c92aaf17" providerId="ADAL" clId="{2848CCAD-041F-4A7C-8EFB-841C6219D1FE}" dt="2019-01-28T15:15:58.448" v="932" actId="14100"/>
          <ac:spMkLst>
            <pc:docMk/>
            <pc:sldMk cId="1246439899" sldId="314"/>
            <ac:spMk id="38" creationId="{00000000-0000-0000-0000-000000000000}"/>
          </ac:spMkLst>
        </pc:spChg>
        <pc:picChg chg="del">
          <ac:chgData name="Sílvia Filipa Machado" userId="ce4cc3bc-ade5-4568-8744-9870c92aaf17" providerId="ADAL" clId="{2848CCAD-041F-4A7C-8EFB-841C6219D1FE}" dt="2019-01-28T12:27:48.840" v="127" actId="478"/>
          <ac:picMkLst>
            <pc:docMk/>
            <pc:sldMk cId="1246439899" sldId="314"/>
            <ac:picMk id="40" creationId="{8D8D7A1C-75AE-0241-A451-CA3F12834FF3}"/>
          </ac:picMkLst>
        </pc:picChg>
        <pc:picChg chg="add">
          <ac:chgData name="Sílvia Filipa Machado" userId="ce4cc3bc-ade5-4568-8744-9870c92aaf17" providerId="ADAL" clId="{2848CCAD-041F-4A7C-8EFB-841C6219D1FE}" dt="2019-01-28T12:27:49.058" v="128"/>
          <ac:picMkLst>
            <pc:docMk/>
            <pc:sldMk cId="1246439899" sldId="314"/>
            <ac:picMk id="46" creationId="{D5F9FFCC-1FA4-40C4-80E6-F62D87EB4D89}"/>
          </ac:picMkLst>
        </pc:picChg>
      </pc:sldChg>
      <pc:sldChg chg="add del">
        <pc:chgData name="Sílvia Filipa Machado" userId="ce4cc3bc-ade5-4568-8744-9870c92aaf17" providerId="ADAL" clId="{2848CCAD-041F-4A7C-8EFB-841C6219D1FE}" dt="2019-01-28T14:53:53.038" v="327" actId="2696"/>
        <pc:sldMkLst>
          <pc:docMk/>
          <pc:sldMk cId="355448235" sldId="315"/>
        </pc:sldMkLst>
      </pc:sldChg>
      <pc:sldChg chg="add del">
        <pc:chgData name="Sílvia Filipa Machado" userId="ce4cc3bc-ade5-4568-8744-9870c92aaf17" providerId="ADAL" clId="{2848CCAD-041F-4A7C-8EFB-841C6219D1FE}" dt="2019-01-28T14:46:18.153" v="183"/>
        <pc:sldMkLst>
          <pc:docMk/>
          <pc:sldMk cId="2659266434" sldId="315"/>
        </pc:sldMkLst>
      </pc:sldChg>
      <pc:sldChg chg="addSp delSp modSp add delAnim modAnim">
        <pc:chgData name="Sílvia Filipa Machado" userId="ce4cc3bc-ade5-4568-8744-9870c92aaf17" providerId="ADAL" clId="{2848CCAD-041F-4A7C-8EFB-841C6219D1FE}" dt="2019-01-28T15:10:35.527" v="850" actId="20577"/>
        <pc:sldMkLst>
          <pc:docMk/>
          <pc:sldMk cId="2881306009" sldId="315"/>
        </pc:sldMkLst>
        <pc:spChg chg="mod">
          <ac:chgData name="Sílvia Filipa Machado" userId="ce4cc3bc-ade5-4568-8744-9870c92aaf17" providerId="ADAL" clId="{2848CCAD-041F-4A7C-8EFB-841C6219D1FE}" dt="2019-01-28T15:05:15.180" v="652" actId="20577"/>
          <ac:spMkLst>
            <pc:docMk/>
            <pc:sldMk cId="2881306009" sldId="315"/>
            <ac:spMk id="15" creationId="{00000000-0000-0000-0000-000000000000}"/>
          </ac:spMkLst>
        </pc:spChg>
        <pc:spChg chg="add mod">
          <ac:chgData name="Sílvia Filipa Machado" userId="ce4cc3bc-ade5-4568-8744-9870c92aaf17" providerId="ADAL" clId="{2848CCAD-041F-4A7C-8EFB-841C6219D1FE}" dt="2019-01-28T15:08:54.506" v="762" actId="255"/>
          <ac:spMkLst>
            <pc:docMk/>
            <pc:sldMk cId="2881306009" sldId="315"/>
            <ac:spMk id="22" creationId="{AC2E3B48-85EB-4DB6-BE0D-B727C2FEF675}"/>
          </ac:spMkLst>
        </pc:spChg>
        <pc:spChg chg="add mod">
          <ac:chgData name="Sílvia Filipa Machado" userId="ce4cc3bc-ade5-4568-8744-9870c92aaf17" providerId="ADAL" clId="{2848CCAD-041F-4A7C-8EFB-841C6219D1FE}" dt="2019-01-28T15:09:09.475" v="779" actId="14100"/>
          <ac:spMkLst>
            <pc:docMk/>
            <pc:sldMk cId="2881306009" sldId="315"/>
            <ac:spMk id="23" creationId="{180D14ED-F52A-41B7-97ED-F566B5300AC2}"/>
          </ac:spMkLst>
        </pc:spChg>
        <pc:spChg chg="add mod">
          <ac:chgData name="Sílvia Filipa Machado" userId="ce4cc3bc-ade5-4568-8744-9870c92aaf17" providerId="ADAL" clId="{2848CCAD-041F-4A7C-8EFB-841C6219D1FE}" dt="2019-01-28T15:09:36.899" v="797" actId="255"/>
          <ac:spMkLst>
            <pc:docMk/>
            <pc:sldMk cId="2881306009" sldId="315"/>
            <ac:spMk id="24" creationId="{326F80C7-7723-4EB9-94F6-D32B9BF14C86}"/>
          </ac:spMkLst>
        </pc:spChg>
        <pc:spChg chg="add mod">
          <ac:chgData name="Sílvia Filipa Machado" userId="ce4cc3bc-ade5-4568-8744-9870c92aaf17" providerId="ADAL" clId="{2848CCAD-041F-4A7C-8EFB-841C6219D1FE}" dt="2019-01-28T15:09:50.868" v="812" actId="20577"/>
          <ac:spMkLst>
            <pc:docMk/>
            <pc:sldMk cId="2881306009" sldId="315"/>
            <ac:spMk id="25" creationId="{0031DDDF-6927-4416-9F90-11E4725A8FC1}"/>
          </ac:spMkLst>
        </pc:spChg>
        <pc:spChg chg="add mod">
          <ac:chgData name="Sílvia Filipa Machado" userId="ce4cc3bc-ade5-4568-8744-9870c92aaf17" providerId="ADAL" clId="{2848CCAD-041F-4A7C-8EFB-841C6219D1FE}" dt="2019-01-28T15:10:18.745" v="836" actId="1036"/>
          <ac:spMkLst>
            <pc:docMk/>
            <pc:sldMk cId="2881306009" sldId="315"/>
            <ac:spMk id="27" creationId="{B2CCF6E4-8EBA-4F09-8624-C5248320A0B8}"/>
          </ac:spMkLst>
        </pc:spChg>
        <pc:spChg chg="mod">
          <ac:chgData name="Sílvia Filipa Machado" userId="ce4cc3bc-ade5-4568-8744-9870c92aaf17" providerId="ADAL" clId="{2848CCAD-041F-4A7C-8EFB-841C6219D1FE}" dt="2019-01-28T15:10:15.307" v="835" actId="20577"/>
          <ac:spMkLst>
            <pc:docMk/>
            <pc:sldMk cId="2881306009" sldId="315"/>
            <ac:spMk id="28" creationId="{00000000-0000-0000-0000-000000000000}"/>
          </ac:spMkLst>
        </pc:spChg>
        <pc:spChg chg="del">
          <ac:chgData name="Sílvia Filipa Machado" userId="ce4cc3bc-ade5-4568-8744-9870c92aaf17" providerId="ADAL" clId="{2848CCAD-041F-4A7C-8EFB-841C6219D1FE}" dt="2019-01-28T15:03:12.733" v="551" actId="478"/>
          <ac:spMkLst>
            <pc:docMk/>
            <pc:sldMk cId="2881306009" sldId="315"/>
            <ac:spMk id="29" creationId="{9FA0E0E2-D318-4B63-829C-DD902C0976BA}"/>
          </ac:spMkLst>
        </pc:spChg>
        <pc:spChg chg="del">
          <ac:chgData name="Sílvia Filipa Machado" userId="ce4cc3bc-ade5-4568-8744-9870c92aaf17" providerId="ADAL" clId="{2848CCAD-041F-4A7C-8EFB-841C6219D1FE}" dt="2019-01-28T15:03:14.859" v="552" actId="478"/>
          <ac:spMkLst>
            <pc:docMk/>
            <pc:sldMk cId="2881306009" sldId="315"/>
            <ac:spMk id="30" creationId="{E655AE8E-FBB2-447C-AA33-70B63BB5671D}"/>
          </ac:spMkLst>
        </pc:spChg>
        <pc:spChg chg="mod">
          <ac:chgData name="Sílvia Filipa Machado" userId="ce4cc3bc-ade5-4568-8744-9870c92aaf17" providerId="ADAL" clId="{2848CCAD-041F-4A7C-8EFB-841C6219D1FE}" dt="2019-01-28T15:07:39.736" v="713" actId="20577"/>
          <ac:spMkLst>
            <pc:docMk/>
            <pc:sldMk cId="2881306009" sldId="315"/>
            <ac:spMk id="31" creationId="{0565245F-87EC-4238-9E82-2F379A33AD2E}"/>
          </ac:spMkLst>
        </pc:spChg>
        <pc:spChg chg="del">
          <ac:chgData name="Sílvia Filipa Machado" userId="ce4cc3bc-ade5-4568-8744-9870c92aaf17" providerId="ADAL" clId="{2848CCAD-041F-4A7C-8EFB-841C6219D1FE}" dt="2019-01-28T15:03:15.984" v="553" actId="478"/>
          <ac:spMkLst>
            <pc:docMk/>
            <pc:sldMk cId="2881306009" sldId="315"/>
            <ac:spMk id="32" creationId="{FD5A0B63-24C9-4BB6-BE9F-28157D68EB2B}"/>
          </ac:spMkLst>
        </pc:spChg>
        <pc:spChg chg="del">
          <ac:chgData name="Sílvia Filipa Machado" userId="ce4cc3bc-ade5-4568-8744-9870c92aaf17" providerId="ADAL" clId="{2848CCAD-041F-4A7C-8EFB-841C6219D1FE}" dt="2019-01-28T15:03:17.327" v="554" actId="478"/>
          <ac:spMkLst>
            <pc:docMk/>
            <pc:sldMk cId="2881306009" sldId="315"/>
            <ac:spMk id="33" creationId="{60730550-3048-46FA-9B0B-EA318E88E4A9}"/>
          </ac:spMkLst>
        </pc:spChg>
        <pc:spChg chg="del">
          <ac:chgData name="Sílvia Filipa Machado" userId="ce4cc3bc-ade5-4568-8744-9870c92aaf17" providerId="ADAL" clId="{2848CCAD-041F-4A7C-8EFB-841C6219D1FE}" dt="2019-01-28T15:03:18.687" v="555" actId="478"/>
          <ac:spMkLst>
            <pc:docMk/>
            <pc:sldMk cId="2881306009" sldId="315"/>
            <ac:spMk id="34" creationId="{890A8A78-8DC8-419D-9E9C-4F9787903449}"/>
          </ac:spMkLst>
        </pc:spChg>
        <pc:spChg chg="del">
          <ac:chgData name="Sílvia Filipa Machado" userId="ce4cc3bc-ade5-4568-8744-9870c92aaf17" providerId="ADAL" clId="{2848CCAD-041F-4A7C-8EFB-841C6219D1FE}" dt="2019-01-28T15:03:22.328" v="557" actId="478"/>
          <ac:spMkLst>
            <pc:docMk/>
            <pc:sldMk cId="2881306009" sldId="315"/>
            <ac:spMk id="35" creationId="{4870A129-CC9D-44BE-8595-6F543290B9F6}"/>
          </ac:spMkLst>
        </pc:spChg>
        <pc:spChg chg="del">
          <ac:chgData name="Sílvia Filipa Machado" userId="ce4cc3bc-ade5-4568-8744-9870c92aaf17" providerId="ADAL" clId="{2848CCAD-041F-4A7C-8EFB-841C6219D1FE}" dt="2019-01-28T15:03:25.141" v="559" actId="478"/>
          <ac:spMkLst>
            <pc:docMk/>
            <pc:sldMk cId="2881306009" sldId="315"/>
            <ac:spMk id="36" creationId="{96BDD197-EAC7-4B74-BCBF-D1AF18ACB1B3}"/>
          </ac:spMkLst>
        </pc:spChg>
        <pc:spChg chg="del">
          <ac:chgData name="Sílvia Filipa Machado" userId="ce4cc3bc-ade5-4568-8744-9870c92aaf17" providerId="ADAL" clId="{2848CCAD-041F-4A7C-8EFB-841C6219D1FE}" dt="2019-01-28T15:03:23.844" v="558" actId="478"/>
          <ac:spMkLst>
            <pc:docMk/>
            <pc:sldMk cId="2881306009" sldId="315"/>
            <ac:spMk id="37" creationId="{7BE28D02-C160-4103-BBEF-41A17207D94C}"/>
          </ac:spMkLst>
        </pc:spChg>
        <pc:spChg chg="del">
          <ac:chgData name="Sílvia Filipa Machado" userId="ce4cc3bc-ade5-4568-8744-9870c92aaf17" providerId="ADAL" clId="{2848CCAD-041F-4A7C-8EFB-841C6219D1FE}" dt="2019-01-28T15:03:20.531" v="556" actId="478"/>
          <ac:spMkLst>
            <pc:docMk/>
            <pc:sldMk cId="2881306009" sldId="315"/>
            <ac:spMk id="38" creationId="{5D9B212F-59A0-4454-83DD-A7581976BC24}"/>
          </ac:spMkLst>
        </pc:spChg>
        <pc:spChg chg="add mod">
          <ac:chgData name="Sílvia Filipa Machado" userId="ce4cc3bc-ade5-4568-8744-9870c92aaf17" providerId="ADAL" clId="{2848CCAD-041F-4A7C-8EFB-841C6219D1FE}" dt="2019-01-28T15:10:35.527" v="850" actId="20577"/>
          <ac:spMkLst>
            <pc:docMk/>
            <pc:sldMk cId="2881306009" sldId="315"/>
            <ac:spMk id="39" creationId="{A0EF56C3-9633-4409-9569-4398388333CB}"/>
          </ac:spMkLst>
        </pc:spChg>
      </pc:sldChg>
      <pc:sldChg chg="add del">
        <pc:chgData name="Sílvia Filipa Machado" userId="ce4cc3bc-ade5-4568-8744-9870c92aaf17" providerId="ADAL" clId="{2848CCAD-041F-4A7C-8EFB-841C6219D1FE}" dt="2019-01-28T15:02:47.810" v="548" actId="2696"/>
        <pc:sldMkLst>
          <pc:docMk/>
          <pc:sldMk cId="2900589620" sldId="3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90918-D136-4B17-B7E7-EFCF3D7EC171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215A2A-6E87-4A7C-96BB-876F499415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2549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894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596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b="1" dirty="0"/>
              <a:t>Explore </a:t>
            </a:r>
            <a:r>
              <a:rPr lang="pt-PT" b="1" dirty="0" err="1"/>
              <a:t>meaning</a:t>
            </a:r>
            <a:r>
              <a:rPr lang="pt-PT" b="1" dirty="0"/>
              <a:t> </a:t>
            </a:r>
            <a:r>
              <a:rPr lang="pt-PT" b="1" dirty="0" err="1"/>
              <a:t>of</a:t>
            </a:r>
            <a:r>
              <a:rPr lang="pt-PT" b="1" dirty="0"/>
              <a:t> </a:t>
            </a:r>
            <a:r>
              <a:rPr lang="pt-PT" b="1" dirty="0" err="1"/>
              <a:t>this</a:t>
            </a:r>
            <a:r>
              <a:rPr lang="pt-PT" b="1" dirty="0"/>
              <a:t> </a:t>
            </a:r>
            <a:r>
              <a:rPr lang="pt-PT" b="1" dirty="0" err="1"/>
              <a:t>part</a:t>
            </a:r>
            <a:endParaRPr lang="pt-PT" b="1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57680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99136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b="1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410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b="1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128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b="1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8901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b="1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1970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b="1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6362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37266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6436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b="1" dirty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51630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467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29/01/2019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hyperlink" Target="https://www.youtube.com/watch?v=4JNtAtGGNR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275856" y="3789040"/>
            <a:ext cx="1080120" cy="186204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PT" sz="11500" b="1" dirty="0">
                <a:solidFill>
                  <a:schemeClr val="bg1">
                    <a:lumMod val="95000"/>
                  </a:schemeClr>
                </a:solidFill>
                <a:latin typeface="Aharoni" pitchFamily="2" charset="-79"/>
                <a:cs typeface="Aharoni" pitchFamily="2" charset="-79"/>
              </a:rPr>
              <a:t>7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995936" y="476672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pt-PT" sz="6000" b="1" dirty="0" err="1">
                <a:solidFill>
                  <a:schemeClr val="bg1"/>
                </a:solidFill>
                <a:latin typeface="Arial Narrow" pitchFamily="34" charset="0"/>
              </a:rPr>
              <a:t>If</a:t>
            </a:r>
            <a:r>
              <a:rPr lang="pt-PT" sz="6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pt-PT" sz="6000" b="1" dirty="0" err="1">
                <a:solidFill>
                  <a:schemeClr val="bg1"/>
                </a:solidFill>
                <a:latin typeface="Arial Narrow" pitchFamily="34" charset="0"/>
              </a:rPr>
              <a:t>clauses</a:t>
            </a:r>
            <a:r>
              <a:rPr lang="pt-PT" sz="6000" b="1" dirty="0">
                <a:solidFill>
                  <a:schemeClr val="bg1"/>
                </a:solidFill>
                <a:latin typeface="Arial Narrow" pitchFamily="34" charset="0"/>
              </a:rPr>
              <a:t>: </a:t>
            </a:r>
            <a:r>
              <a:rPr lang="pt-PT" sz="6000" b="1" dirty="0" err="1">
                <a:solidFill>
                  <a:schemeClr val="bg1"/>
                </a:solidFill>
                <a:latin typeface="Arial Narrow" pitchFamily="34" charset="0"/>
              </a:rPr>
              <a:t>types</a:t>
            </a:r>
            <a:r>
              <a:rPr lang="pt-PT" sz="6000" b="1" dirty="0">
                <a:solidFill>
                  <a:schemeClr val="bg1"/>
                </a:solidFill>
                <a:latin typeface="Arial Narrow" pitchFamily="34" charset="0"/>
              </a:rPr>
              <a:t> 0 </a:t>
            </a:r>
            <a:r>
              <a:rPr lang="pt-PT" sz="6000" b="1" dirty="0" err="1">
                <a:solidFill>
                  <a:schemeClr val="bg1"/>
                </a:solidFill>
                <a:latin typeface="Arial Narrow" pitchFamily="34" charset="0"/>
              </a:rPr>
              <a:t>and</a:t>
            </a:r>
            <a:r>
              <a:rPr lang="pt-PT" sz="6000" b="1" dirty="0">
                <a:solidFill>
                  <a:schemeClr val="bg1"/>
                </a:solidFill>
                <a:latin typeface="Arial Narrow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61687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8" name="Picture 4" descr="Resultado de imagem para count on me">
            <a:extLst>
              <a:ext uri="{FF2B5EF4-FFF2-40B4-BE49-F238E27FC236}">
                <a16:creationId xmlns:a16="http://schemas.microsoft.com/office/drawing/2014/main" id="{FD8F1E2C-BCAA-9848-8B28-F12F7F40A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89" y="1827984"/>
            <a:ext cx="6763973" cy="450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2D29C317-AEBD-9B4F-B414-1C97C26A6787}"/>
              </a:ext>
            </a:extLst>
          </p:cNvPr>
          <p:cNvSpPr/>
          <p:nvPr/>
        </p:nvSpPr>
        <p:spPr>
          <a:xfrm>
            <a:off x="612366" y="457200"/>
            <a:ext cx="8082532" cy="115416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It’s the </a:t>
            </a: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title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 of a song. </a:t>
            </a:r>
          </a:p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Do you know who sings it?</a:t>
            </a:r>
          </a:p>
        </p:txBody>
      </p:sp>
    </p:spTree>
    <p:extLst>
      <p:ext uri="{BB962C8B-B14F-4D97-AF65-F5344CB8AC3E}">
        <p14:creationId xmlns:p14="http://schemas.microsoft.com/office/powerpoint/2010/main" val="149955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50" name="Picture 2" descr="Imagem relacionada">
            <a:extLst>
              <a:ext uri="{FF2B5EF4-FFF2-40B4-BE49-F238E27FC236}">
                <a16:creationId xmlns:a16="http://schemas.microsoft.com/office/drawing/2014/main" id="{3BD7ECAB-F684-DA4B-9AC3-3B71E8B68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61" y="485292"/>
            <a:ext cx="5237252" cy="414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ACDB47D-8A8C-E049-8CE3-24B839D32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2955" y="1710399"/>
            <a:ext cx="3456384" cy="4762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2">
            <a:extLst>
              <a:ext uri="{FF2B5EF4-FFF2-40B4-BE49-F238E27FC236}">
                <a16:creationId xmlns:a16="http://schemas.microsoft.com/office/drawing/2014/main" id="{8462E765-0058-8646-BEF6-10719C2D9319}"/>
              </a:ext>
            </a:extLst>
          </p:cNvPr>
          <p:cNvSpPr/>
          <p:nvPr/>
        </p:nvSpPr>
        <p:spPr>
          <a:xfrm>
            <a:off x="1223998" y="4519733"/>
            <a:ext cx="4041266" cy="107721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Listen to the song and fill in the gaps. </a:t>
            </a:r>
          </a:p>
        </p:txBody>
      </p:sp>
    </p:spTree>
    <p:extLst>
      <p:ext uri="{BB962C8B-B14F-4D97-AF65-F5344CB8AC3E}">
        <p14:creationId xmlns:p14="http://schemas.microsoft.com/office/powerpoint/2010/main" val="47510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6F0E8F-AC4C-478B-A6A0-E55DF7E70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88" y="556109"/>
            <a:ext cx="5793456" cy="5776856"/>
          </a:xfrm>
          <a:prstGeom prst="rect">
            <a:avLst/>
          </a:prstGeom>
        </p:spPr>
      </p:pic>
      <p:sp>
        <p:nvSpPr>
          <p:cNvPr id="23" name="CaixaDeTexto 5">
            <a:extLst>
              <a:ext uri="{FF2B5EF4-FFF2-40B4-BE49-F238E27FC236}">
                <a16:creationId xmlns:a16="http://schemas.microsoft.com/office/drawing/2014/main" id="{A31E4C9C-60A8-4870-A0AA-98132E111785}"/>
              </a:ext>
            </a:extLst>
          </p:cNvPr>
          <p:cNvSpPr txBox="1"/>
          <p:nvPr/>
        </p:nvSpPr>
        <p:spPr>
          <a:xfrm>
            <a:off x="2267744" y="48529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ixaDeTexto 5">
            <a:extLst>
              <a:ext uri="{FF2B5EF4-FFF2-40B4-BE49-F238E27FC236}">
                <a16:creationId xmlns:a16="http://schemas.microsoft.com/office/drawing/2014/main" id="{0850AE36-AC8A-4BB7-A4E5-AECAF0A9FA8E}"/>
              </a:ext>
            </a:extLst>
          </p:cNvPr>
          <p:cNvSpPr txBox="1"/>
          <p:nvPr/>
        </p:nvSpPr>
        <p:spPr>
          <a:xfrm>
            <a:off x="1619672" y="788033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sail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5">
            <a:extLst>
              <a:ext uri="{FF2B5EF4-FFF2-40B4-BE49-F238E27FC236}">
                <a16:creationId xmlns:a16="http://schemas.microsoft.com/office/drawing/2014/main" id="{D6D52AB0-3C9F-4E54-A166-5AF11EAEA3BB}"/>
              </a:ext>
            </a:extLst>
          </p:cNvPr>
          <p:cNvSpPr txBox="1"/>
          <p:nvPr/>
        </p:nvSpPr>
        <p:spPr>
          <a:xfrm>
            <a:off x="3275856" y="107422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5">
            <a:extLst>
              <a:ext uri="{FF2B5EF4-FFF2-40B4-BE49-F238E27FC236}">
                <a16:creationId xmlns:a16="http://schemas.microsoft.com/office/drawing/2014/main" id="{8D64EC3F-F4B8-4EF3-9827-90682175C92A}"/>
              </a:ext>
            </a:extLst>
          </p:cNvPr>
          <p:cNvSpPr txBox="1"/>
          <p:nvPr/>
        </p:nvSpPr>
        <p:spPr>
          <a:xfrm>
            <a:off x="2699792" y="1392751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5">
            <a:extLst>
              <a:ext uri="{FF2B5EF4-FFF2-40B4-BE49-F238E27FC236}">
                <a16:creationId xmlns:a16="http://schemas.microsoft.com/office/drawing/2014/main" id="{F076E04E-7057-461A-BAD1-5C453850877D}"/>
              </a:ext>
            </a:extLst>
          </p:cNvPr>
          <p:cNvSpPr txBox="1"/>
          <p:nvPr/>
        </p:nvSpPr>
        <p:spPr>
          <a:xfrm>
            <a:off x="3779912" y="1988840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5">
            <a:extLst>
              <a:ext uri="{FF2B5EF4-FFF2-40B4-BE49-F238E27FC236}">
                <a16:creationId xmlns:a16="http://schemas.microsoft.com/office/drawing/2014/main" id="{AF4F34B7-2290-4451-BE04-71644F2501C6}"/>
              </a:ext>
            </a:extLst>
          </p:cNvPr>
          <p:cNvSpPr txBox="1"/>
          <p:nvPr/>
        </p:nvSpPr>
        <p:spPr>
          <a:xfrm>
            <a:off x="2314312" y="2967193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5">
            <a:extLst>
              <a:ext uri="{FF2B5EF4-FFF2-40B4-BE49-F238E27FC236}">
                <a16:creationId xmlns:a16="http://schemas.microsoft.com/office/drawing/2014/main" id="{38BD5C73-50E5-424D-A165-5DE00D512F31}"/>
              </a:ext>
            </a:extLst>
          </p:cNvPr>
          <p:cNvSpPr txBox="1"/>
          <p:nvPr/>
        </p:nvSpPr>
        <p:spPr>
          <a:xfrm>
            <a:off x="2483768" y="382405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ixaDeTexto 5">
            <a:extLst>
              <a:ext uri="{FF2B5EF4-FFF2-40B4-BE49-F238E27FC236}">
                <a16:creationId xmlns:a16="http://schemas.microsoft.com/office/drawing/2014/main" id="{94BDB584-05D9-4B21-A621-0B13D39E8811}"/>
              </a:ext>
            </a:extLst>
          </p:cNvPr>
          <p:cNvSpPr txBox="1"/>
          <p:nvPr/>
        </p:nvSpPr>
        <p:spPr>
          <a:xfrm>
            <a:off x="5148064" y="445859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ixaDeTexto 5">
            <a:extLst>
              <a:ext uri="{FF2B5EF4-FFF2-40B4-BE49-F238E27FC236}">
                <a16:creationId xmlns:a16="http://schemas.microsoft.com/office/drawing/2014/main" id="{95812419-E199-414E-B485-CD56CAA83E5D}"/>
              </a:ext>
            </a:extLst>
          </p:cNvPr>
          <p:cNvSpPr txBox="1"/>
          <p:nvPr/>
        </p:nvSpPr>
        <p:spPr>
          <a:xfrm>
            <a:off x="2052638" y="4693253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5">
            <a:extLst>
              <a:ext uri="{FF2B5EF4-FFF2-40B4-BE49-F238E27FC236}">
                <a16:creationId xmlns:a16="http://schemas.microsoft.com/office/drawing/2014/main" id="{739C71ED-751A-4D94-A954-0D61914BC3DD}"/>
              </a:ext>
            </a:extLst>
          </p:cNvPr>
          <p:cNvSpPr txBox="1"/>
          <p:nvPr/>
        </p:nvSpPr>
        <p:spPr>
          <a:xfrm>
            <a:off x="2699792" y="503466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forget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>
            <a:hlinkClick r:id="rId4"/>
            <a:extLst>
              <a:ext uri="{FF2B5EF4-FFF2-40B4-BE49-F238E27FC236}">
                <a16:creationId xmlns:a16="http://schemas.microsoft.com/office/drawing/2014/main" id="{38718741-306F-481C-9619-78B418E27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08" y="1828949"/>
            <a:ext cx="3046090" cy="171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4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Resultado de imagem para count on me">
            <a:extLst>
              <a:ext uri="{FF2B5EF4-FFF2-40B4-BE49-F238E27FC236}">
                <a16:creationId xmlns:a16="http://schemas.microsoft.com/office/drawing/2014/main" id="{6214171B-7C47-3740-9687-5F9B346C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7200"/>
            <a:ext cx="6048672" cy="583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17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AE63CF3-4B66-5C4C-86C6-BFEDFEFD5F67}"/>
              </a:ext>
            </a:extLst>
          </p:cNvPr>
          <p:cNvSpPr txBox="1">
            <a:spLocks/>
          </p:cNvSpPr>
          <p:nvPr/>
        </p:nvSpPr>
        <p:spPr>
          <a:xfrm>
            <a:off x="483855" y="1310298"/>
            <a:ext cx="8167696" cy="26817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yourself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lost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can’t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I’ll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light to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61A02C3-BCF4-1C40-88E1-3CB4F97CC098}"/>
              </a:ext>
            </a:extLst>
          </p:cNvPr>
          <p:cNvSpPr/>
          <p:nvPr/>
        </p:nvSpPr>
        <p:spPr>
          <a:xfrm>
            <a:off x="673785" y="1238183"/>
            <a:ext cx="648072" cy="1008112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9">
            <a:extLst>
              <a:ext uri="{FF2B5EF4-FFF2-40B4-BE49-F238E27FC236}">
                <a16:creationId xmlns:a16="http://schemas.microsoft.com/office/drawing/2014/main" id="{8004C8CF-D9DA-EC43-8D3A-6F3D8B61FD80}"/>
              </a:ext>
            </a:extLst>
          </p:cNvPr>
          <p:cNvCxnSpPr/>
          <p:nvPr/>
        </p:nvCxnSpPr>
        <p:spPr>
          <a:xfrm flipV="1">
            <a:off x="7648" y="2094618"/>
            <a:ext cx="720080" cy="57606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2">
            <a:extLst>
              <a:ext uri="{FF2B5EF4-FFF2-40B4-BE49-F238E27FC236}">
                <a16:creationId xmlns:a16="http://schemas.microsoft.com/office/drawing/2014/main" id="{9D9654F1-6829-4D4B-ADE6-FF4813CBF91F}"/>
              </a:ext>
            </a:extLst>
          </p:cNvPr>
          <p:cNvSpPr txBox="1"/>
          <p:nvPr/>
        </p:nvSpPr>
        <p:spPr>
          <a:xfrm>
            <a:off x="751279" y="4178606"/>
            <a:ext cx="7632848" cy="5847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/>
                <a:cs typeface="Arial"/>
              </a:rPr>
              <a:t>What kind of sentence is this?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4C53B311-1287-034A-9A7F-90DC5D0522E6}"/>
              </a:ext>
            </a:extLst>
          </p:cNvPr>
          <p:cNvSpPr txBox="1"/>
          <p:nvPr/>
        </p:nvSpPr>
        <p:spPr>
          <a:xfrm>
            <a:off x="898239" y="385588"/>
            <a:ext cx="7632848" cy="5847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/>
                <a:cs typeface="Arial"/>
              </a:rPr>
              <a:t>It’s a CONDITION.</a:t>
            </a:r>
          </a:p>
        </p:txBody>
      </p:sp>
    </p:spTree>
    <p:extLst>
      <p:ext uri="{BB962C8B-B14F-4D97-AF65-F5344CB8AC3E}">
        <p14:creationId xmlns:p14="http://schemas.microsoft.com/office/powerpoint/2010/main" val="173218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AE63CF3-4B66-5C4C-86C6-BFEDFEFD5F67}"/>
              </a:ext>
            </a:extLst>
          </p:cNvPr>
          <p:cNvSpPr txBox="1">
            <a:spLocks/>
          </p:cNvSpPr>
          <p:nvPr/>
        </p:nvSpPr>
        <p:spPr>
          <a:xfrm>
            <a:off x="626009" y="1711836"/>
            <a:ext cx="8266471" cy="1712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yourself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lost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can’t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I’ll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light to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1905F45-8CD0-764E-BB88-0355DC96D4D3}"/>
              </a:ext>
            </a:extLst>
          </p:cNvPr>
          <p:cNvSpPr/>
          <p:nvPr/>
        </p:nvSpPr>
        <p:spPr>
          <a:xfrm>
            <a:off x="827584" y="374081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ea typeface="+mn-ea"/>
                <a:cs typeface="Arial" pitchFamily="34" charset="0"/>
              </a:rPr>
              <a:t>If clauses</a:t>
            </a:r>
          </a:p>
        </p:txBody>
      </p:sp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D4B1E4A1-BA4E-674E-B805-86D52F4254B2}"/>
              </a:ext>
            </a:extLst>
          </p:cNvPr>
          <p:cNvCxnSpPr>
            <a:cxnSpLocks/>
          </p:cNvCxnSpPr>
          <p:nvPr/>
        </p:nvCxnSpPr>
        <p:spPr>
          <a:xfrm flipV="1">
            <a:off x="971600" y="1081967"/>
            <a:ext cx="7272808" cy="498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1">
            <a:extLst>
              <a:ext uri="{FF2B5EF4-FFF2-40B4-BE49-F238E27FC236}">
                <a16:creationId xmlns:a16="http://schemas.microsoft.com/office/drawing/2014/main" id="{810AC013-473B-B34A-B6F8-457CC9D85123}"/>
              </a:ext>
            </a:extLst>
          </p:cNvPr>
          <p:cNvSpPr txBox="1"/>
          <p:nvPr/>
        </p:nvSpPr>
        <p:spPr>
          <a:xfrm>
            <a:off x="961523" y="1080345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/>
                <a:cs typeface="Arial"/>
              </a:rPr>
              <a:t>The sentence has two parts:</a:t>
            </a:r>
          </a:p>
        </p:txBody>
      </p:sp>
      <p:sp>
        <p:nvSpPr>
          <p:cNvPr id="21" name="Rounded Rectangle 21">
            <a:extLst>
              <a:ext uri="{FF2B5EF4-FFF2-40B4-BE49-F238E27FC236}">
                <a16:creationId xmlns:a16="http://schemas.microsoft.com/office/drawing/2014/main" id="{070D6464-EE6E-0A44-B0C0-EB8E930FD5D2}"/>
              </a:ext>
            </a:extLst>
          </p:cNvPr>
          <p:cNvSpPr/>
          <p:nvPr/>
        </p:nvSpPr>
        <p:spPr>
          <a:xfrm>
            <a:off x="626008" y="1916832"/>
            <a:ext cx="7618399" cy="638317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1">
            <a:extLst>
              <a:ext uri="{FF2B5EF4-FFF2-40B4-BE49-F238E27FC236}">
                <a16:creationId xmlns:a16="http://schemas.microsoft.com/office/drawing/2014/main" id="{714EC3BB-A369-BB48-A18D-F4672727831F}"/>
              </a:ext>
            </a:extLst>
          </p:cNvPr>
          <p:cNvSpPr/>
          <p:nvPr/>
        </p:nvSpPr>
        <p:spPr>
          <a:xfrm>
            <a:off x="637041" y="2649189"/>
            <a:ext cx="2494799" cy="638317"/>
          </a:xfrm>
          <a:prstGeom prst="round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2">
            <a:extLst>
              <a:ext uri="{FF2B5EF4-FFF2-40B4-BE49-F238E27FC236}">
                <a16:creationId xmlns:a16="http://schemas.microsoft.com/office/drawing/2014/main" id="{7CF68999-2967-464F-A3CF-72FDD941EB22}"/>
              </a:ext>
            </a:extLst>
          </p:cNvPr>
          <p:cNvSpPr/>
          <p:nvPr/>
        </p:nvSpPr>
        <p:spPr>
          <a:xfrm>
            <a:off x="1884440" y="3488601"/>
            <a:ext cx="504056" cy="79208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719C8FD4-71A5-F844-82E4-EA5D5E5BC78C}"/>
              </a:ext>
            </a:extLst>
          </p:cNvPr>
          <p:cNvSpPr txBox="1"/>
          <p:nvPr/>
        </p:nvSpPr>
        <p:spPr>
          <a:xfrm>
            <a:off x="982223" y="4302851"/>
            <a:ext cx="288032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the condition</a:t>
            </a:r>
          </a:p>
        </p:txBody>
      </p:sp>
      <p:sp>
        <p:nvSpPr>
          <p:cNvPr id="26" name="Rounded Rectangle 24">
            <a:extLst>
              <a:ext uri="{FF2B5EF4-FFF2-40B4-BE49-F238E27FC236}">
                <a16:creationId xmlns:a16="http://schemas.microsoft.com/office/drawing/2014/main" id="{EFA86B2D-8A67-584E-A734-4CA1E0FD6094}"/>
              </a:ext>
            </a:extLst>
          </p:cNvPr>
          <p:cNvSpPr/>
          <p:nvPr/>
        </p:nvSpPr>
        <p:spPr>
          <a:xfrm>
            <a:off x="3182154" y="2642673"/>
            <a:ext cx="4846229" cy="693677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Up Arrow 25">
            <a:extLst>
              <a:ext uri="{FF2B5EF4-FFF2-40B4-BE49-F238E27FC236}">
                <a16:creationId xmlns:a16="http://schemas.microsoft.com/office/drawing/2014/main" id="{E5E0AA68-E53E-8945-8991-A4AE51E4750D}"/>
              </a:ext>
            </a:extLst>
          </p:cNvPr>
          <p:cNvSpPr/>
          <p:nvPr/>
        </p:nvSpPr>
        <p:spPr>
          <a:xfrm>
            <a:off x="5873456" y="3462192"/>
            <a:ext cx="504056" cy="792088"/>
          </a:xfrm>
          <a:prstGeom prst="up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A2F3326E-C398-A341-B81C-ACF03C104A99}"/>
              </a:ext>
            </a:extLst>
          </p:cNvPr>
          <p:cNvSpPr txBox="1"/>
          <p:nvPr/>
        </p:nvSpPr>
        <p:spPr>
          <a:xfrm>
            <a:off x="5220072" y="4302850"/>
            <a:ext cx="216024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the result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20A4AFCA-609C-4249-B26D-A2303DC0FB96}"/>
              </a:ext>
            </a:extLst>
          </p:cNvPr>
          <p:cNvSpPr txBox="1"/>
          <p:nvPr/>
        </p:nvSpPr>
        <p:spPr>
          <a:xfrm>
            <a:off x="1943708" y="5084338"/>
            <a:ext cx="525658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The comma (,) separates the two parts of the sentence.</a:t>
            </a:r>
          </a:p>
        </p:txBody>
      </p:sp>
    </p:spTree>
    <p:extLst>
      <p:ext uri="{BB962C8B-B14F-4D97-AF65-F5344CB8AC3E}">
        <p14:creationId xmlns:p14="http://schemas.microsoft.com/office/powerpoint/2010/main" val="89202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1905F45-8CD0-764E-BB88-0355DC96D4D3}"/>
              </a:ext>
            </a:extLst>
          </p:cNvPr>
          <p:cNvSpPr/>
          <p:nvPr/>
        </p:nvSpPr>
        <p:spPr>
          <a:xfrm>
            <a:off x="827584" y="374081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ea typeface="+mn-ea"/>
                <a:cs typeface="Arial" pitchFamily="34" charset="0"/>
              </a:rPr>
              <a:t>If clause – type 1</a:t>
            </a:r>
          </a:p>
        </p:txBody>
      </p:sp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D4B1E4A1-BA4E-674E-B805-86D52F4254B2}"/>
              </a:ext>
            </a:extLst>
          </p:cNvPr>
          <p:cNvCxnSpPr>
            <a:cxnSpLocks/>
          </p:cNvCxnSpPr>
          <p:nvPr/>
        </p:nvCxnSpPr>
        <p:spPr>
          <a:xfrm flipV="1">
            <a:off x="971600" y="1081967"/>
            <a:ext cx="7272808" cy="498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12">
            <a:extLst>
              <a:ext uri="{FF2B5EF4-FFF2-40B4-BE49-F238E27FC236}">
                <a16:creationId xmlns:a16="http://schemas.microsoft.com/office/drawing/2014/main" id="{9DFF2736-58C7-0444-9AB4-1F4D2B1B891F}"/>
              </a:ext>
            </a:extLst>
          </p:cNvPr>
          <p:cNvSpPr/>
          <p:nvPr/>
        </p:nvSpPr>
        <p:spPr>
          <a:xfrm>
            <a:off x="971600" y="2420888"/>
            <a:ext cx="4896544" cy="58477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If we pollute </a:t>
            </a:r>
            <a:r>
              <a:rPr lang="en-US" sz="32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the planet,</a:t>
            </a:r>
            <a:endParaRPr lang="en-US" sz="3200" b="1" dirty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86B1F770-040D-1248-901F-7E835E5700AF}"/>
              </a:ext>
            </a:extLst>
          </p:cNvPr>
          <p:cNvSpPr/>
          <p:nvPr/>
        </p:nvSpPr>
        <p:spPr>
          <a:xfrm>
            <a:off x="5220072" y="2420888"/>
            <a:ext cx="3744416" cy="58477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we will all die. </a:t>
            </a:r>
          </a:p>
        </p:txBody>
      </p:sp>
      <p:sp>
        <p:nvSpPr>
          <p:cNvPr id="33" name="CaixaDeTexto 14">
            <a:extLst>
              <a:ext uri="{FF2B5EF4-FFF2-40B4-BE49-F238E27FC236}">
                <a16:creationId xmlns:a16="http://schemas.microsoft.com/office/drawing/2014/main" id="{E777D497-5DFA-094E-BD8D-48F92A3A2133}"/>
              </a:ext>
            </a:extLst>
          </p:cNvPr>
          <p:cNvSpPr txBox="1"/>
          <p:nvPr/>
        </p:nvSpPr>
        <p:spPr>
          <a:xfrm>
            <a:off x="749447" y="1381623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u="sng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r>
              <a:rPr lang="pt-PT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u="sng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</a:t>
            </a:r>
            <a:r>
              <a:rPr lang="pt-PT" sz="28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800" u="sng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happen</a:t>
            </a:r>
            <a:r>
              <a:rPr lang="pt-PT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6DB21CC-F04A-4E89-8962-038055DED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013" y="3193885"/>
            <a:ext cx="2625313" cy="306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5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1905F45-8CD0-764E-BB88-0355DC96D4D3}"/>
              </a:ext>
            </a:extLst>
          </p:cNvPr>
          <p:cNvSpPr/>
          <p:nvPr/>
        </p:nvSpPr>
        <p:spPr>
          <a:xfrm>
            <a:off x="827584" y="374081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cs typeface="Arial" pitchFamily="34" charset="0"/>
              </a:rPr>
              <a:t>If clause – type 1</a:t>
            </a:r>
          </a:p>
        </p:txBody>
      </p:sp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D4B1E4A1-BA4E-674E-B805-86D52F4254B2}"/>
              </a:ext>
            </a:extLst>
          </p:cNvPr>
          <p:cNvCxnSpPr>
            <a:cxnSpLocks/>
          </p:cNvCxnSpPr>
          <p:nvPr/>
        </p:nvCxnSpPr>
        <p:spPr>
          <a:xfrm flipV="1">
            <a:off x="971600" y="1081967"/>
            <a:ext cx="7272808" cy="498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12">
            <a:extLst>
              <a:ext uri="{FF2B5EF4-FFF2-40B4-BE49-F238E27FC236}">
                <a16:creationId xmlns:a16="http://schemas.microsoft.com/office/drawing/2014/main" id="{9DFF2736-58C7-0444-9AB4-1F4D2B1B891F}"/>
              </a:ext>
            </a:extLst>
          </p:cNvPr>
          <p:cNvSpPr/>
          <p:nvPr/>
        </p:nvSpPr>
        <p:spPr>
          <a:xfrm>
            <a:off x="971600" y="2420888"/>
            <a:ext cx="4896544" cy="58477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If</a:t>
            </a: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rPr>
              <a:t> we pollute the planet ,</a:t>
            </a: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86B1F770-040D-1248-901F-7E835E5700AF}"/>
              </a:ext>
            </a:extLst>
          </p:cNvPr>
          <p:cNvSpPr/>
          <p:nvPr/>
        </p:nvSpPr>
        <p:spPr>
          <a:xfrm>
            <a:off x="5220072" y="2420888"/>
            <a:ext cx="3744416" cy="58477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we will all die. </a:t>
            </a:r>
          </a:p>
        </p:txBody>
      </p:sp>
      <p:sp>
        <p:nvSpPr>
          <p:cNvPr id="13" name="Seta para baixo 9">
            <a:extLst>
              <a:ext uri="{FF2B5EF4-FFF2-40B4-BE49-F238E27FC236}">
                <a16:creationId xmlns:a16="http://schemas.microsoft.com/office/drawing/2014/main" id="{08CDD77D-937D-1F42-9E86-E9781287CB55}"/>
              </a:ext>
            </a:extLst>
          </p:cNvPr>
          <p:cNvSpPr/>
          <p:nvPr/>
        </p:nvSpPr>
        <p:spPr>
          <a:xfrm rot="10800000">
            <a:off x="971600" y="3022290"/>
            <a:ext cx="360000" cy="720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CaixaDeTexto 10">
            <a:extLst>
              <a:ext uri="{FF2B5EF4-FFF2-40B4-BE49-F238E27FC236}">
                <a16:creationId xmlns:a16="http://schemas.microsoft.com/office/drawing/2014/main" id="{D0E0BBE7-8B43-7B49-97DA-4AE60E447837}"/>
              </a:ext>
            </a:extLst>
          </p:cNvPr>
          <p:cNvSpPr txBox="1"/>
          <p:nvPr/>
        </p:nvSpPr>
        <p:spPr>
          <a:xfrm>
            <a:off x="618200" y="4012884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endParaRPr lang="pt-PT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1">
            <a:extLst>
              <a:ext uri="{FF2B5EF4-FFF2-40B4-BE49-F238E27FC236}">
                <a16:creationId xmlns:a16="http://schemas.microsoft.com/office/drawing/2014/main" id="{F393D8B6-7DF8-5D41-9B88-055B65939308}"/>
              </a:ext>
            </a:extLst>
          </p:cNvPr>
          <p:cNvSpPr txBox="1"/>
          <p:nvPr/>
        </p:nvSpPr>
        <p:spPr>
          <a:xfrm>
            <a:off x="1220914" y="4036415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19" name="Conexão recta 6">
            <a:extLst>
              <a:ext uri="{FF2B5EF4-FFF2-40B4-BE49-F238E27FC236}">
                <a16:creationId xmlns:a16="http://schemas.microsoft.com/office/drawing/2014/main" id="{2FC0F8D3-CDF8-AA42-9532-5D4D1AD716A7}"/>
              </a:ext>
            </a:extLst>
          </p:cNvPr>
          <p:cNvCxnSpPr/>
          <p:nvPr/>
        </p:nvCxnSpPr>
        <p:spPr>
          <a:xfrm>
            <a:off x="1907704" y="3005664"/>
            <a:ext cx="16561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ta para baixo 9">
            <a:extLst>
              <a:ext uri="{FF2B5EF4-FFF2-40B4-BE49-F238E27FC236}">
                <a16:creationId xmlns:a16="http://schemas.microsoft.com/office/drawing/2014/main" id="{CD8CCCAE-127B-D14B-821A-72E642AA9B3B}"/>
              </a:ext>
            </a:extLst>
          </p:cNvPr>
          <p:cNvSpPr/>
          <p:nvPr/>
        </p:nvSpPr>
        <p:spPr>
          <a:xfrm rot="10800000">
            <a:off x="2375796" y="3090354"/>
            <a:ext cx="360000" cy="720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CaixaDeTexto 12">
            <a:extLst>
              <a:ext uri="{FF2B5EF4-FFF2-40B4-BE49-F238E27FC236}">
                <a16:creationId xmlns:a16="http://schemas.microsoft.com/office/drawing/2014/main" id="{BC132E09-53A4-7A45-AD00-FB3075F2C139}"/>
              </a:ext>
            </a:extLst>
          </p:cNvPr>
          <p:cNvSpPr txBox="1"/>
          <p:nvPr/>
        </p:nvSpPr>
        <p:spPr>
          <a:xfrm>
            <a:off x="1852208" y="4114014"/>
            <a:ext cx="2215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endParaRPr lang="pt-P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11">
            <a:extLst>
              <a:ext uri="{FF2B5EF4-FFF2-40B4-BE49-F238E27FC236}">
                <a16:creationId xmlns:a16="http://schemas.microsoft.com/office/drawing/2014/main" id="{4AD0FFBD-8D06-A841-91E7-B8AB2A4592F4}"/>
              </a:ext>
            </a:extLst>
          </p:cNvPr>
          <p:cNvSpPr txBox="1"/>
          <p:nvPr/>
        </p:nvSpPr>
        <p:spPr>
          <a:xfrm>
            <a:off x="3762154" y="4225865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>
                <a:solidFill>
                  <a:srgbClr val="FF0000"/>
                </a:solidFill>
              </a:rPr>
              <a:t>,</a:t>
            </a:r>
          </a:p>
        </p:txBody>
      </p:sp>
      <p:cxnSp>
        <p:nvCxnSpPr>
          <p:cNvPr id="24" name="Conexão recta 6">
            <a:extLst>
              <a:ext uri="{FF2B5EF4-FFF2-40B4-BE49-F238E27FC236}">
                <a16:creationId xmlns:a16="http://schemas.microsoft.com/office/drawing/2014/main" id="{60227600-92F9-A34E-B112-5030985D0E5C}"/>
              </a:ext>
            </a:extLst>
          </p:cNvPr>
          <p:cNvCxnSpPr/>
          <p:nvPr/>
        </p:nvCxnSpPr>
        <p:spPr>
          <a:xfrm>
            <a:off x="6378647" y="2933283"/>
            <a:ext cx="60787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cta 6">
            <a:extLst>
              <a:ext uri="{FF2B5EF4-FFF2-40B4-BE49-F238E27FC236}">
                <a16:creationId xmlns:a16="http://schemas.microsoft.com/office/drawing/2014/main" id="{0DCADD1D-C809-B64D-B728-0FCDB0C6BE19}"/>
              </a:ext>
            </a:extLst>
          </p:cNvPr>
          <p:cNvCxnSpPr/>
          <p:nvPr/>
        </p:nvCxnSpPr>
        <p:spPr>
          <a:xfrm>
            <a:off x="7668344" y="3022290"/>
            <a:ext cx="88209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34">
            <a:extLst>
              <a:ext uri="{FF2B5EF4-FFF2-40B4-BE49-F238E27FC236}">
                <a16:creationId xmlns:a16="http://schemas.microsoft.com/office/drawing/2014/main" id="{81E90DC0-9D8D-4844-B752-4133F0EE6AFF}"/>
              </a:ext>
            </a:extLst>
          </p:cNvPr>
          <p:cNvGrpSpPr/>
          <p:nvPr/>
        </p:nvGrpSpPr>
        <p:grpSpPr>
          <a:xfrm>
            <a:off x="6682585" y="3161599"/>
            <a:ext cx="1153529" cy="210616"/>
            <a:chOff x="4220345" y="3925374"/>
            <a:chExt cx="1153529" cy="246521"/>
          </a:xfrm>
        </p:grpSpPr>
        <p:cxnSp>
          <p:nvCxnSpPr>
            <p:cNvPr id="27" name="Straight Connector 30">
              <a:extLst>
                <a:ext uri="{FF2B5EF4-FFF2-40B4-BE49-F238E27FC236}">
                  <a16:creationId xmlns:a16="http://schemas.microsoft.com/office/drawing/2014/main" id="{A367386B-1FDD-E745-A639-4F9AE7DBCFF5}"/>
                </a:ext>
              </a:extLst>
            </p:cNvPr>
            <p:cNvCxnSpPr/>
            <p:nvPr/>
          </p:nvCxnSpPr>
          <p:spPr>
            <a:xfrm>
              <a:off x="4222915" y="3925374"/>
              <a:ext cx="0" cy="22397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1">
              <a:extLst>
                <a:ext uri="{FF2B5EF4-FFF2-40B4-BE49-F238E27FC236}">
                  <a16:creationId xmlns:a16="http://schemas.microsoft.com/office/drawing/2014/main" id="{14795D23-ED7D-6246-AEA3-63BC2865A34B}"/>
                </a:ext>
              </a:extLst>
            </p:cNvPr>
            <p:cNvCxnSpPr/>
            <p:nvPr/>
          </p:nvCxnSpPr>
          <p:spPr>
            <a:xfrm flipH="1">
              <a:off x="4220345" y="4165410"/>
              <a:ext cx="114374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3">
              <a:extLst>
                <a:ext uri="{FF2B5EF4-FFF2-40B4-BE49-F238E27FC236}">
                  <a16:creationId xmlns:a16="http://schemas.microsoft.com/office/drawing/2014/main" id="{9CDB3432-CE1A-7141-B743-34C065FEBBA8}"/>
                </a:ext>
              </a:extLst>
            </p:cNvPr>
            <p:cNvCxnSpPr/>
            <p:nvPr/>
          </p:nvCxnSpPr>
          <p:spPr>
            <a:xfrm>
              <a:off x="5373874" y="3947925"/>
              <a:ext cx="0" cy="22397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ta para baixo 9">
            <a:extLst>
              <a:ext uri="{FF2B5EF4-FFF2-40B4-BE49-F238E27FC236}">
                <a16:creationId xmlns:a16="http://schemas.microsoft.com/office/drawing/2014/main" id="{26FD9F89-F19E-654A-B820-D5297CB99AD6}"/>
              </a:ext>
            </a:extLst>
          </p:cNvPr>
          <p:cNvSpPr/>
          <p:nvPr/>
        </p:nvSpPr>
        <p:spPr>
          <a:xfrm rot="10800000">
            <a:off x="7074456" y="3429000"/>
            <a:ext cx="360000" cy="720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CaixaDeTexto 15">
            <a:extLst>
              <a:ext uri="{FF2B5EF4-FFF2-40B4-BE49-F238E27FC236}">
                <a16:creationId xmlns:a16="http://schemas.microsoft.com/office/drawing/2014/main" id="{106C4191-6E39-0545-9ABF-C8920E10E52E}"/>
              </a:ext>
            </a:extLst>
          </p:cNvPr>
          <p:cNvSpPr txBox="1"/>
          <p:nvPr/>
        </p:nvSpPr>
        <p:spPr>
          <a:xfrm>
            <a:off x="5444782" y="4179698"/>
            <a:ext cx="3519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endParaRPr lang="pt-P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2000" dirty="0" err="1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pt-PT" sz="2000" dirty="0" err="1">
                <a:latin typeface="Arial" panose="020B0604020202020204" pitchFamily="34" charset="0"/>
                <a:cs typeface="Arial" panose="020B0604020202020204" pitchFamily="34" charset="0"/>
              </a:rPr>
              <a:t>infinitive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dirty="0" err="1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pt-PT" sz="2000" i="1" dirty="0">
                <a:latin typeface="Arial" panose="020B0604020202020204" pitchFamily="34" charset="0"/>
                <a:cs typeface="Arial" panose="020B0604020202020204" pitchFamily="34" charset="0"/>
              </a:rPr>
              <a:t>to’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Retângulo Arredondado 1">
            <a:extLst>
              <a:ext uri="{FF2B5EF4-FFF2-40B4-BE49-F238E27FC236}">
                <a16:creationId xmlns:a16="http://schemas.microsoft.com/office/drawing/2014/main" id="{DBAB44F9-320E-0146-96B0-A82EFC6AF6A6}"/>
              </a:ext>
            </a:extLst>
          </p:cNvPr>
          <p:cNvSpPr/>
          <p:nvPr/>
        </p:nvSpPr>
        <p:spPr>
          <a:xfrm>
            <a:off x="330188" y="4146186"/>
            <a:ext cx="8489665" cy="13940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4835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/>
      <p:bldP spid="21" grpId="0" animBg="1"/>
      <p:bldP spid="22" grpId="0"/>
      <p:bldP spid="23" grpId="0"/>
      <p:bldP spid="30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1905F45-8CD0-764E-BB88-0355DC96D4D3}"/>
              </a:ext>
            </a:extLst>
          </p:cNvPr>
          <p:cNvSpPr/>
          <p:nvPr/>
        </p:nvSpPr>
        <p:spPr>
          <a:xfrm>
            <a:off x="827584" y="374081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cs typeface="Arial" pitchFamily="34" charset="0"/>
              </a:rPr>
              <a:t>If clause – type 1</a:t>
            </a:r>
          </a:p>
        </p:txBody>
      </p:sp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D4B1E4A1-BA4E-674E-B805-86D52F4254B2}"/>
              </a:ext>
            </a:extLst>
          </p:cNvPr>
          <p:cNvCxnSpPr>
            <a:cxnSpLocks/>
          </p:cNvCxnSpPr>
          <p:nvPr/>
        </p:nvCxnSpPr>
        <p:spPr>
          <a:xfrm flipV="1">
            <a:off x="971600" y="1081967"/>
            <a:ext cx="7272808" cy="498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12">
            <a:extLst>
              <a:ext uri="{FF2B5EF4-FFF2-40B4-BE49-F238E27FC236}">
                <a16:creationId xmlns:a16="http://schemas.microsoft.com/office/drawing/2014/main" id="{9DFF2736-58C7-0444-9AB4-1F4D2B1B891F}"/>
              </a:ext>
            </a:extLst>
          </p:cNvPr>
          <p:cNvSpPr/>
          <p:nvPr/>
        </p:nvSpPr>
        <p:spPr>
          <a:xfrm>
            <a:off x="971600" y="2420888"/>
            <a:ext cx="4896544" cy="58477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If we pollute the planet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,</a:t>
            </a:r>
          </a:p>
        </p:txBody>
      </p:sp>
      <p:sp>
        <p:nvSpPr>
          <p:cNvPr id="32" name="Rectangle 20">
            <a:extLst>
              <a:ext uri="{FF2B5EF4-FFF2-40B4-BE49-F238E27FC236}">
                <a16:creationId xmlns:a16="http://schemas.microsoft.com/office/drawing/2014/main" id="{86B1F770-040D-1248-901F-7E835E5700AF}"/>
              </a:ext>
            </a:extLst>
          </p:cNvPr>
          <p:cNvSpPr/>
          <p:nvPr/>
        </p:nvSpPr>
        <p:spPr>
          <a:xfrm>
            <a:off x="5220072" y="2420888"/>
            <a:ext cx="3744416" cy="58477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we will all die.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A564F0F-59B9-4C49-9AF0-101E64D04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013" y="3193885"/>
            <a:ext cx="2625313" cy="306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5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angle 12"/>
          <p:cNvSpPr/>
          <p:nvPr/>
        </p:nvSpPr>
        <p:spPr>
          <a:xfrm>
            <a:off x="971600" y="2420888"/>
            <a:ext cx="4896544" cy="58477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If we pollute the planet 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,</a:t>
            </a:r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871704" y="1317442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Note: </a:t>
            </a:r>
            <a:r>
              <a:rPr lang="en-US" sz="2800" dirty="0">
                <a:latin typeface="Arial"/>
                <a:cs typeface="Arial"/>
              </a:rPr>
              <a:t>let’s change the order of the clauses.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03648" y="5046275"/>
            <a:ext cx="648072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/>
                <a:cs typeface="Arial"/>
              </a:rPr>
              <a:t>NO </a:t>
            </a:r>
            <a:r>
              <a:rPr lang="en-US" sz="2400" b="1" dirty="0">
                <a:latin typeface="Arial"/>
                <a:cs typeface="Arial"/>
              </a:rPr>
              <a:t>comma (</a:t>
            </a:r>
            <a:r>
              <a:rPr lang="en-US" sz="2400" b="1" dirty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lang="en-US" sz="2400" b="1" dirty="0">
                <a:latin typeface="Arial"/>
                <a:cs typeface="Arial"/>
              </a:rPr>
              <a:t>) is necessary.</a:t>
            </a:r>
          </a:p>
          <a:p>
            <a:pPr algn="ctr"/>
            <a:r>
              <a:rPr lang="en-US" sz="2400" b="1" dirty="0">
                <a:latin typeface="Arial"/>
                <a:cs typeface="Arial"/>
              </a:rPr>
              <a:t> The </a:t>
            </a:r>
            <a:r>
              <a:rPr lang="en-US" sz="2400" b="1" dirty="0">
                <a:solidFill>
                  <a:srgbClr val="FF0000"/>
                </a:solidFill>
                <a:latin typeface="Arial"/>
                <a:cs typeface="Arial"/>
              </a:rPr>
              <a:t>IF</a:t>
            </a:r>
            <a:r>
              <a:rPr lang="en-US" sz="2400" b="1" dirty="0">
                <a:latin typeface="Arial"/>
                <a:cs typeface="Arial"/>
              </a:rPr>
              <a:t> separates both clauses.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20072" y="2420888"/>
            <a:ext cx="3744416" cy="58477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we will all die.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71600" y="2420888"/>
            <a:ext cx="4824536" cy="5847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we pollute the planet</a:t>
            </a:r>
            <a:endParaRPr lang="en-US" sz="32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012160" y="2412176"/>
            <a:ext cx="2736304" cy="58477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rPr>
              <a:t>will all die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67944" y="3429000"/>
            <a:ext cx="5760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/>
                <a:cs typeface="Arial"/>
              </a:rPr>
              <a:t>if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32440" y="3420288"/>
            <a:ext cx="5760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71600" y="3429000"/>
            <a:ext cx="1080120" cy="58477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We</a:t>
            </a:r>
            <a:endParaRPr lang="en-US" sz="3200" b="1" dirty="0">
              <a:solidFill>
                <a:srgbClr val="0000F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4283968" y="3933056"/>
            <a:ext cx="0" cy="1080120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923928" y="3356992"/>
            <a:ext cx="648072" cy="64807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F85C2408-03D1-7D4C-B9E2-1AE2CFCBDFB8}"/>
              </a:ext>
            </a:extLst>
          </p:cNvPr>
          <p:cNvSpPr/>
          <p:nvPr/>
        </p:nvSpPr>
        <p:spPr>
          <a:xfrm>
            <a:off x="827584" y="374081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cs typeface="Arial" pitchFamily="34" charset="0"/>
              </a:rPr>
              <a:t>If clause – type 1</a:t>
            </a:r>
          </a:p>
        </p:txBody>
      </p:sp>
      <p:cxnSp>
        <p:nvCxnSpPr>
          <p:cNvPr id="23" name="Straight Connector 10">
            <a:extLst>
              <a:ext uri="{FF2B5EF4-FFF2-40B4-BE49-F238E27FC236}">
                <a16:creationId xmlns:a16="http://schemas.microsoft.com/office/drawing/2014/main" id="{FE8392D1-0A7B-CE4B-A6D9-97F99AC14A82}"/>
              </a:ext>
            </a:extLst>
          </p:cNvPr>
          <p:cNvCxnSpPr>
            <a:cxnSpLocks/>
          </p:cNvCxnSpPr>
          <p:nvPr/>
        </p:nvCxnSpPr>
        <p:spPr>
          <a:xfrm flipV="1">
            <a:off x="971600" y="1081967"/>
            <a:ext cx="7272808" cy="498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8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7665E-6 1.2124E-6 C 0.11606 0.01319 0.23228 0.02753 0.29083 0.05183 C 0.34903 0.07635 0.34 0.12957 0.35059 0.146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30" y="7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51 0.02175 C 0.03683 0.02962 0.06532 0.03771 -0.02033 0.04211 C -0.10598 0.04651 -0.42686 0.03147 -0.50504 0.04882 C -0.58322 0.06617 -0.53648 0.10597 -0.48975 0.146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55" y="6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8" grpId="0"/>
      <p:bldP spid="30" grpId="0"/>
      <p:bldP spid="3" grpId="0"/>
      <p:bldP spid="32" grpId="0"/>
      <p:bldP spid="33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71905F45-8CD0-764E-BB88-0355DC96D4D3}"/>
              </a:ext>
            </a:extLst>
          </p:cNvPr>
          <p:cNvSpPr/>
          <p:nvPr/>
        </p:nvSpPr>
        <p:spPr>
          <a:xfrm>
            <a:off x="827584" y="374081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cs typeface="Arial" pitchFamily="34" charset="0"/>
              </a:rPr>
              <a:t>If clause – type 1</a:t>
            </a:r>
          </a:p>
        </p:txBody>
      </p:sp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D4B1E4A1-BA4E-674E-B805-86D52F4254B2}"/>
              </a:ext>
            </a:extLst>
          </p:cNvPr>
          <p:cNvCxnSpPr>
            <a:cxnSpLocks/>
          </p:cNvCxnSpPr>
          <p:nvPr/>
        </p:nvCxnSpPr>
        <p:spPr>
          <a:xfrm flipV="1">
            <a:off x="971600" y="1081967"/>
            <a:ext cx="7272808" cy="498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ixaDeTexto 2">
            <a:extLst>
              <a:ext uri="{FF2B5EF4-FFF2-40B4-BE49-F238E27FC236}">
                <a16:creationId xmlns:a16="http://schemas.microsoft.com/office/drawing/2014/main" id="{2836F81E-A550-4D40-B860-8FF72C0240D0}"/>
              </a:ext>
            </a:extLst>
          </p:cNvPr>
          <p:cNvSpPr txBox="1"/>
          <p:nvPr/>
        </p:nvSpPr>
        <p:spPr>
          <a:xfrm>
            <a:off x="768903" y="1693112"/>
            <a:ext cx="571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b="1" dirty="0" err="1">
                <a:solidFill>
                  <a:srgbClr val="FF0000"/>
                </a:solidFill>
              </a:rPr>
              <a:t>If</a:t>
            </a:r>
            <a:endParaRPr lang="pt-PT" sz="4400" b="1" dirty="0">
              <a:solidFill>
                <a:srgbClr val="FF0000"/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BE5D8F0-7F19-7C4F-B21D-3C1A419F3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403" y="1693112"/>
            <a:ext cx="4543256" cy="696841"/>
          </a:xfrm>
        </p:spPr>
        <p:txBody>
          <a:bodyPr>
            <a:normAutofit/>
          </a:bodyPr>
          <a:lstStyle/>
          <a:p>
            <a:pPr algn="l"/>
            <a:r>
              <a:rPr lang="pt-PT" sz="3200" b="1" dirty="0" err="1">
                <a:latin typeface="+mn-lt"/>
              </a:rPr>
              <a:t>you</a:t>
            </a:r>
            <a:r>
              <a:rPr lang="pt-PT" sz="3200" b="1" dirty="0">
                <a:latin typeface="+mn-lt"/>
              </a:rPr>
              <a:t> </a:t>
            </a:r>
            <a:r>
              <a:rPr lang="pt-PT" sz="3200" b="1" dirty="0" err="1">
                <a:latin typeface="+mn-lt"/>
              </a:rPr>
              <a:t>eat</a:t>
            </a:r>
            <a:r>
              <a:rPr lang="pt-PT" sz="3200" b="1" dirty="0">
                <a:latin typeface="+mn-lt"/>
              </a:rPr>
              <a:t> a </a:t>
            </a:r>
            <a:r>
              <a:rPr lang="pt-PT" sz="3200" b="1" dirty="0" err="1">
                <a:latin typeface="+mn-lt"/>
              </a:rPr>
              <a:t>lot</a:t>
            </a:r>
            <a:r>
              <a:rPr lang="pt-PT" sz="3200" b="1" dirty="0">
                <a:latin typeface="+mn-lt"/>
              </a:rPr>
              <a:t> </a:t>
            </a:r>
            <a:r>
              <a:rPr lang="pt-PT" sz="3200" b="1" dirty="0" err="1">
                <a:latin typeface="+mn-lt"/>
              </a:rPr>
              <a:t>of</a:t>
            </a:r>
            <a:r>
              <a:rPr lang="pt-PT" sz="3200" b="1" dirty="0">
                <a:latin typeface="+mn-lt"/>
              </a:rPr>
              <a:t> </a:t>
            </a:r>
            <a:r>
              <a:rPr lang="pt-PT" sz="3200" b="1" dirty="0" err="1">
                <a:latin typeface="+mn-lt"/>
              </a:rPr>
              <a:t>junk</a:t>
            </a:r>
            <a:r>
              <a:rPr lang="pt-PT" sz="3200" b="1" dirty="0">
                <a:latin typeface="+mn-lt"/>
              </a:rPr>
              <a:t> </a:t>
            </a:r>
            <a:r>
              <a:rPr lang="pt-PT" sz="3200" b="1" dirty="0" err="1">
                <a:latin typeface="+mn-lt"/>
              </a:rPr>
              <a:t>food</a:t>
            </a:r>
            <a:r>
              <a:rPr lang="pt-PT" sz="3200" b="1" dirty="0">
                <a:latin typeface="+mn-lt"/>
              </a:rPr>
              <a:t>,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7D918C38-2918-F441-A6A3-F9B7AE03521F}"/>
              </a:ext>
            </a:extLst>
          </p:cNvPr>
          <p:cNvSpPr txBox="1">
            <a:spLocks/>
          </p:cNvSpPr>
          <p:nvPr/>
        </p:nvSpPr>
        <p:spPr>
          <a:xfrm>
            <a:off x="5762266" y="1690116"/>
            <a:ext cx="3023120" cy="723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200" b="1" dirty="0" err="1">
                <a:ea typeface="+mj-ea"/>
                <a:cs typeface="+mj-cs"/>
              </a:rPr>
              <a:t>y</a:t>
            </a:r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ou </a:t>
            </a:r>
            <a:r>
              <a:rPr kumimoji="0" lang="pt-PT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will</a:t>
            </a:r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pt-PT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be</a:t>
            </a:r>
            <a:r>
              <a:rPr kumimoji="0" lang="pt-PT" sz="3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pt-PT" sz="3200" b="1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sick</a:t>
            </a:r>
            <a:r>
              <a:rPr kumimoji="0" lang="pt-PT" sz="3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.</a:t>
            </a:r>
            <a:endParaRPr kumimoji="0" lang="pt-PT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cxnSp>
        <p:nvCxnSpPr>
          <p:cNvPr id="19" name="Conexão recta 6">
            <a:extLst>
              <a:ext uri="{FF2B5EF4-FFF2-40B4-BE49-F238E27FC236}">
                <a16:creationId xmlns:a16="http://schemas.microsoft.com/office/drawing/2014/main" id="{71ACD35E-65F9-424D-B5EA-3C8F42252299}"/>
              </a:ext>
            </a:extLst>
          </p:cNvPr>
          <p:cNvCxnSpPr/>
          <p:nvPr/>
        </p:nvCxnSpPr>
        <p:spPr>
          <a:xfrm>
            <a:off x="2195736" y="2276872"/>
            <a:ext cx="561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6">
            <a:extLst>
              <a:ext uri="{FF2B5EF4-FFF2-40B4-BE49-F238E27FC236}">
                <a16:creationId xmlns:a16="http://schemas.microsoft.com/office/drawing/2014/main" id="{7E44AE89-34A9-B04C-A5E8-5D294FE28132}"/>
              </a:ext>
            </a:extLst>
          </p:cNvPr>
          <p:cNvCxnSpPr/>
          <p:nvPr/>
        </p:nvCxnSpPr>
        <p:spPr>
          <a:xfrm>
            <a:off x="6500319" y="2260040"/>
            <a:ext cx="10673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13">
            <a:extLst>
              <a:ext uri="{FF2B5EF4-FFF2-40B4-BE49-F238E27FC236}">
                <a16:creationId xmlns:a16="http://schemas.microsoft.com/office/drawing/2014/main" id="{77D1A139-D67D-A84D-B8C2-A1ADB4DACECB}"/>
              </a:ext>
            </a:extLst>
          </p:cNvPr>
          <p:cNvSpPr txBox="1"/>
          <p:nvPr/>
        </p:nvSpPr>
        <p:spPr>
          <a:xfrm>
            <a:off x="1098186" y="2915942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err="1">
                <a:solidFill>
                  <a:srgbClr val="FF0000"/>
                </a:solidFill>
              </a:rPr>
              <a:t>If</a:t>
            </a:r>
            <a:r>
              <a:rPr lang="pt-PT" sz="2800" dirty="0"/>
              <a:t> </a:t>
            </a:r>
            <a:r>
              <a:rPr lang="pt-PT" sz="2800" dirty="0" err="1"/>
              <a:t>you</a:t>
            </a:r>
            <a:r>
              <a:rPr lang="pt-PT" sz="2800" dirty="0"/>
              <a:t> </a:t>
            </a:r>
            <a:r>
              <a:rPr lang="pt-PT" sz="2800" b="1" u="sng" dirty="0" err="1"/>
              <a:t>eat</a:t>
            </a:r>
            <a:r>
              <a:rPr lang="pt-PT" sz="2800" dirty="0"/>
              <a:t> a </a:t>
            </a:r>
            <a:r>
              <a:rPr lang="pt-PT" sz="2800" dirty="0" err="1"/>
              <a:t>lot</a:t>
            </a:r>
            <a:r>
              <a:rPr lang="pt-PT" sz="2800" dirty="0"/>
              <a:t> </a:t>
            </a:r>
            <a:r>
              <a:rPr lang="pt-PT" sz="2800" dirty="0" err="1"/>
              <a:t>of</a:t>
            </a:r>
            <a:r>
              <a:rPr lang="pt-PT" sz="2800" dirty="0"/>
              <a:t> </a:t>
            </a:r>
            <a:r>
              <a:rPr lang="pt-PT" sz="2800" dirty="0" err="1"/>
              <a:t>fruit</a:t>
            </a:r>
            <a:r>
              <a:rPr lang="pt-PT" sz="2800" dirty="0"/>
              <a:t>, </a:t>
            </a:r>
            <a:r>
              <a:rPr lang="pt-PT" sz="2800" dirty="0" err="1"/>
              <a:t>you</a:t>
            </a:r>
            <a:r>
              <a:rPr lang="pt-PT" sz="2800" b="1" u="sng" dirty="0" err="1"/>
              <a:t>’ll</a:t>
            </a:r>
            <a:r>
              <a:rPr lang="pt-PT" sz="2800" b="1" u="sng" dirty="0"/>
              <a:t> </a:t>
            </a:r>
            <a:r>
              <a:rPr lang="pt-PT" sz="2800" b="1" u="sng" dirty="0" err="1"/>
              <a:t>be</a:t>
            </a:r>
            <a:r>
              <a:rPr lang="pt-PT" sz="2800" b="1" u="sng" dirty="0"/>
              <a:t> </a:t>
            </a:r>
            <a:r>
              <a:rPr lang="pt-PT" sz="2800" dirty="0" err="1"/>
              <a:t>healthy</a:t>
            </a:r>
            <a:r>
              <a:rPr lang="pt-PT" sz="2800" dirty="0"/>
              <a:t>.</a:t>
            </a:r>
          </a:p>
          <a:p>
            <a:pPr algn="ctr"/>
            <a:r>
              <a:rPr lang="pt-PT" sz="2800" dirty="0" err="1"/>
              <a:t>You</a:t>
            </a:r>
            <a:r>
              <a:rPr lang="pt-PT" sz="2800" dirty="0"/>
              <a:t> </a:t>
            </a:r>
            <a:r>
              <a:rPr lang="pt-PT" sz="2800" b="1" u="sng" dirty="0" err="1"/>
              <a:t>will</a:t>
            </a:r>
            <a:r>
              <a:rPr lang="pt-PT" sz="2800" b="1" u="sng" dirty="0"/>
              <a:t> </a:t>
            </a:r>
            <a:r>
              <a:rPr lang="pt-PT" sz="2800" b="1" u="sng" dirty="0" err="1"/>
              <a:t>be</a:t>
            </a:r>
            <a:r>
              <a:rPr lang="pt-PT" sz="2800" b="1" u="sng" dirty="0"/>
              <a:t> </a:t>
            </a:r>
            <a:r>
              <a:rPr lang="pt-PT" sz="2800" dirty="0" err="1"/>
              <a:t>healthy</a:t>
            </a:r>
            <a:r>
              <a:rPr lang="pt-PT" sz="2800" dirty="0"/>
              <a:t> </a:t>
            </a:r>
            <a:r>
              <a:rPr lang="pt-PT" sz="2800" b="1" dirty="0" err="1">
                <a:solidFill>
                  <a:srgbClr val="FF0000"/>
                </a:solidFill>
              </a:rPr>
              <a:t>if</a:t>
            </a:r>
            <a:r>
              <a:rPr lang="pt-PT" sz="2800" dirty="0"/>
              <a:t> </a:t>
            </a:r>
            <a:r>
              <a:rPr lang="pt-PT" sz="2800" dirty="0" err="1"/>
              <a:t>you</a:t>
            </a:r>
            <a:r>
              <a:rPr lang="pt-PT" sz="2800" b="1" u="sng" dirty="0"/>
              <a:t> </a:t>
            </a:r>
            <a:r>
              <a:rPr lang="pt-PT" sz="2800" b="1" u="sng" dirty="0" err="1"/>
              <a:t>eat</a:t>
            </a:r>
            <a:r>
              <a:rPr lang="pt-PT" sz="2800" b="1" u="sng" dirty="0"/>
              <a:t> </a:t>
            </a:r>
            <a:r>
              <a:rPr lang="pt-PT" sz="2800" dirty="0"/>
              <a:t>a </a:t>
            </a:r>
            <a:r>
              <a:rPr lang="pt-PT" sz="2800" dirty="0" err="1"/>
              <a:t>lot</a:t>
            </a:r>
            <a:r>
              <a:rPr lang="pt-PT" sz="2800" dirty="0"/>
              <a:t> </a:t>
            </a:r>
            <a:r>
              <a:rPr lang="pt-PT" sz="2800" dirty="0" err="1"/>
              <a:t>of</a:t>
            </a:r>
            <a:r>
              <a:rPr lang="pt-PT" sz="2800" dirty="0"/>
              <a:t> </a:t>
            </a:r>
            <a:r>
              <a:rPr lang="pt-PT" sz="2800" dirty="0" err="1"/>
              <a:t>fruit</a:t>
            </a:r>
            <a:r>
              <a:rPr lang="pt-PT" sz="2800" dirty="0"/>
              <a:t>.</a:t>
            </a:r>
          </a:p>
        </p:txBody>
      </p:sp>
      <p:sp>
        <p:nvSpPr>
          <p:cNvPr id="23" name="CaixaDeTexto 17">
            <a:extLst>
              <a:ext uri="{FF2B5EF4-FFF2-40B4-BE49-F238E27FC236}">
                <a16:creationId xmlns:a16="http://schemas.microsoft.com/office/drawing/2014/main" id="{A9F5A346-8020-E847-BEBB-425BF4639034}"/>
              </a:ext>
            </a:extLst>
          </p:cNvPr>
          <p:cNvSpPr txBox="1"/>
          <p:nvPr/>
        </p:nvSpPr>
        <p:spPr>
          <a:xfrm>
            <a:off x="350266" y="4395447"/>
            <a:ext cx="820891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pt-PT" sz="2800" b="1" dirty="0" err="1">
                <a:solidFill>
                  <a:srgbClr val="FF0000"/>
                </a:solidFill>
              </a:rPr>
              <a:t>If</a:t>
            </a:r>
            <a:r>
              <a:rPr lang="pt-PT" sz="2800" b="1" dirty="0">
                <a:solidFill>
                  <a:srgbClr val="FF0000"/>
                </a:solidFill>
              </a:rPr>
              <a:t> </a:t>
            </a:r>
            <a:r>
              <a:rPr lang="pt-PT" sz="2800" b="1" dirty="0"/>
              <a:t>+ </a:t>
            </a:r>
            <a:r>
              <a:rPr lang="pt-PT" sz="2800" b="1" dirty="0" err="1"/>
              <a:t>Present</a:t>
            </a:r>
            <a:r>
              <a:rPr lang="pt-PT" sz="2800" b="1" dirty="0"/>
              <a:t> </a:t>
            </a:r>
            <a:r>
              <a:rPr lang="pt-PT" sz="2800" b="1" dirty="0" err="1"/>
              <a:t>Simple</a:t>
            </a:r>
            <a:r>
              <a:rPr lang="pt-PT" sz="2800" b="1" dirty="0"/>
              <a:t>, + Future </a:t>
            </a:r>
            <a:r>
              <a:rPr lang="pt-PT" sz="2200" b="1" dirty="0"/>
              <a:t>(</a:t>
            </a:r>
            <a:r>
              <a:rPr lang="pt-PT" sz="2200" b="1" dirty="0" err="1"/>
              <a:t>will</a:t>
            </a:r>
            <a:r>
              <a:rPr lang="pt-PT" sz="2200" b="1" dirty="0"/>
              <a:t> / </a:t>
            </a:r>
            <a:r>
              <a:rPr lang="pt-PT" sz="2200" b="1" dirty="0" err="1"/>
              <a:t>won’t</a:t>
            </a:r>
            <a:r>
              <a:rPr lang="pt-PT" sz="2200" b="1" dirty="0"/>
              <a:t> + </a:t>
            </a:r>
            <a:r>
              <a:rPr lang="pt-PT" sz="2200" dirty="0"/>
              <a:t>bare </a:t>
            </a:r>
            <a:r>
              <a:rPr lang="pt-PT" sz="2200" b="1" dirty="0" err="1"/>
              <a:t>infinitive</a:t>
            </a:r>
            <a:r>
              <a:rPr lang="pt-PT" sz="2200" b="1" dirty="0"/>
              <a:t>)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E1C19BC-EAE8-FF4D-AE71-8575B4C91A5F}"/>
              </a:ext>
            </a:extLst>
          </p:cNvPr>
          <p:cNvSpPr txBox="1"/>
          <p:nvPr/>
        </p:nvSpPr>
        <p:spPr>
          <a:xfrm>
            <a:off x="395537" y="5185595"/>
            <a:ext cx="820891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800" b="1" dirty="0">
                <a:latin typeface="Arial Narrow" pitchFamily="34" charset="0"/>
              </a:rPr>
              <a:t> </a:t>
            </a:r>
            <a:r>
              <a:rPr lang="pt-PT" sz="2800" b="1" dirty="0"/>
              <a:t>Future </a:t>
            </a:r>
            <a:r>
              <a:rPr lang="pt-PT" sz="2200" b="1" dirty="0"/>
              <a:t>(</a:t>
            </a:r>
            <a:r>
              <a:rPr lang="pt-PT" sz="2200" b="1" dirty="0" err="1"/>
              <a:t>will</a:t>
            </a:r>
            <a:r>
              <a:rPr lang="pt-PT" sz="2200" b="1" dirty="0"/>
              <a:t> / </a:t>
            </a:r>
            <a:r>
              <a:rPr lang="pt-PT" sz="2200" b="1" dirty="0" err="1"/>
              <a:t>won’t</a:t>
            </a:r>
            <a:r>
              <a:rPr lang="pt-PT" sz="2200" b="1" dirty="0"/>
              <a:t> + </a:t>
            </a:r>
            <a:r>
              <a:rPr lang="pt-PT" sz="2200" dirty="0"/>
              <a:t>bare </a:t>
            </a:r>
            <a:r>
              <a:rPr lang="pt-PT" sz="2200" b="1" dirty="0" err="1"/>
              <a:t>infinitive</a:t>
            </a:r>
            <a:r>
              <a:rPr lang="pt-PT" sz="2200" b="1" dirty="0"/>
              <a:t>) </a:t>
            </a:r>
            <a:r>
              <a:rPr lang="pt-PT" sz="2800" b="1" dirty="0"/>
              <a:t>+ </a:t>
            </a:r>
            <a:r>
              <a:rPr lang="pt-PT" sz="2800" b="1" dirty="0" err="1">
                <a:solidFill>
                  <a:srgbClr val="FF0000"/>
                </a:solidFill>
              </a:rPr>
              <a:t>if</a:t>
            </a:r>
            <a:r>
              <a:rPr lang="pt-PT" sz="2800" b="1" dirty="0">
                <a:solidFill>
                  <a:srgbClr val="FF0000"/>
                </a:solidFill>
              </a:rPr>
              <a:t> </a:t>
            </a:r>
            <a:r>
              <a:rPr lang="pt-PT" sz="2800" b="1" dirty="0"/>
              <a:t>+ </a:t>
            </a:r>
            <a:r>
              <a:rPr lang="pt-PT" sz="2800" b="1" dirty="0" err="1"/>
              <a:t>Present</a:t>
            </a:r>
            <a:r>
              <a:rPr lang="pt-PT" sz="2800" b="1" dirty="0"/>
              <a:t> </a:t>
            </a:r>
            <a:r>
              <a:rPr lang="pt-PT" sz="2800" b="1" dirty="0" err="1"/>
              <a:t>Simple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03411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22" grpId="0" build="p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67687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35696" y="764704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ea typeface="+mn-ea"/>
                <a:cs typeface="Arial" pitchFamily="34" charset="0"/>
              </a:rPr>
              <a:t>If clauses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63688" y="1556792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/>
                <a:cs typeface="Arial"/>
              </a:rPr>
              <a:t>There are </a:t>
            </a:r>
            <a:r>
              <a:rPr lang="en-US" sz="2800" b="1" dirty="0">
                <a:latin typeface="Arial"/>
                <a:cs typeface="Arial"/>
              </a:rPr>
              <a:t>different types </a:t>
            </a:r>
            <a:r>
              <a:rPr lang="en-US" sz="2800" dirty="0">
                <a:latin typeface="Arial"/>
                <a:cs typeface="Arial"/>
              </a:rPr>
              <a:t>of clauses.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ED4B4A-F41B-476D-8767-BCED2F133F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09" y="584201"/>
            <a:ext cx="1305987" cy="15266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6F611F-7CD6-486E-B9CB-6004CAE7E9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361821"/>
            <a:ext cx="3822713" cy="38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7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67687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35696" y="764704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ea typeface="+mn-ea"/>
                <a:cs typeface="Arial" pitchFamily="34" charset="0"/>
              </a:rPr>
              <a:t>If clause: </a:t>
            </a:r>
            <a:r>
              <a:rPr lang="en-US" sz="4000" b="1" dirty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type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75656" y="1484784"/>
            <a:ext cx="7488832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Arial"/>
                <a:cs typeface="Arial"/>
              </a:rPr>
              <a:t>- For </a:t>
            </a:r>
            <a:r>
              <a:rPr lang="en-US" sz="2800" dirty="0">
                <a:solidFill>
                  <a:srgbClr val="008000"/>
                </a:solidFill>
                <a:latin typeface="Arial"/>
                <a:cs typeface="Arial"/>
              </a:rPr>
              <a:t>real</a:t>
            </a:r>
            <a:r>
              <a:rPr lang="en-US" sz="2800" dirty="0">
                <a:latin typeface="Arial"/>
                <a:cs typeface="Arial"/>
              </a:rPr>
              <a:t>/</a:t>
            </a:r>
            <a:r>
              <a:rPr lang="en-US" sz="2800" dirty="0">
                <a:solidFill>
                  <a:srgbClr val="008000"/>
                </a:solidFill>
                <a:latin typeface="Arial"/>
                <a:cs typeface="Arial"/>
              </a:rPr>
              <a:t>probable</a:t>
            </a:r>
            <a:r>
              <a:rPr lang="en-US" sz="2800" dirty="0">
                <a:latin typeface="Arial"/>
                <a:cs typeface="Arial"/>
              </a:rPr>
              <a:t> present or future situations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9552" y="2636912"/>
            <a:ext cx="7992888" cy="58477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If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we pollute the planet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,  it will die.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9552" y="3348280"/>
            <a:ext cx="7992888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If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we don’t save water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, we won’t have enough in the future.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12469" y="4674895"/>
            <a:ext cx="0" cy="48229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3528" y="5343599"/>
            <a:ext cx="79208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616" y="5343599"/>
            <a:ext cx="57606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91680" y="5343599"/>
            <a:ext cx="259228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Present Simple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907704" y="4674895"/>
            <a:ext cx="0" cy="48229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6516216" y="4581128"/>
            <a:ext cx="0" cy="482297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47664" y="2636912"/>
            <a:ext cx="151216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619672" y="3356992"/>
            <a:ext cx="2160240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724128" y="2636912"/>
            <a:ext cx="1368152" cy="57606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652120" y="3429000"/>
            <a:ext cx="2232248" cy="57606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148064" y="5343599"/>
            <a:ext cx="3312368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Future Simple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(will / won’t + bare infinitive)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28F4839-D9F7-457B-B991-C5773BADF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09" y="584201"/>
            <a:ext cx="1305987" cy="152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48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 animBg="1"/>
      <p:bldP spid="17" grpId="0" animBg="1"/>
      <p:bldP spid="18" grpId="0" animBg="1"/>
      <p:bldP spid="19" grpId="0" animBg="1"/>
      <p:bldP spid="21" grpId="0" animBg="1"/>
      <p:bldP spid="10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67687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35696" y="764704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ea typeface="+mn-ea"/>
                <a:cs typeface="Arial" pitchFamily="34" charset="0"/>
              </a:rPr>
              <a:t>If clause: </a:t>
            </a:r>
            <a:r>
              <a:rPr lang="en-US" sz="4000" b="1" dirty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type 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47664" y="1484784"/>
            <a:ext cx="7488832" cy="702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Arial"/>
                <a:cs typeface="Arial"/>
              </a:rPr>
              <a:t>- For general truths </a:t>
            </a:r>
            <a:r>
              <a:rPr lang="en-US" sz="2400" dirty="0">
                <a:latin typeface="Arial"/>
                <a:cs typeface="Arial"/>
              </a:rPr>
              <a:t>(things which are always true)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9552" y="2636912"/>
            <a:ext cx="7992888" cy="58477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If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the sun shines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,  the snow melts.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9552" y="3348280"/>
            <a:ext cx="7992888" cy="58477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If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we mix blue and yellow</a:t>
            </a:r>
            <a:r>
              <a:rPr lang="en-US" sz="3200" b="1" dirty="0">
                <a:latin typeface="Arial" pitchFamily="34" charset="0"/>
                <a:ea typeface="+mn-ea"/>
                <a:cs typeface="Arial" pitchFamily="34" charset="0"/>
              </a:rPr>
              <a:t>, we get green.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12469" y="4149080"/>
            <a:ext cx="0" cy="48229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3528" y="4839543"/>
            <a:ext cx="79208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616" y="4839543"/>
            <a:ext cx="57606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91680" y="4839543"/>
            <a:ext cx="259228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Present Simple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907704" y="4170839"/>
            <a:ext cx="0" cy="48229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6516216" y="4077072"/>
            <a:ext cx="0" cy="482297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483768" y="2636912"/>
            <a:ext cx="136815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547664" y="3356992"/>
            <a:ext cx="864096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012160" y="2636912"/>
            <a:ext cx="1152128" cy="57606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300192" y="3429000"/>
            <a:ext cx="720080" cy="57606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148064" y="4839543"/>
            <a:ext cx="259228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Present Simple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C2A1853-C796-494A-8DF7-4B1CB7E0DC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09" y="584201"/>
            <a:ext cx="1305987" cy="152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4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 animBg="1"/>
      <p:bldP spid="17" grpId="0" animBg="1"/>
      <p:bldP spid="18" grpId="0" animBg="1"/>
      <p:bldP spid="19" grpId="0" animBg="1"/>
      <p:bldP spid="21" grpId="0" animBg="1"/>
      <p:bldP spid="10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2">
            <a:extLst>
              <a:ext uri="{FF2B5EF4-FFF2-40B4-BE49-F238E27FC236}">
                <a16:creationId xmlns:a16="http://schemas.microsoft.com/office/drawing/2014/main" id="{F35EC499-151B-6B47-8CE3-DB15DB801CB6}"/>
              </a:ext>
            </a:extLst>
          </p:cNvPr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271C08-375C-4064-995E-B44D5051A7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5" t="-1401" r="14296" b="14495"/>
          <a:stretch/>
        </p:blipFill>
        <p:spPr>
          <a:xfrm>
            <a:off x="2555776" y="2536571"/>
            <a:ext cx="3629476" cy="3993329"/>
          </a:xfrm>
          <a:prstGeom prst="rect">
            <a:avLst/>
          </a:prstGeom>
        </p:spPr>
      </p:pic>
      <p:sp>
        <p:nvSpPr>
          <p:cNvPr id="10" name="TextBox 14">
            <a:extLst>
              <a:ext uri="{FF2B5EF4-FFF2-40B4-BE49-F238E27FC236}">
                <a16:creationId xmlns:a16="http://schemas.microsoft.com/office/drawing/2014/main" id="{F8B8A315-C62E-354E-B9B4-09EEB1BBC020}"/>
              </a:ext>
            </a:extLst>
          </p:cNvPr>
          <p:cNvSpPr txBox="1"/>
          <p:nvPr/>
        </p:nvSpPr>
        <p:spPr>
          <a:xfrm>
            <a:off x="2123728" y="557300"/>
            <a:ext cx="4752528" cy="23083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/>
                <a:cs typeface="Arial"/>
              </a:rPr>
              <a:t>Type 0</a:t>
            </a:r>
            <a:endParaRPr lang="en-US" sz="4800" b="1" dirty="0">
              <a:solidFill>
                <a:srgbClr val="3366FF"/>
              </a:solidFill>
              <a:latin typeface="Arial"/>
              <a:cs typeface="Arial"/>
            </a:endParaRPr>
          </a:p>
          <a:p>
            <a:pPr algn="ctr"/>
            <a:r>
              <a:rPr lang="en-US" sz="4800" b="1" dirty="0">
                <a:solidFill>
                  <a:srgbClr val="3366FF"/>
                </a:solidFill>
                <a:latin typeface="Arial"/>
                <a:cs typeface="Arial"/>
              </a:rPr>
              <a:t>OR </a:t>
            </a:r>
          </a:p>
          <a:p>
            <a:pPr algn="ctr"/>
            <a:r>
              <a:rPr lang="en-US" sz="4800" b="1" dirty="0">
                <a:latin typeface="Arial"/>
                <a:cs typeface="Arial"/>
              </a:rPr>
              <a:t>Type 1?</a:t>
            </a:r>
          </a:p>
        </p:txBody>
      </p:sp>
    </p:spTree>
    <p:extLst>
      <p:ext uri="{BB962C8B-B14F-4D97-AF65-F5344CB8AC3E}">
        <p14:creationId xmlns:p14="http://schemas.microsoft.com/office/powerpoint/2010/main" val="374935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71287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19672" y="961564"/>
            <a:ext cx="72008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Decide if the clauses are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type 0 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or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type 1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3528" y="2031807"/>
            <a:ext cx="8136904" cy="4493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1. </a:t>
            </a:r>
            <a:r>
              <a:rPr lang="en-US" sz="2400" b="1" dirty="0">
                <a:latin typeface="Arial"/>
                <a:cs typeface="Arial"/>
              </a:rPr>
              <a:t>If we all recycle, we’ll make a difference.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2. </a:t>
            </a:r>
            <a:r>
              <a:rPr lang="en-US" sz="2400" b="1" dirty="0">
                <a:latin typeface="Arial"/>
                <a:cs typeface="Arial"/>
              </a:rPr>
              <a:t>If you don’t help, you will regret it.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3. </a:t>
            </a:r>
            <a:r>
              <a:rPr lang="en-US" sz="2400" b="1" dirty="0">
                <a:latin typeface="Arial"/>
                <a:cs typeface="Arial"/>
              </a:rPr>
              <a:t>If the temperatures is below 0 ºC, water freezes.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4. </a:t>
            </a:r>
            <a:r>
              <a:rPr lang="en-US" sz="2400" b="1" dirty="0">
                <a:latin typeface="Arial"/>
                <a:cs typeface="Arial"/>
              </a:rPr>
              <a:t>If we protect endangered species, they will survive.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5. </a:t>
            </a:r>
            <a:r>
              <a:rPr lang="en-US" sz="2400" b="1" dirty="0">
                <a:latin typeface="Arial"/>
                <a:cs typeface="Arial"/>
              </a:rPr>
              <a:t>Plants die if they don’t get enough water.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6. </a:t>
            </a:r>
            <a:r>
              <a:rPr lang="en-US" sz="2400" b="1" dirty="0">
                <a:latin typeface="Arial"/>
                <a:cs typeface="Arial"/>
              </a:rPr>
              <a:t>If you donate your used clothes, you’ll feel good.</a:t>
            </a:r>
          </a:p>
          <a:p>
            <a:pPr>
              <a:lnSpc>
                <a:spcPct val="150000"/>
              </a:lnSpc>
            </a:pP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7" name="Oval 6"/>
          <p:cNvSpPr/>
          <p:nvPr/>
        </p:nvSpPr>
        <p:spPr>
          <a:xfrm>
            <a:off x="8172400" y="2204864"/>
            <a:ext cx="720080" cy="6480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/>
                <a:cs typeface="Arial"/>
              </a:rPr>
              <a:t>T1</a:t>
            </a:r>
          </a:p>
        </p:txBody>
      </p:sp>
      <p:sp>
        <p:nvSpPr>
          <p:cNvPr id="16" name="Oval 15"/>
          <p:cNvSpPr/>
          <p:nvPr/>
        </p:nvSpPr>
        <p:spPr>
          <a:xfrm>
            <a:off x="8172400" y="2780928"/>
            <a:ext cx="720080" cy="6480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/>
                <a:cs typeface="Arial"/>
              </a:rPr>
              <a:t>T1</a:t>
            </a:r>
          </a:p>
        </p:txBody>
      </p:sp>
      <p:sp>
        <p:nvSpPr>
          <p:cNvPr id="17" name="Oval 16"/>
          <p:cNvSpPr/>
          <p:nvPr/>
        </p:nvSpPr>
        <p:spPr>
          <a:xfrm>
            <a:off x="8172400" y="3429000"/>
            <a:ext cx="720080" cy="64807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/>
                <a:cs typeface="Arial"/>
              </a:rPr>
              <a:t>T0</a:t>
            </a:r>
          </a:p>
        </p:txBody>
      </p:sp>
      <p:sp>
        <p:nvSpPr>
          <p:cNvPr id="18" name="Oval 17"/>
          <p:cNvSpPr/>
          <p:nvPr/>
        </p:nvSpPr>
        <p:spPr>
          <a:xfrm>
            <a:off x="8172400" y="4077072"/>
            <a:ext cx="720080" cy="6480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/>
                <a:cs typeface="Arial"/>
              </a:rPr>
              <a:t>T1</a:t>
            </a:r>
          </a:p>
        </p:txBody>
      </p:sp>
      <p:sp>
        <p:nvSpPr>
          <p:cNvPr id="19" name="Oval 18"/>
          <p:cNvSpPr/>
          <p:nvPr/>
        </p:nvSpPr>
        <p:spPr>
          <a:xfrm>
            <a:off x="8172400" y="4725144"/>
            <a:ext cx="720080" cy="64807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/>
                <a:cs typeface="Arial"/>
              </a:rPr>
              <a:t>T0</a:t>
            </a:r>
          </a:p>
        </p:txBody>
      </p:sp>
      <p:sp>
        <p:nvSpPr>
          <p:cNvPr id="21" name="Oval 20"/>
          <p:cNvSpPr/>
          <p:nvPr/>
        </p:nvSpPr>
        <p:spPr>
          <a:xfrm>
            <a:off x="8172400" y="5373216"/>
            <a:ext cx="720080" cy="64807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/>
                <a:cs typeface="Arial"/>
              </a:rPr>
              <a:t>T1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B98DC4A9-93FD-7647-BD98-09275B6AD0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17576"/>
          <a:stretch/>
        </p:blipFill>
        <p:spPr bwMode="auto">
          <a:xfrm rot="3782908">
            <a:off x="239195" y="875591"/>
            <a:ext cx="1288195" cy="52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72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71287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19672" y="961564"/>
            <a:ext cx="72008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Complete the sentences with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type 0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168" y="1769453"/>
            <a:ext cx="8248763" cy="4092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1.</a:t>
            </a:r>
            <a:r>
              <a:rPr lang="en-US" sz="2200" b="1" dirty="0">
                <a:latin typeface="Arial"/>
                <a:cs typeface="Arial"/>
              </a:rPr>
              <a:t> If you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(freeze) </a:t>
            </a:r>
            <a:r>
              <a:rPr lang="en-US" sz="2200" b="1" dirty="0">
                <a:latin typeface="Arial"/>
                <a:cs typeface="Arial"/>
              </a:rPr>
              <a:t>water, it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(become)</a:t>
            </a:r>
            <a:r>
              <a:rPr lang="en-US" sz="2200" b="1" dirty="0">
                <a:latin typeface="Arial"/>
                <a:cs typeface="Arial"/>
              </a:rPr>
              <a:t> solid.</a:t>
            </a:r>
            <a:br>
              <a:rPr lang="en-US" sz="2200" b="1" dirty="0">
                <a:latin typeface="Arial"/>
                <a:cs typeface="Arial"/>
              </a:rPr>
            </a:b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2.</a:t>
            </a:r>
            <a:r>
              <a:rPr lang="en-US" sz="2200" b="1" dirty="0">
                <a:latin typeface="Arial"/>
                <a:cs typeface="Arial"/>
              </a:rPr>
              <a:t> Plants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(die) </a:t>
            </a:r>
            <a:r>
              <a:rPr lang="en-US" sz="2200" b="1" dirty="0">
                <a:latin typeface="Arial"/>
                <a:cs typeface="Arial"/>
              </a:rPr>
              <a:t>if they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(not / get) </a:t>
            </a:r>
            <a:r>
              <a:rPr lang="en-US" sz="2200" b="1" dirty="0">
                <a:latin typeface="Arial"/>
                <a:cs typeface="Arial"/>
              </a:rPr>
              <a:t>enough water.</a:t>
            </a:r>
            <a:br>
              <a:rPr lang="en-US" sz="2200" b="1" dirty="0">
                <a:latin typeface="Arial"/>
                <a:cs typeface="Arial"/>
              </a:rPr>
            </a:b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3.</a:t>
            </a:r>
            <a:r>
              <a:rPr lang="en-US" sz="2200" b="1" dirty="0">
                <a:latin typeface="Arial"/>
                <a:cs typeface="Arial"/>
              </a:rPr>
              <a:t> If  my  sister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(have) </a:t>
            </a:r>
            <a:r>
              <a:rPr lang="en-US" sz="2200" b="1" dirty="0">
                <a:latin typeface="Arial"/>
                <a:cs typeface="Arial"/>
              </a:rPr>
              <a:t>a cold, I usually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(catch) </a:t>
            </a:r>
            <a:r>
              <a:rPr lang="en-US" sz="2200" b="1" dirty="0">
                <a:latin typeface="Arial"/>
                <a:cs typeface="Arial"/>
              </a:rPr>
              <a:t>it.</a:t>
            </a:r>
            <a:br>
              <a:rPr lang="en-US" sz="2200" b="1" dirty="0">
                <a:latin typeface="Arial"/>
                <a:cs typeface="Arial"/>
              </a:rPr>
            </a:b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4.</a:t>
            </a:r>
            <a:r>
              <a:rPr lang="en-US" sz="2200" b="1" dirty="0">
                <a:latin typeface="Arial"/>
                <a:cs typeface="Arial"/>
              </a:rPr>
              <a:t> If it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(rain)</a:t>
            </a:r>
            <a:r>
              <a:rPr lang="en-US" sz="2200" b="1" dirty="0">
                <a:latin typeface="Arial"/>
                <a:cs typeface="Arial"/>
              </a:rPr>
              <a:t>, I usually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(stay)</a:t>
            </a:r>
            <a:r>
              <a:rPr lang="en-US" sz="2200" b="1" dirty="0">
                <a:latin typeface="Arial"/>
                <a:cs typeface="Arial"/>
              </a:rPr>
              <a:t> at home.</a:t>
            </a:r>
            <a:br>
              <a:rPr lang="en-US" sz="2200" b="1" dirty="0">
                <a:latin typeface="Arial"/>
                <a:cs typeface="Arial"/>
              </a:rPr>
            </a:b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5.</a:t>
            </a:r>
            <a:r>
              <a:rPr lang="en-US" sz="2200" b="1" dirty="0">
                <a:latin typeface="Arial"/>
                <a:cs typeface="Arial"/>
              </a:rPr>
              <a:t> If you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(mix) </a:t>
            </a:r>
            <a:r>
              <a:rPr lang="en-US" sz="2200" b="1" dirty="0">
                <a:latin typeface="Arial"/>
                <a:cs typeface="Arial"/>
              </a:rPr>
              <a:t>yellow and blue, you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 </a:t>
            </a:r>
            <a:r>
              <a:rPr lang="en-US" sz="2200" i="1" dirty="0">
                <a:latin typeface="Arial"/>
                <a:cs typeface="Arial"/>
              </a:rPr>
              <a:t>(get) </a:t>
            </a:r>
            <a:r>
              <a:rPr lang="en-US" sz="2200" b="1" dirty="0">
                <a:latin typeface="Arial"/>
                <a:cs typeface="Arial"/>
              </a:rPr>
              <a:t>green.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7C0EF996-5228-4E7A-BEAE-DF62E6A222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17576"/>
          <a:stretch/>
        </p:blipFill>
        <p:spPr bwMode="auto">
          <a:xfrm rot="3782908">
            <a:off x="239195" y="875591"/>
            <a:ext cx="1288195" cy="52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ixaDeTexto 5">
            <a:extLst>
              <a:ext uri="{FF2B5EF4-FFF2-40B4-BE49-F238E27FC236}">
                <a16:creationId xmlns:a16="http://schemas.microsoft.com/office/drawing/2014/main" id="{9FA0E0E2-D318-4B63-829C-DD902C0976BA}"/>
              </a:ext>
            </a:extLst>
          </p:cNvPr>
          <p:cNvSpPr txBox="1"/>
          <p:nvPr/>
        </p:nvSpPr>
        <p:spPr>
          <a:xfrm>
            <a:off x="1661797" y="1852368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freeze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ixaDeTexto 5">
            <a:extLst>
              <a:ext uri="{FF2B5EF4-FFF2-40B4-BE49-F238E27FC236}">
                <a16:creationId xmlns:a16="http://schemas.microsoft.com/office/drawing/2014/main" id="{E655AE8E-FBB2-447C-AA33-70B63BB5671D}"/>
              </a:ext>
            </a:extLst>
          </p:cNvPr>
          <p:cNvSpPr txBox="1"/>
          <p:nvPr/>
        </p:nvSpPr>
        <p:spPr>
          <a:xfrm>
            <a:off x="5159944" y="1844824"/>
            <a:ext cx="15002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becomes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ixaDeTexto 5">
            <a:extLst>
              <a:ext uri="{FF2B5EF4-FFF2-40B4-BE49-F238E27FC236}">
                <a16:creationId xmlns:a16="http://schemas.microsoft.com/office/drawing/2014/main" id="{0565245F-87EC-4238-9E82-2F379A33AD2E}"/>
              </a:ext>
            </a:extLst>
          </p:cNvPr>
          <p:cNvSpPr txBox="1"/>
          <p:nvPr/>
        </p:nvSpPr>
        <p:spPr>
          <a:xfrm>
            <a:off x="1725271" y="2360510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</a:p>
        </p:txBody>
      </p:sp>
      <p:sp>
        <p:nvSpPr>
          <p:cNvPr id="32" name="CaixaDeTexto 5">
            <a:extLst>
              <a:ext uri="{FF2B5EF4-FFF2-40B4-BE49-F238E27FC236}">
                <a16:creationId xmlns:a16="http://schemas.microsoft.com/office/drawing/2014/main" id="{FD5A0B63-24C9-4BB6-BE9F-28157D68EB2B}"/>
              </a:ext>
            </a:extLst>
          </p:cNvPr>
          <p:cNvSpPr txBox="1"/>
          <p:nvPr/>
        </p:nvSpPr>
        <p:spPr>
          <a:xfrm>
            <a:off x="4611440" y="2349151"/>
            <a:ext cx="132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endParaRPr lang="pt-PT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5">
            <a:extLst>
              <a:ext uri="{FF2B5EF4-FFF2-40B4-BE49-F238E27FC236}">
                <a16:creationId xmlns:a16="http://schemas.microsoft.com/office/drawing/2014/main" id="{60730550-3048-46FA-9B0B-EA318E88E4A9}"/>
              </a:ext>
            </a:extLst>
          </p:cNvPr>
          <p:cNvSpPr txBox="1"/>
          <p:nvPr/>
        </p:nvSpPr>
        <p:spPr>
          <a:xfrm>
            <a:off x="2506657" y="3367613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5">
            <a:extLst>
              <a:ext uri="{FF2B5EF4-FFF2-40B4-BE49-F238E27FC236}">
                <a16:creationId xmlns:a16="http://schemas.microsoft.com/office/drawing/2014/main" id="{890A8A78-8DC8-419D-9E9C-4F9787903449}"/>
              </a:ext>
            </a:extLst>
          </p:cNvPr>
          <p:cNvSpPr txBox="1"/>
          <p:nvPr/>
        </p:nvSpPr>
        <p:spPr>
          <a:xfrm>
            <a:off x="6876256" y="3377775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5">
            <a:extLst>
              <a:ext uri="{FF2B5EF4-FFF2-40B4-BE49-F238E27FC236}">
                <a16:creationId xmlns:a16="http://schemas.microsoft.com/office/drawing/2014/main" id="{4870A129-CC9D-44BE-8595-6F543290B9F6}"/>
              </a:ext>
            </a:extLst>
          </p:cNvPr>
          <p:cNvSpPr txBox="1"/>
          <p:nvPr/>
        </p:nvSpPr>
        <p:spPr>
          <a:xfrm>
            <a:off x="1410520" y="4372191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rains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ixaDeTexto 5">
            <a:extLst>
              <a:ext uri="{FF2B5EF4-FFF2-40B4-BE49-F238E27FC236}">
                <a16:creationId xmlns:a16="http://schemas.microsoft.com/office/drawing/2014/main" id="{96BDD197-EAC7-4B74-BCBF-D1AF18ACB1B3}"/>
              </a:ext>
            </a:extLst>
          </p:cNvPr>
          <p:cNvSpPr txBox="1"/>
          <p:nvPr/>
        </p:nvSpPr>
        <p:spPr>
          <a:xfrm>
            <a:off x="4662488" y="4372190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5">
            <a:extLst>
              <a:ext uri="{FF2B5EF4-FFF2-40B4-BE49-F238E27FC236}">
                <a16:creationId xmlns:a16="http://schemas.microsoft.com/office/drawing/2014/main" id="{7BE28D02-C160-4103-BBEF-41A17207D94C}"/>
              </a:ext>
            </a:extLst>
          </p:cNvPr>
          <p:cNvSpPr txBox="1"/>
          <p:nvPr/>
        </p:nvSpPr>
        <p:spPr>
          <a:xfrm>
            <a:off x="1681611" y="4874152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5">
            <a:extLst>
              <a:ext uri="{FF2B5EF4-FFF2-40B4-BE49-F238E27FC236}">
                <a16:creationId xmlns:a16="http://schemas.microsoft.com/office/drawing/2014/main" id="{5D9B212F-59A0-4454-83DD-A7581976BC24}"/>
              </a:ext>
            </a:extLst>
          </p:cNvPr>
          <p:cNvSpPr txBox="1"/>
          <p:nvPr/>
        </p:nvSpPr>
        <p:spPr>
          <a:xfrm>
            <a:off x="6516216" y="4874151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9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71287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19672" y="961564"/>
            <a:ext cx="72008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Complete the sentences with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type 1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9168" y="1769453"/>
            <a:ext cx="8248763" cy="4092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1.</a:t>
            </a:r>
            <a:r>
              <a:rPr lang="en-US" sz="2200" b="1" dirty="0">
                <a:latin typeface="Arial"/>
                <a:cs typeface="Arial"/>
              </a:rPr>
              <a:t> If we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 </a:t>
            </a:r>
            <a:r>
              <a:rPr lang="en-US" sz="2200" i="1" dirty="0">
                <a:latin typeface="Arial"/>
                <a:cs typeface="Arial"/>
              </a:rPr>
              <a:t>(dump)</a:t>
            </a:r>
            <a:r>
              <a:rPr lang="en-US" sz="2200" b="1" dirty="0">
                <a:latin typeface="Arial"/>
                <a:cs typeface="Arial"/>
              </a:rPr>
              <a:t> all sorts of chemicals into rivers, we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 </a:t>
            </a:r>
            <a:r>
              <a:rPr lang="en-US" sz="2200" i="1" dirty="0">
                <a:latin typeface="Arial"/>
                <a:cs typeface="Arial"/>
              </a:rPr>
              <a:t>(not / be) </a:t>
            </a:r>
            <a:r>
              <a:rPr lang="en-US" sz="2200" b="1" dirty="0">
                <a:latin typeface="Arial"/>
                <a:cs typeface="Arial"/>
              </a:rPr>
              <a:t>able to swim in them in the future.</a:t>
            </a:r>
            <a:endParaRPr lang="pt-PT" sz="2200" b="1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2.</a:t>
            </a:r>
            <a:r>
              <a:rPr lang="en-US" sz="2200" b="1" dirty="0">
                <a:latin typeface="Arial"/>
                <a:cs typeface="Arial"/>
              </a:rPr>
              <a:t> If we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 </a:t>
            </a:r>
            <a:r>
              <a:rPr lang="en-US" sz="2200" i="1" dirty="0">
                <a:latin typeface="Arial"/>
                <a:cs typeface="Arial"/>
              </a:rPr>
              <a:t>(not / stop) </a:t>
            </a:r>
            <a:r>
              <a:rPr lang="en-US" sz="2200" b="1" dirty="0">
                <a:latin typeface="Arial"/>
                <a:cs typeface="Arial"/>
              </a:rPr>
              <a:t>cutting down so many trees, we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___________ </a:t>
            </a:r>
            <a:r>
              <a:rPr lang="en-US" sz="2200" i="1" dirty="0">
                <a:latin typeface="Arial"/>
                <a:cs typeface="Arial"/>
              </a:rPr>
              <a:t>(endanger)</a:t>
            </a:r>
            <a:r>
              <a:rPr lang="en-US" sz="2200" b="1" dirty="0">
                <a:latin typeface="Arial"/>
                <a:cs typeface="Arial"/>
              </a:rPr>
              <a:t> our oxygen supply.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3.</a:t>
            </a:r>
            <a:r>
              <a:rPr lang="en-US" sz="2200" b="1" dirty="0">
                <a:latin typeface="Arial"/>
                <a:cs typeface="Arial"/>
              </a:rPr>
              <a:t> If the global temperature rises, sea levels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___________ </a:t>
            </a:r>
            <a:r>
              <a:rPr lang="en-US" sz="2200" i="1" dirty="0">
                <a:latin typeface="Arial"/>
                <a:cs typeface="Arial"/>
              </a:rPr>
              <a:t>(rise) </a:t>
            </a:r>
            <a:r>
              <a:rPr lang="en-US" sz="2200" b="1" dirty="0">
                <a:latin typeface="Arial"/>
                <a:cs typeface="Arial"/>
              </a:rPr>
              <a:t>too.</a:t>
            </a:r>
          </a:p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4.</a:t>
            </a:r>
            <a:r>
              <a:rPr lang="en-US" sz="2200" b="1" dirty="0">
                <a:latin typeface="Arial"/>
                <a:cs typeface="Arial"/>
              </a:rPr>
              <a:t> People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___________ </a:t>
            </a:r>
            <a:r>
              <a:rPr lang="en-US" sz="2200" i="1" dirty="0">
                <a:latin typeface="Arial"/>
                <a:cs typeface="Arial"/>
              </a:rPr>
              <a:t>(run out) </a:t>
            </a:r>
            <a:r>
              <a:rPr lang="en-US" sz="2200" b="1" dirty="0">
                <a:latin typeface="Arial"/>
                <a:cs typeface="Arial"/>
              </a:rPr>
              <a:t>of drinking water one day if they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___________ </a:t>
            </a:r>
            <a:r>
              <a:rPr lang="en-US" sz="2200" i="1" dirty="0">
                <a:latin typeface="Arial"/>
                <a:cs typeface="Arial"/>
              </a:rPr>
              <a:t>(not / use) </a:t>
            </a:r>
            <a:r>
              <a:rPr lang="en-US" sz="2200" b="1" dirty="0">
                <a:latin typeface="Arial"/>
                <a:cs typeface="Arial"/>
              </a:rPr>
              <a:t>it more rationally.</a:t>
            </a:r>
            <a:endParaRPr lang="pt-PT" sz="2200" b="1" dirty="0">
              <a:latin typeface="Arial"/>
              <a:cs typeface="Arial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7C0EF996-5228-4E7A-BEAE-DF62E6A222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17576"/>
          <a:stretch/>
        </p:blipFill>
        <p:spPr bwMode="auto">
          <a:xfrm rot="3782908">
            <a:off x="239195" y="875591"/>
            <a:ext cx="1288195" cy="52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CaixaDeTexto 5">
            <a:extLst>
              <a:ext uri="{FF2B5EF4-FFF2-40B4-BE49-F238E27FC236}">
                <a16:creationId xmlns:a16="http://schemas.microsoft.com/office/drawing/2014/main" id="{0565245F-87EC-4238-9E82-2F379A33AD2E}"/>
              </a:ext>
            </a:extLst>
          </p:cNvPr>
          <p:cNvSpPr txBox="1"/>
          <p:nvPr/>
        </p:nvSpPr>
        <p:spPr>
          <a:xfrm>
            <a:off x="1547664" y="1844824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dump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5">
            <a:extLst>
              <a:ext uri="{FF2B5EF4-FFF2-40B4-BE49-F238E27FC236}">
                <a16:creationId xmlns:a16="http://schemas.microsoft.com/office/drawing/2014/main" id="{AC2E3B48-85EB-4DB6-BE0D-B727C2FEF675}"/>
              </a:ext>
            </a:extLst>
          </p:cNvPr>
          <p:cNvSpPr txBox="1"/>
          <p:nvPr/>
        </p:nvSpPr>
        <p:spPr>
          <a:xfrm>
            <a:off x="899592" y="2380818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won’t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5">
            <a:extLst>
              <a:ext uri="{FF2B5EF4-FFF2-40B4-BE49-F238E27FC236}">
                <a16:creationId xmlns:a16="http://schemas.microsoft.com/office/drawing/2014/main" id="{180D14ED-F52A-41B7-97ED-F566B5300AC2}"/>
              </a:ext>
            </a:extLst>
          </p:cNvPr>
          <p:cNvSpPr txBox="1"/>
          <p:nvPr/>
        </p:nvSpPr>
        <p:spPr>
          <a:xfrm>
            <a:off x="1547664" y="2852936"/>
            <a:ext cx="1656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stop</a:t>
            </a:r>
          </a:p>
        </p:txBody>
      </p:sp>
      <p:sp>
        <p:nvSpPr>
          <p:cNvPr id="24" name="CaixaDeTexto 5">
            <a:extLst>
              <a:ext uri="{FF2B5EF4-FFF2-40B4-BE49-F238E27FC236}">
                <a16:creationId xmlns:a16="http://schemas.microsoft.com/office/drawing/2014/main" id="{326F80C7-7723-4EB9-94F6-D32B9BF14C86}"/>
              </a:ext>
            </a:extLst>
          </p:cNvPr>
          <p:cNvSpPr txBox="1"/>
          <p:nvPr/>
        </p:nvSpPr>
        <p:spPr>
          <a:xfrm>
            <a:off x="1028916" y="3364686"/>
            <a:ext cx="1886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endanger</a:t>
            </a:r>
            <a:endParaRPr lang="pt-PT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5">
            <a:extLst>
              <a:ext uri="{FF2B5EF4-FFF2-40B4-BE49-F238E27FC236}">
                <a16:creationId xmlns:a16="http://schemas.microsoft.com/office/drawing/2014/main" id="{0031DDDF-6927-4416-9F90-11E4725A8FC1}"/>
              </a:ext>
            </a:extLst>
          </p:cNvPr>
          <p:cNvSpPr txBox="1"/>
          <p:nvPr/>
        </p:nvSpPr>
        <p:spPr>
          <a:xfrm>
            <a:off x="6444208" y="3861048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5">
            <a:extLst>
              <a:ext uri="{FF2B5EF4-FFF2-40B4-BE49-F238E27FC236}">
                <a16:creationId xmlns:a16="http://schemas.microsoft.com/office/drawing/2014/main" id="{B2CCF6E4-8EBA-4F09-8624-C5248320A0B8}"/>
              </a:ext>
            </a:extLst>
          </p:cNvPr>
          <p:cNvSpPr txBox="1"/>
          <p:nvPr/>
        </p:nvSpPr>
        <p:spPr>
          <a:xfrm>
            <a:off x="1835696" y="493187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pt-P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</a:p>
        </p:txBody>
      </p:sp>
      <p:sp>
        <p:nvSpPr>
          <p:cNvPr id="39" name="CaixaDeTexto 5">
            <a:extLst>
              <a:ext uri="{FF2B5EF4-FFF2-40B4-BE49-F238E27FC236}">
                <a16:creationId xmlns:a16="http://schemas.microsoft.com/office/drawing/2014/main" id="{A0EF56C3-9633-4409-9569-4398388333CB}"/>
              </a:ext>
            </a:extLst>
          </p:cNvPr>
          <p:cNvSpPr txBox="1"/>
          <p:nvPr/>
        </p:nvSpPr>
        <p:spPr>
          <a:xfrm>
            <a:off x="1151619" y="5412849"/>
            <a:ext cx="17641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</a:t>
            </a:r>
          </a:p>
        </p:txBody>
      </p:sp>
    </p:spTree>
    <p:extLst>
      <p:ext uri="{BB962C8B-B14F-4D97-AF65-F5344CB8AC3E}">
        <p14:creationId xmlns:p14="http://schemas.microsoft.com/office/powerpoint/2010/main" val="288130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2" grpId="0"/>
      <p:bldP spid="23" grpId="0"/>
      <p:bldP spid="24" grpId="0"/>
      <p:bldP spid="25" grpId="0"/>
      <p:bldP spid="27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71287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19672" y="961564"/>
            <a:ext cx="72008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Complete the sentences with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type 1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19" name="Marcador de Posição de Conteúdo 2">
            <a:extLst>
              <a:ext uri="{FF2B5EF4-FFF2-40B4-BE49-F238E27FC236}">
                <a16:creationId xmlns:a16="http://schemas.microsoft.com/office/drawing/2014/main" id="{802626B3-51D6-6742-B087-BEF69B324E27}"/>
              </a:ext>
            </a:extLst>
          </p:cNvPr>
          <p:cNvSpPr txBox="1">
            <a:spLocks/>
          </p:cNvSpPr>
          <p:nvPr/>
        </p:nvSpPr>
        <p:spPr>
          <a:xfrm>
            <a:off x="502480" y="1895620"/>
            <a:ext cx="8390000" cy="398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5.</a:t>
            </a:r>
            <a:r>
              <a:rPr lang="en-US" sz="2200" b="1" dirty="0">
                <a:latin typeface="Arial"/>
                <a:cs typeface="Arial"/>
              </a:rPr>
              <a:t>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it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sunny, I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(go)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beach.</a:t>
            </a:r>
            <a:endParaRPr lang="pt-PT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6.</a:t>
            </a:r>
            <a:r>
              <a:rPr lang="en-US" sz="2200" b="1" dirty="0">
                <a:latin typeface="Arial"/>
                <a:cs typeface="Arial"/>
              </a:rPr>
              <a:t>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___________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(not / phone)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him, he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(not / come)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party.</a:t>
            </a:r>
            <a:endParaRPr lang="pt-PT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7.</a:t>
            </a:r>
            <a:r>
              <a:rPr lang="en-US" sz="2200" b="1" dirty="0">
                <a:latin typeface="Arial"/>
                <a:cs typeface="Arial"/>
              </a:rPr>
              <a:t>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(eat)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 much, you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overweight.</a:t>
            </a:r>
            <a:endParaRPr lang="pt-PT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8.</a:t>
            </a:r>
            <a:r>
              <a:rPr lang="en-US" sz="2200" b="1" dirty="0">
                <a:latin typeface="Arial"/>
                <a:cs typeface="Arial"/>
              </a:rPr>
              <a:t>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(not / finish)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homework, our teacher </a:t>
            </a:r>
            <a:r>
              <a:rPr lang="en-US" sz="2200" b="1" dirty="0">
                <a:solidFill>
                  <a:srgbClr val="008000"/>
                </a:solidFill>
                <a:latin typeface="Arial"/>
                <a:cs typeface="Arial"/>
              </a:rPr>
              <a:t>__________ </a:t>
            </a:r>
            <a:r>
              <a:rPr lang="en-US" sz="2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(be) </a:t>
            </a:r>
            <a:r>
              <a: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angry.</a:t>
            </a:r>
            <a:endParaRPr lang="pt-PT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3">
            <a:extLst>
              <a:ext uri="{FF2B5EF4-FFF2-40B4-BE49-F238E27FC236}">
                <a16:creationId xmlns:a16="http://schemas.microsoft.com/office/drawing/2014/main" id="{B0C7910F-D2A0-6B4E-9CA8-05A2DF6E95E5}"/>
              </a:ext>
            </a:extLst>
          </p:cNvPr>
          <p:cNvSpPr txBox="1"/>
          <p:nvPr/>
        </p:nvSpPr>
        <p:spPr>
          <a:xfrm>
            <a:off x="1534878" y="2577686"/>
            <a:ext cx="20802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3">
            <a:extLst>
              <a:ext uri="{FF2B5EF4-FFF2-40B4-BE49-F238E27FC236}">
                <a16:creationId xmlns:a16="http://schemas.microsoft.com/office/drawing/2014/main" id="{3B3A1E93-D059-5646-8CDE-575D11DEC755}"/>
              </a:ext>
            </a:extLst>
          </p:cNvPr>
          <p:cNvSpPr txBox="1"/>
          <p:nvPr/>
        </p:nvSpPr>
        <p:spPr>
          <a:xfrm>
            <a:off x="4654994" y="1965969"/>
            <a:ext cx="12080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3">
            <a:extLst>
              <a:ext uri="{FF2B5EF4-FFF2-40B4-BE49-F238E27FC236}">
                <a16:creationId xmlns:a16="http://schemas.microsoft.com/office/drawing/2014/main" id="{50D49FBB-DC1A-224B-B3D4-417C77F93AC9}"/>
              </a:ext>
            </a:extLst>
          </p:cNvPr>
          <p:cNvSpPr txBox="1"/>
          <p:nvPr/>
        </p:nvSpPr>
        <p:spPr>
          <a:xfrm>
            <a:off x="1349626" y="1997177"/>
            <a:ext cx="6596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">
            <a:extLst>
              <a:ext uri="{FF2B5EF4-FFF2-40B4-BE49-F238E27FC236}">
                <a16:creationId xmlns:a16="http://schemas.microsoft.com/office/drawing/2014/main" id="{15A74F40-12B2-0544-ACE1-A8F1150E9A78}"/>
              </a:ext>
            </a:extLst>
          </p:cNvPr>
          <p:cNvSpPr txBox="1"/>
          <p:nvPr/>
        </p:nvSpPr>
        <p:spPr>
          <a:xfrm>
            <a:off x="5970135" y="2537064"/>
            <a:ext cx="20802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won’t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</a:t>
            </a:r>
          </a:p>
        </p:txBody>
      </p:sp>
      <p:sp>
        <p:nvSpPr>
          <p:cNvPr id="34" name="CaixaDeTexto 3">
            <a:extLst>
              <a:ext uri="{FF2B5EF4-FFF2-40B4-BE49-F238E27FC236}">
                <a16:creationId xmlns:a16="http://schemas.microsoft.com/office/drawing/2014/main" id="{DA1FBE98-EC71-0F43-ABFE-C7AA3F3258A8}"/>
              </a:ext>
            </a:extLst>
          </p:cNvPr>
          <p:cNvSpPr txBox="1"/>
          <p:nvPr/>
        </p:nvSpPr>
        <p:spPr>
          <a:xfrm>
            <a:off x="1714742" y="3604112"/>
            <a:ext cx="6596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">
            <a:extLst>
              <a:ext uri="{FF2B5EF4-FFF2-40B4-BE49-F238E27FC236}">
                <a16:creationId xmlns:a16="http://schemas.microsoft.com/office/drawing/2014/main" id="{73759205-901A-A94F-BF11-4B7307699EF9}"/>
              </a:ext>
            </a:extLst>
          </p:cNvPr>
          <p:cNvSpPr txBox="1"/>
          <p:nvPr/>
        </p:nvSpPr>
        <p:spPr>
          <a:xfrm>
            <a:off x="1410520" y="4676466"/>
            <a:ext cx="1991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ixaDeTexto 3">
            <a:extLst>
              <a:ext uri="{FF2B5EF4-FFF2-40B4-BE49-F238E27FC236}">
                <a16:creationId xmlns:a16="http://schemas.microsoft.com/office/drawing/2014/main" id="{07CC7A4B-4BA0-024E-AB72-8476BA0E5072}"/>
              </a:ext>
            </a:extLst>
          </p:cNvPr>
          <p:cNvSpPr txBox="1"/>
          <p:nvPr/>
        </p:nvSpPr>
        <p:spPr>
          <a:xfrm>
            <a:off x="5555420" y="3604112"/>
            <a:ext cx="1991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">
            <a:extLst>
              <a:ext uri="{FF2B5EF4-FFF2-40B4-BE49-F238E27FC236}">
                <a16:creationId xmlns:a16="http://schemas.microsoft.com/office/drawing/2014/main" id="{14DF2532-9CE4-944F-8A61-3F0919455B85}"/>
              </a:ext>
            </a:extLst>
          </p:cNvPr>
          <p:cNvSpPr txBox="1"/>
          <p:nvPr/>
        </p:nvSpPr>
        <p:spPr>
          <a:xfrm>
            <a:off x="107093" y="5185206"/>
            <a:ext cx="1991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endParaRPr lang="pt-PT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48B1255A-DC1A-4CE9-A31C-AE73A5825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17576"/>
          <a:stretch/>
        </p:blipFill>
        <p:spPr bwMode="auto">
          <a:xfrm rot="3782908">
            <a:off x="239195" y="875591"/>
            <a:ext cx="1288195" cy="52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22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5" grpId="0"/>
      <p:bldP spid="33" grpId="0"/>
      <p:bldP spid="34" grpId="0"/>
      <p:bldP spid="35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Connector 10"/>
          <p:cNvSpPr/>
          <p:nvPr/>
        </p:nvSpPr>
        <p:spPr>
          <a:xfrm flipH="1">
            <a:off x="7385742" y="6596459"/>
            <a:ext cx="45719" cy="45719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000"/>
          </a:p>
        </p:txBody>
      </p:sp>
      <p:sp>
        <p:nvSpPr>
          <p:cNvPr id="12" name="Marcador de Posição de Conteúdo 2"/>
          <p:cNvSpPr txBox="1">
            <a:spLocks/>
          </p:cNvSpPr>
          <p:nvPr/>
        </p:nvSpPr>
        <p:spPr>
          <a:xfrm>
            <a:off x="423453" y="2289879"/>
            <a:ext cx="8390000" cy="3594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hard,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exam.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elephant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extinct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(miss)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bus, I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late for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dentist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swimming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lnSpc>
                <a:spcPct val="150000"/>
              </a:lnSpc>
              <a:buAutoNum type="arabicPeriod"/>
            </a:pP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stomach</a:t>
            </a:r>
            <a:r>
              <a:rPr lang="pt-PT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ache.</a:t>
            </a:r>
          </a:p>
        </p:txBody>
      </p:sp>
      <p:sp>
        <p:nvSpPr>
          <p:cNvPr id="24" name="CaixaDeTexto 17"/>
          <p:cNvSpPr txBox="1"/>
          <p:nvPr/>
        </p:nvSpPr>
        <p:spPr>
          <a:xfrm>
            <a:off x="1139263" y="1784695"/>
            <a:ext cx="7046561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pt-PT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, + Future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 err="1">
                <a:latin typeface="Arial" panose="020B0604020202020204" pitchFamily="34" charset="0"/>
                <a:cs typeface="Arial" panose="020B0604020202020204" pitchFamily="34" charset="0"/>
              </a:rPr>
              <a:t>will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pt-PT" b="1" dirty="0" err="1">
                <a:latin typeface="Arial" panose="020B0604020202020204" pitchFamily="34" charset="0"/>
                <a:cs typeface="Arial" panose="020B0604020202020204" pitchFamily="34" charset="0"/>
              </a:rPr>
              <a:t>won’t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bare </a:t>
            </a:r>
            <a:r>
              <a:rPr lang="pt-PT" b="1" dirty="0" err="1">
                <a:latin typeface="Arial" panose="020B0604020202020204" pitchFamily="34" charset="0"/>
                <a:cs typeface="Arial" panose="020B0604020202020204" pitchFamily="34" charset="0"/>
              </a:rPr>
              <a:t>infinitive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5" name="CaixaDeTexto 13"/>
          <p:cNvSpPr txBox="1"/>
          <p:nvPr/>
        </p:nvSpPr>
        <p:spPr>
          <a:xfrm>
            <a:off x="1691680" y="2320910"/>
            <a:ext cx="71944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study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26" name="CaixaDeTexto 13"/>
          <p:cNvSpPr txBox="1"/>
          <p:nvPr/>
        </p:nvSpPr>
        <p:spPr>
          <a:xfrm>
            <a:off x="4737067" y="2332817"/>
            <a:ext cx="1302306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will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pass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27" name="CaixaDeTexto 13"/>
          <p:cNvSpPr txBox="1"/>
          <p:nvPr/>
        </p:nvSpPr>
        <p:spPr>
          <a:xfrm>
            <a:off x="1259006" y="2824135"/>
            <a:ext cx="203454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don’t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protect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28" name="CaixaDeTexto 13"/>
          <p:cNvSpPr txBox="1"/>
          <p:nvPr/>
        </p:nvSpPr>
        <p:spPr>
          <a:xfrm>
            <a:off x="5968820" y="2843861"/>
            <a:ext cx="139851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will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become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29" name="CaixaDeTexto 13"/>
          <p:cNvSpPr txBox="1"/>
          <p:nvPr/>
        </p:nvSpPr>
        <p:spPr>
          <a:xfrm>
            <a:off x="1381921" y="3688901"/>
            <a:ext cx="83045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rains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0" name="CaixaDeTexto 13"/>
          <p:cNvSpPr txBox="1"/>
          <p:nvPr/>
        </p:nvSpPr>
        <p:spPr>
          <a:xfrm>
            <a:off x="3779912" y="3688901"/>
            <a:ext cx="1027653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won’t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go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1" name="CaixaDeTexto 13"/>
          <p:cNvSpPr txBox="1"/>
          <p:nvPr/>
        </p:nvSpPr>
        <p:spPr>
          <a:xfrm>
            <a:off x="958177" y="4169809"/>
            <a:ext cx="142919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rgbClr val="FF0000"/>
                </a:solidFill>
              </a:rPr>
              <a:t>miss</a:t>
            </a:r>
          </a:p>
        </p:txBody>
      </p:sp>
      <p:sp>
        <p:nvSpPr>
          <p:cNvPr id="32" name="CaixaDeTexto 13"/>
          <p:cNvSpPr txBox="1"/>
          <p:nvPr/>
        </p:nvSpPr>
        <p:spPr>
          <a:xfrm>
            <a:off x="4265604" y="4164794"/>
            <a:ext cx="124555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will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be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3" name="CaixaDeTexto 13"/>
          <p:cNvSpPr txBox="1"/>
          <p:nvPr/>
        </p:nvSpPr>
        <p:spPr>
          <a:xfrm>
            <a:off x="1691680" y="4639190"/>
            <a:ext cx="11066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don’t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go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4" name="CaixaDeTexto 13"/>
          <p:cNvSpPr txBox="1"/>
          <p:nvPr/>
        </p:nvSpPr>
        <p:spPr>
          <a:xfrm>
            <a:off x="6410166" y="4646139"/>
            <a:ext cx="11066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will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get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5" name="CaixaDeTexto 13"/>
          <p:cNvSpPr txBox="1"/>
          <p:nvPr/>
        </p:nvSpPr>
        <p:spPr>
          <a:xfrm>
            <a:off x="2615933" y="5501298"/>
            <a:ext cx="76340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gets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6" name="CaixaDeTexto 13"/>
          <p:cNvSpPr txBox="1"/>
          <p:nvPr/>
        </p:nvSpPr>
        <p:spPr>
          <a:xfrm>
            <a:off x="5388220" y="5514574"/>
            <a:ext cx="126965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will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go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7" name="CaixaDeTexto 13"/>
          <p:cNvSpPr txBox="1"/>
          <p:nvPr/>
        </p:nvSpPr>
        <p:spPr>
          <a:xfrm>
            <a:off x="1410520" y="5983955"/>
            <a:ext cx="92764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eats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8" name="CaixaDeTexto 13"/>
          <p:cNvSpPr txBox="1"/>
          <p:nvPr/>
        </p:nvSpPr>
        <p:spPr>
          <a:xfrm>
            <a:off x="4662543" y="5953344"/>
            <a:ext cx="150987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solidFill>
                  <a:srgbClr val="FF0000"/>
                </a:solidFill>
              </a:rPr>
              <a:t>will</a:t>
            </a:r>
            <a:r>
              <a:rPr lang="pt-PT" b="1" dirty="0">
                <a:solidFill>
                  <a:srgbClr val="FF0000"/>
                </a:solidFill>
              </a:rPr>
              <a:t> </a:t>
            </a:r>
            <a:r>
              <a:rPr lang="pt-PT" b="1" dirty="0" err="1">
                <a:solidFill>
                  <a:srgbClr val="FF0000"/>
                </a:solidFill>
              </a:rPr>
              <a:t>have</a:t>
            </a:r>
            <a:endParaRPr lang="pt-PT" b="1" dirty="0">
              <a:solidFill>
                <a:srgbClr val="FF0000"/>
              </a:solidFill>
            </a:endParaRPr>
          </a:p>
        </p:txBody>
      </p:sp>
      <p:sp>
        <p:nvSpPr>
          <p:cNvPr id="39" name="Rectangle 14">
            <a:extLst>
              <a:ext uri="{FF2B5EF4-FFF2-40B4-BE49-F238E27FC236}">
                <a16:creationId xmlns:a16="http://schemas.microsoft.com/office/drawing/2014/main" id="{3282C2C1-0968-204A-B713-AD07C82FAB16}"/>
              </a:ext>
            </a:extLst>
          </p:cNvPr>
          <p:cNvSpPr/>
          <p:nvPr/>
        </p:nvSpPr>
        <p:spPr>
          <a:xfrm>
            <a:off x="1619672" y="961564"/>
            <a:ext cx="72008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b="1">
                <a:latin typeface="Arial" pitchFamily="34" charset="0"/>
                <a:ea typeface="+mn-ea"/>
                <a:cs typeface="Arial" pitchFamily="34" charset="0"/>
              </a:rPr>
              <a:t>EXTRA PRACTICE: </a:t>
            </a:r>
            <a:r>
              <a:rPr lang="en-US" sz="2800" b="1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type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ea typeface="+mn-ea"/>
                <a:cs typeface="Arial" pitchFamily="34" charset="0"/>
              </a:rPr>
              <a:t>1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cxnSp>
        <p:nvCxnSpPr>
          <p:cNvPr id="41" name="Straight Connector 10">
            <a:extLst>
              <a:ext uri="{FF2B5EF4-FFF2-40B4-BE49-F238E27FC236}">
                <a16:creationId xmlns:a16="http://schemas.microsoft.com/office/drawing/2014/main" id="{8EBB8BBC-E3B6-DC47-95BF-987B3B076D72}"/>
              </a:ext>
            </a:extLst>
          </p:cNvPr>
          <p:cNvCxnSpPr/>
          <p:nvPr/>
        </p:nvCxnSpPr>
        <p:spPr>
          <a:xfrm>
            <a:off x="1691680" y="1484784"/>
            <a:ext cx="71287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ângulo 1">
            <a:extLst>
              <a:ext uri="{FF2B5EF4-FFF2-40B4-BE49-F238E27FC236}">
                <a16:creationId xmlns:a16="http://schemas.microsoft.com/office/drawing/2014/main" id="{CE3EF6F0-D51B-DA42-9E71-C721A3B8D067}"/>
              </a:ext>
            </a:extLst>
          </p:cNvPr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Rectângulo 7">
            <a:extLst>
              <a:ext uri="{FF2B5EF4-FFF2-40B4-BE49-F238E27FC236}">
                <a16:creationId xmlns:a16="http://schemas.microsoft.com/office/drawing/2014/main" id="{F23CEAFD-380C-3545-855B-D2BCE6215F88}"/>
              </a:ext>
            </a:extLst>
          </p:cNvPr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Rectângulo 12">
            <a:extLst>
              <a:ext uri="{FF2B5EF4-FFF2-40B4-BE49-F238E27FC236}">
                <a16:creationId xmlns:a16="http://schemas.microsoft.com/office/drawing/2014/main" id="{A8B43BD1-A271-AC4B-BFCB-FA9C30020ED0}"/>
              </a:ext>
            </a:extLst>
          </p:cNvPr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Rectângulo 8">
            <a:extLst>
              <a:ext uri="{FF2B5EF4-FFF2-40B4-BE49-F238E27FC236}">
                <a16:creationId xmlns:a16="http://schemas.microsoft.com/office/drawing/2014/main" id="{1C07D914-5273-3F42-ADCA-004D9FD249C2}"/>
              </a:ext>
            </a:extLst>
          </p:cNvPr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id="{D5F9FFCC-1FA4-40C4-80E6-F62D87EB4D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17576"/>
          <a:stretch/>
        </p:blipFill>
        <p:spPr bwMode="auto">
          <a:xfrm rot="3782908">
            <a:off x="239195" y="875591"/>
            <a:ext cx="1288195" cy="52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43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67687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35696" y="764704"/>
            <a:ext cx="6057056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000" b="1" dirty="0">
                <a:latin typeface="Arial" pitchFamily="34" charset="0"/>
                <a:cs typeface="Arial" pitchFamily="34" charset="0"/>
              </a:rPr>
              <a:t>Look!</a:t>
            </a:r>
            <a:endParaRPr lang="en-US" sz="40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91680" y="184482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/>
                <a:cs typeface="Arial"/>
              </a:rPr>
              <a:t>If not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3848" y="184482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5936" y="184482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8000"/>
                </a:solidFill>
                <a:latin typeface="Arial"/>
                <a:cs typeface="Arial"/>
              </a:rPr>
              <a:t>Unless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2C82D224-48D4-CC4F-BA26-6F9BE96B6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6819" y="506294"/>
            <a:ext cx="1218102" cy="11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>
            <a:extLst>
              <a:ext uri="{FF2B5EF4-FFF2-40B4-BE49-F238E27FC236}">
                <a16:creationId xmlns:a16="http://schemas.microsoft.com/office/drawing/2014/main" id="{9C67805D-5907-7F42-BD8A-6295E0D88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8452" y="2636912"/>
            <a:ext cx="2958492" cy="415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0">
            <a:extLst>
              <a:ext uri="{FF2B5EF4-FFF2-40B4-BE49-F238E27FC236}">
                <a16:creationId xmlns:a16="http://schemas.microsoft.com/office/drawing/2014/main" id="{FA3BD53F-ACFA-C44C-A470-CF96F384C907}"/>
              </a:ext>
            </a:extLst>
          </p:cNvPr>
          <p:cNvSpPr txBox="1"/>
          <p:nvPr/>
        </p:nvSpPr>
        <p:spPr>
          <a:xfrm>
            <a:off x="755576" y="2751311"/>
            <a:ext cx="554461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If</a:t>
            </a:r>
            <a:r>
              <a:rPr lang="en-US" sz="2400" dirty="0">
                <a:latin typeface="Arial"/>
                <a:cs typeface="Arial"/>
              </a:rPr>
              <a:t> we </a:t>
            </a:r>
            <a:r>
              <a:rPr lang="en-US" sz="2400" u="sng" dirty="0">
                <a:latin typeface="Arial"/>
                <a:cs typeface="Arial"/>
              </a:rPr>
              <a:t>don’t ask </a:t>
            </a:r>
            <a:r>
              <a:rPr lang="en-US" sz="2400" dirty="0">
                <a:latin typeface="Arial"/>
                <a:cs typeface="Arial"/>
              </a:rPr>
              <a:t>her, she won’t help us.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7B5088D9-33EC-894E-9C76-F8A88282FEFE}"/>
              </a:ext>
            </a:extLst>
          </p:cNvPr>
          <p:cNvSpPr txBox="1"/>
          <p:nvPr/>
        </p:nvSpPr>
        <p:spPr>
          <a:xfrm>
            <a:off x="755576" y="3481844"/>
            <a:ext cx="554461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Unless</a:t>
            </a:r>
            <a:r>
              <a:rPr lang="en-US" sz="2400" dirty="0">
                <a:latin typeface="Arial"/>
                <a:cs typeface="Arial"/>
              </a:rPr>
              <a:t> we </a:t>
            </a:r>
            <a:r>
              <a:rPr lang="en-US" sz="2400" u="sng" dirty="0">
                <a:latin typeface="Arial"/>
                <a:cs typeface="Arial"/>
              </a:rPr>
              <a:t>ask </a:t>
            </a:r>
            <a:r>
              <a:rPr lang="en-US" sz="2400" dirty="0">
                <a:latin typeface="Arial"/>
                <a:cs typeface="Arial"/>
              </a:rPr>
              <a:t>her, she won’t help us.</a:t>
            </a:r>
          </a:p>
        </p:txBody>
      </p:sp>
      <p:sp>
        <p:nvSpPr>
          <p:cNvPr id="26" name="Rectângulo 12">
            <a:extLst>
              <a:ext uri="{FF2B5EF4-FFF2-40B4-BE49-F238E27FC236}">
                <a16:creationId xmlns:a16="http://schemas.microsoft.com/office/drawing/2014/main" id="{A8E83960-0545-944A-9AE6-666C67D40F28}"/>
              </a:ext>
            </a:extLst>
          </p:cNvPr>
          <p:cNvSpPr/>
          <p:nvPr/>
        </p:nvSpPr>
        <p:spPr>
          <a:xfrm rot="16200000">
            <a:off x="5495265" y="3339484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ctângulo 8">
            <a:extLst>
              <a:ext uri="{FF2B5EF4-FFF2-40B4-BE49-F238E27FC236}">
                <a16:creationId xmlns:a16="http://schemas.microsoft.com/office/drawing/2014/main" id="{31212F40-7006-F840-ACB9-F39E6A0B6767}"/>
              </a:ext>
            </a:extLst>
          </p:cNvPr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514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8" grpId="0"/>
      <p:bldP spid="19" grpId="0"/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2">
            <a:extLst>
              <a:ext uri="{FF2B5EF4-FFF2-40B4-BE49-F238E27FC236}">
                <a16:creationId xmlns:a16="http://schemas.microsoft.com/office/drawing/2014/main" id="{F35EC499-151B-6B47-8CE3-DB15DB801CB6}"/>
              </a:ext>
            </a:extLst>
          </p:cNvPr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6E6CDC13-35CD-6448-A50D-3A7E96B91A10}"/>
              </a:ext>
            </a:extLst>
          </p:cNvPr>
          <p:cNvSpPr txBox="1"/>
          <p:nvPr/>
        </p:nvSpPr>
        <p:spPr>
          <a:xfrm>
            <a:off x="116204" y="557300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/>
                <a:cs typeface="Arial"/>
              </a:rPr>
              <a:t>Let’s </a:t>
            </a:r>
            <a:r>
              <a:rPr lang="en-US" sz="4800" b="1" dirty="0">
                <a:solidFill>
                  <a:srgbClr val="FF0000"/>
                </a:solidFill>
                <a:latin typeface="Arial"/>
                <a:cs typeface="Arial"/>
              </a:rPr>
              <a:t>PRACTISE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5EAF0604-6A07-2846-A44F-B9CA49DF1407}"/>
              </a:ext>
            </a:extLst>
          </p:cNvPr>
          <p:cNvSpPr txBox="1"/>
          <p:nvPr/>
        </p:nvSpPr>
        <p:spPr>
          <a:xfrm>
            <a:off x="4021709" y="502683"/>
            <a:ext cx="4752528" cy="156966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/>
                <a:cs typeface="Arial"/>
              </a:rPr>
              <a:t>Rewrite with</a:t>
            </a:r>
            <a:endParaRPr lang="en-US" sz="4800" b="1" dirty="0">
              <a:solidFill>
                <a:srgbClr val="3366FF"/>
              </a:solidFill>
              <a:latin typeface="Arial"/>
              <a:cs typeface="Arial"/>
            </a:endParaRPr>
          </a:p>
          <a:p>
            <a:pPr algn="ctr"/>
            <a:r>
              <a:rPr lang="en-US" sz="4800" b="1" dirty="0">
                <a:solidFill>
                  <a:srgbClr val="3366FF"/>
                </a:solidFill>
                <a:latin typeface="Arial"/>
                <a:cs typeface="Arial"/>
              </a:rPr>
              <a:t>UNLESS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F550DD-3791-4F5A-8D96-AEFF9DC5F8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5" t="-1401" r="14296" b="14495"/>
          <a:stretch/>
        </p:blipFill>
        <p:spPr>
          <a:xfrm>
            <a:off x="2555776" y="2536571"/>
            <a:ext cx="3629476" cy="399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71287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19672" y="961564"/>
            <a:ext cx="72008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Rewrite the following sentences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1560" y="2060848"/>
            <a:ext cx="820891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8000"/>
                </a:solidFill>
                <a:latin typeface="Arial"/>
                <a:cs typeface="Arial"/>
              </a:rPr>
              <a:t>1.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If you don’t save some money, you can’t buy a phone.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latin typeface="Arial"/>
                <a:cs typeface="Arial"/>
              </a:rPr>
              <a:t>   </a:t>
            </a:r>
            <a:r>
              <a:rPr lang="pt-PT" sz="2400" i="1" dirty="0" err="1">
                <a:latin typeface="Arial"/>
                <a:cs typeface="Arial"/>
              </a:rPr>
              <a:t>Unless</a:t>
            </a:r>
            <a:r>
              <a:rPr lang="pt-PT" sz="2400" dirty="0">
                <a:latin typeface="Arial"/>
                <a:cs typeface="Arial"/>
              </a:rPr>
              <a:t> _______________________________________</a:t>
            </a:r>
          </a:p>
          <a:p>
            <a:pPr>
              <a:lnSpc>
                <a:spcPct val="150000"/>
              </a:lnSpc>
            </a:pPr>
            <a:endParaRPr lang="pt-PT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0" y="3455709"/>
            <a:ext cx="806489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8000"/>
                </a:solidFill>
                <a:latin typeface="Arial"/>
                <a:cs typeface="Arial"/>
              </a:rPr>
              <a:t>2.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If you don’t wear a jacket, you will feel cold.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latin typeface="Arial"/>
                <a:cs typeface="Arial"/>
              </a:rPr>
              <a:t>   </a:t>
            </a:r>
            <a:r>
              <a:rPr lang="pt-PT" sz="2400" i="1" dirty="0" err="1">
                <a:latin typeface="Arial"/>
                <a:cs typeface="Arial"/>
              </a:rPr>
              <a:t>Unless</a:t>
            </a:r>
            <a:r>
              <a:rPr lang="pt-PT" sz="2400" dirty="0">
                <a:latin typeface="Arial"/>
                <a:cs typeface="Arial"/>
              </a:rPr>
              <a:t> ______________________________________</a:t>
            </a:r>
          </a:p>
          <a:p>
            <a:pPr>
              <a:lnSpc>
                <a:spcPct val="150000"/>
              </a:lnSpc>
            </a:pPr>
            <a:endParaRPr lang="pt-PT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2751311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you </a:t>
            </a:r>
            <a:r>
              <a:rPr lang="en-US" sz="2400" b="1" i="1" dirty="0">
                <a:solidFill>
                  <a:srgbClr val="FF0000"/>
                </a:solidFill>
                <a:latin typeface="Arial"/>
                <a:cs typeface="Arial"/>
              </a:rPr>
              <a:t>save</a:t>
            </a:r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 some money, you can’t buy a phone.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79712" y="4147930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you </a:t>
            </a:r>
            <a:r>
              <a:rPr lang="en-US" sz="2400" b="1" i="1" dirty="0">
                <a:solidFill>
                  <a:srgbClr val="FF0000"/>
                </a:solidFill>
                <a:latin typeface="Arial"/>
                <a:cs typeface="Arial"/>
              </a:rPr>
              <a:t>wear </a:t>
            </a:r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a jacket, you will feel cold.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01E3EE25-B2F7-42F5-AA4A-F41EAF8455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17576"/>
          <a:stretch/>
        </p:blipFill>
        <p:spPr bwMode="auto">
          <a:xfrm rot="3782908">
            <a:off x="239195" y="875591"/>
            <a:ext cx="1288195" cy="52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4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0488" y="520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ângulo 1"/>
          <p:cNvSpPr/>
          <p:nvPr/>
        </p:nvSpPr>
        <p:spPr>
          <a:xfrm>
            <a:off x="0" y="188640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7"/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2"/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8"/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1691680" y="1484784"/>
            <a:ext cx="71287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619672" y="961564"/>
            <a:ext cx="720080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Rewrite the following sentences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  <a:r>
              <a:rPr lang="en-US" sz="2800" b="1" dirty="0"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1560" y="2060848"/>
            <a:ext cx="820891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8000"/>
                </a:solidFill>
                <a:latin typeface="Arial"/>
                <a:cs typeface="Arial"/>
              </a:rPr>
              <a:t>3.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If there isn’t traffic, I’ll arrive at nine.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latin typeface="Arial"/>
                <a:cs typeface="Arial"/>
              </a:rPr>
              <a:t>   </a:t>
            </a:r>
            <a:r>
              <a:rPr lang="pt-PT" sz="2400" i="1" dirty="0" err="1">
                <a:latin typeface="Arial"/>
                <a:cs typeface="Arial"/>
              </a:rPr>
              <a:t>Unless</a:t>
            </a:r>
            <a:r>
              <a:rPr lang="pt-PT" sz="2400" dirty="0">
                <a:latin typeface="Arial"/>
                <a:cs typeface="Arial"/>
              </a:rPr>
              <a:t> _______________________________________</a:t>
            </a:r>
          </a:p>
          <a:p>
            <a:pPr>
              <a:lnSpc>
                <a:spcPct val="150000"/>
              </a:lnSpc>
            </a:pPr>
            <a:endParaRPr lang="pt-PT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0" y="3455709"/>
            <a:ext cx="806489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8000"/>
                </a:solidFill>
                <a:latin typeface="Arial"/>
                <a:cs typeface="Arial"/>
              </a:rPr>
              <a:t>4.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If you can’t speak English, it’s hard to find a job.</a:t>
            </a:r>
          </a:p>
          <a:p>
            <a:pPr>
              <a:lnSpc>
                <a:spcPct val="150000"/>
              </a:lnSpc>
            </a:pPr>
            <a:r>
              <a:rPr lang="pt-PT" sz="2400" dirty="0">
                <a:latin typeface="Arial"/>
                <a:cs typeface="Arial"/>
              </a:rPr>
              <a:t>   </a:t>
            </a:r>
            <a:r>
              <a:rPr lang="pt-PT" sz="2400" i="1" dirty="0" err="1">
                <a:latin typeface="Arial"/>
                <a:cs typeface="Arial"/>
              </a:rPr>
              <a:t>Unless</a:t>
            </a:r>
            <a:r>
              <a:rPr lang="pt-PT" sz="2400" dirty="0">
                <a:latin typeface="Arial"/>
                <a:cs typeface="Arial"/>
              </a:rPr>
              <a:t> ______________________________________</a:t>
            </a:r>
          </a:p>
          <a:p>
            <a:pPr>
              <a:lnSpc>
                <a:spcPct val="150000"/>
              </a:lnSpc>
            </a:pPr>
            <a:endParaRPr lang="pt-PT" sz="24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2751311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there </a:t>
            </a:r>
            <a:r>
              <a:rPr lang="en-US" sz="2400" b="1" i="1" dirty="0">
                <a:solidFill>
                  <a:srgbClr val="FF0000"/>
                </a:solidFill>
                <a:latin typeface="Arial"/>
                <a:cs typeface="Arial"/>
              </a:rPr>
              <a:t>is</a:t>
            </a:r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 traffic, I’ll arrive at nine.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79712" y="4146172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you </a:t>
            </a:r>
            <a:r>
              <a:rPr lang="en-US" sz="2400" b="1" i="1" dirty="0">
                <a:solidFill>
                  <a:srgbClr val="FF0000"/>
                </a:solidFill>
                <a:latin typeface="Arial"/>
                <a:cs typeface="Arial"/>
              </a:rPr>
              <a:t>speak </a:t>
            </a:r>
            <a:r>
              <a:rPr lang="en-US" sz="2400" i="1" dirty="0">
                <a:solidFill>
                  <a:srgbClr val="FF0000"/>
                </a:solidFill>
                <a:latin typeface="Arial"/>
                <a:cs typeface="Arial"/>
              </a:rPr>
              <a:t>English, it’s hard to find a job.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AF52D03-523E-4DC6-AC50-43F4C8776B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0" b="17576"/>
          <a:stretch/>
        </p:blipFill>
        <p:spPr bwMode="auto">
          <a:xfrm rot="3782908">
            <a:off x="239195" y="875591"/>
            <a:ext cx="1288195" cy="52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2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28457" y="6453336"/>
            <a:ext cx="3048000" cy="307777"/>
            <a:chOff x="76200" y="-2446"/>
            <a:chExt cx="3048000" cy="307777"/>
          </a:xfrm>
        </p:grpSpPr>
        <p:sp>
          <p:nvSpPr>
            <p:cNvPr id="9" name="CaixaDeTexto 6"/>
            <p:cNvSpPr txBox="1"/>
            <p:nvPr/>
          </p:nvSpPr>
          <p:spPr>
            <a:xfrm>
              <a:off x="76200" y="-2446"/>
              <a:ext cx="3048000" cy="3077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pt-PT" sz="1400" b="1" dirty="0">
                  <a:solidFill>
                    <a:schemeClr val="bg1">
                      <a:lumMod val="50000"/>
                    </a:schemeClr>
                  </a:solidFill>
                </a:rPr>
                <a:t>Cláudia Regina Abreu      Cidália Sousa</a:t>
              </a:r>
            </a:p>
          </p:txBody>
        </p:sp>
        <p:sp>
          <p:nvSpPr>
            <p:cNvPr id="10" name="Flowchart: Connector 9"/>
            <p:cNvSpPr/>
            <p:nvPr/>
          </p:nvSpPr>
          <p:spPr>
            <a:xfrm flipH="1">
              <a:off x="1833485" y="140677"/>
              <a:ext cx="45719" cy="45719"/>
            </a:xfrm>
            <a:prstGeom prst="flowChartConnector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000"/>
            </a:p>
          </p:txBody>
        </p:sp>
      </p:grpSp>
      <p:sp>
        <p:nvSpPr>
          <p:cNvPr id="13" name="Rectângulo 6"/>
          <p:cNvSpPr/>
          <p:nvPr/>
        </p:nvSpPr>
        <p:spPr>
          <a:xfrm>
            <a:off x="958672" y="1988840"/>
            <a:ext cx="7467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Chain</a:t>
            </a:r>
            <a:r>
              <a:rPr lang="pt-PT" sz="5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– IF</a:t>
            </a:r>
          </a:p>
        </p:txBody>
      </p:sp>
      <p:sp>
        <p:nvSpPr>
          <p:cNvPr id="14" name="CaixaDeTexto 7"/>
          <p:cNvSpPr txBox="1"/>
          <p:nvPr/>
        </p:nvSpPr>
        <p:spPr>
          <a:xfrm>
            <a:off x="1600200" y="2980109"/>
            <a:ext cx="5996136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/>
              <a:t>Stand </a:t>
            </a:r>
            <a:r>
              <a:rPr lang="pt-PT" sz="2400" b="1" dirty="0" err="1"/>
              <a:t>up</a:t>
            </a:r>
            <a:r>
              <a:rPr lang="pt-PT" sz="2400" b="1" dirty="0"/>
              <a:t> in U (</a:t>
            </a:r>
            <a:r>
              <a:rPr lang="pt-PT" sz="2400" b="1" dirty="0" err="1"/>
              <a:t>facing</a:t>
            </a:r>
            <a:r>
              <a:rPr lang="pt-PT" sz="2400" b="1" dirty="0"/>
              <a:t> </a:t>
            </a:r>
            <a:r>
              <a:rPr lang="pt-PT" sz="2400" b="1" dirty="0" err="1"/>
              <a:t>each</a:t>
            </a:r>
            <a:r>
              <a:rPr lang="pt-PT" sz="2400" b="1" dirty="0"/>
              <a:t> </a:t>
            </a:r>
            <a:r>
              <a:rPr lang="pt-PT" sz="2400" b="1" dirty="0" err="1"/>
              <a:t>other</a:t>
            </a:r>
            <a:r>
              <a:rPr lang="pt-PT" sz="2400" b="1" dirty="0"/>
              <a:t>)</a:t>
            </a:r>
          </a:p>
          <a:p>
            <a:pPr algn="ctr"/>
            <a:r>
              <a:rPr lang="pt-PT" sz="2400" b="1" dirty="0" err="1"/>
              <a:t>Make</a:t>
            </a:r>
            <a:r>
              <a:rPr lang="pt-PT" sz="2400" b="1" dirty="0"/>
              <a:t> </a:t>
            </a:r>
            <a:r>
              <a:rPr lang="pt-PT" sz="2400" b="1" dirty="0" err="1"/>
              <a:t>an</a:t>
            </a:r>
            <a:r>
              <a:rPr lang="pt-PT" sz="2400" b="1" dirty="0"/>
              <a:t> </a:t>
            </a:r>
            <a:r>
              <a:rPr lang="pt-PT" sz="2400" b="1" i="1" dirty="0" err="1">
                <a:solidFill>
                  <a:srgbClr val="0070C0"/>
                </a:solidFill>
              </a:rPr>
              <a:t>if</a:t>
            </a:r>
            <a:r>
              <a:rPr lang="pt-PT" sz="2400" b="1" i="1" dirty="0">
                <a:solidFill>
                  <a:srgbClr val="0070C0"/>
                </a:solidFill>
              </a:rPr>
              <a:t> </a:t>
            </a:r>
            <a:r>
              <a:rPr lang="pt-PT" sz="2400" b="1" i="1" dirty="0" err="1">
                <a:solidFill>
                  <a:srgbClr val="0070C0"/>
                </a:solidFill>
              </a:rPr>
              <a:t>clause</a:t>
            </a:r>
            <a:r>
              <a:rPr lang="pt-PT" sz="2400" b="1" i="1" dirty="0">
                <a:solidFill>
                  <a:srgbClr val="0070C0"/>
                </a:solidFill>
              </a:rPr>
              <a:t> </a:t>
            </a:r>
            <a:r>
              <a:rPr lang="pt-PT" sz="2400" b="1" i="1" dirty="0" err="1">
                <a:solidFill>
                  <a:srgbClr val="0070C0"/>
                </a:solidFill>
              </a:rPr>
              <a:t>type</a:t>
            </a:r>
            <a:r>
              <a:rPr lang="pt-PT" sz="2400" b="1" i="1" dirty="0">
                <a:solidFill>
                  <a:srgbClr val="0070C0"/>
                </a:solidFill>
              </a:rPr>
              <a:t> 1 </a:t>
            </a:r>
            <a:r>
              <a:rPr lang="pt-PT" sz="2400" b="1" i="1" dirty="0" err="1">
                <a:solidFill>
                  <a:srgbClr val="0070C0"/>
                </a:solidFill>
              </a:rPr>
              <a:t>sentence</a:t>
            </a:r>
            <a:endParaRPr lang="pt-PT" sz="2400" b="1" i="1" dirty="0">
              <a:solidFill>
                <a:srgbClr val="0070C0"/>
              </a:solidFill>
            </a:endParaRPr>
          </a:p>
          <a:p>
            <a:pPr algn="ctr"/>
            <a:r>
              <a:rPr lang="pt-PT" sz="2400" b="1" dirty="0" err="1">
                <a:solidFill>
                  <a:srgbClr val="FF0000"/>
                </a:solidFill>
              </a:rPr>
              <a:t>Other</a:t>
            </a:r>
            <a:r>
              <a:rPr lang="pt-PT" sz="2400" b="1" dirty="0">
                <a:solidFill>
                  <a:srgbClr val="FF0000"/>
                </a:solidFill>
              </a:rPr>
              <a:t> </a:t>
            </a:r>
            <a:r>
              <a:rPr lang="pt-PT" sz="2400" b="1" dirty="0" err="1">
                <a:solidFill>
                  <a:srgbClr val="FF0000"/>
                </a:solidFill>
              </a:rPr>
              <a:t>student</a:t>
            </a:r>
            <a:r>
              <a:rPr lang="pt-PT" sz="2400" b="1" dirty="0">
                <a:solidFill>
                  <a:srgbClr val="FF0000"/>
                </a:solidFill>
              </a:rPr>
              <a:t> </a:t>
            </a:r>
            <a:r>
              <a:rPr lang="pt-PT" sz="2400" b="1" dirty="0" err="1">
                <a:solidFill>
                  <a:srgbClr val="FF0000"/>
                </a:solidFill>
              </a:rPr>
              <a:t>starts</a:t>
            </a:r>
            <a:r>
              <a:rPr lang="pt-PT" sz="2400" b="1" dirty="0">
                <a:solidFill>
                  <a:srgbClr val="FF0000"/>
                </a:solidFill>
              </a:rPr>
              <a:t> </a:t>
            </a:r>
            <a:r>
              <a:rPr lang="pt-PT" sz="2400" b="1" dirty="0" err="1">
                <a:solidFill>
                  <a:srgbClr val="FF0000"/>
                </a:solidFill>
              </a:rPr>
              <a:t>with</a:t>
            </a:r>
            <a:r>
              <a:rPr lang="pt-PT" sz="2400" b="1" dirty="0">
                <a:solidFill>
                  <a:srgbClr val="FF0000"/>
                </a:solidFill>
              </a:rPr>
              <a:t> </a:t>
            </a:r>
            <a:r>
              <a:rPr lang="pt-PT" sz="2400" b="1" dirty="0" err="1">
                <a:solidFill>
                  <a:srgbClr val="FF0000"/>
                </a:solidFill>
              </a:rPr>
              <a:t>the</a:t>
            </a:r>
            <a:r>
              <a:rPr lang="pt-PT" sz="2400" b="1" dirty="0">
                <a:solidFill>
                  <a:srgbClr val="FF0000"/>
                </a:solidFill>
              </a:rPr>
              <a:t> </a:t>
            </a:r>
            <a:r>
              <a:rPr lang="pt-PT" sz="2400" b="1" dirty="0" err="1">
                <a:solidFill>
                  <a:srgbClr val="FF0000"/>
                </a:solidFill>
              </a:rPr>
              <a:t>other’s</a:t>
            </a:r>
            <a:r>
              <a:rPr lang="pt-PT" sz="2400" b="1" dirty="0">
                <a:solidFill>
                  <a:srgbClr val="FF0000"/>
                </a:solidFill>
              </a:rPr>
              <a:t> </a:t>
            </a:r>
            <a:r>
              <a:rPr lang="pt-PT" sz="2400" b="1" dirty="0" err="1">
                <a:solidFill>
                  <a:srgbClr val="FF0000"/>
                </a:solidFill>
              </a:rPr>
              <a:t>end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15" name="CaixaDeTexto 8"/>
          <p:cNvSpPr txBox="1"/>
          <p:nvPr/>
        </p:nvSpPr>
        <p:spPr>
          <a:xfrm>
            <a:off x="1600200" y="486916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/>
              <a:t>“</a:t>
            </a:r>
            <a:r>
              <a:rPr lang="pt-PT" sz="3200" dirty="0" err="1">
                <a:solidFill>
                  <a:srgbClr val="0070C0"/>
                </a:solidFill>
              </a:rPr>
              <a:t>If</a:t>
            </a:r>
            <a:r>
              <a:rPr lang="pt-PT" sz="3200" dirty="0"/>
              <a:t> </a:t>
            </a:r>
            <a:r>
              <a:rPr lang="pt-PT" sz="3200" dirty="0" err="1"/>
              <a:t>I’m</a:t>
            </a:r>
            <a:r>
              <a:rPr lang="pt-PT" sz="3200" dirty="0"/>
              <a:t> </a:t>
            </a:r>
            <a:r>
              <a:rPr lang="pt-PT" sz="3200" dirty="0" err="1"/>
              <a:t>sick</a:t>
            </a:r>
            <a:r>
              <a:rPr lang="pt-PT" sz="3200" dirty="0"/>
              <a:t>, </a:t>
            </a:r>
            <a:r>
              <a:rPr lang="pt-PT" sz="3200" dirty="0" err="1"/>
              <a:t>I’ll</a:t>
            </a:r>
            <a:r>
              <a:rPr lang="pt-PT" sz="3200" dirty="0"/>
              <a:t> </a:t>
            </a:r>
            <a:r>
              <a:rPr lang="pt-PT" sz="3200" dirty="0" err="1"/>
              <a:t>stay</a:t>
            </a:r>
            <a:r>
              <a:rPr lang="pt-PT" sz="3200" dirty="0"/>
              <a:t> </a:t>
            </a:r>
            <a:r>
              <a:rPr lang="pt-PT" sz="3200" dirty="0" err="1"/>
              <a:t>at</a:t>
            </a:r>
            <a:r>
              <a:rPr lang="pt-PT" sz="3200" dirty="0"/>
              <a:t> </a:t>
            </a:r>
            <a:r>
              <a:rPr lang="pt-PT" sz="3200" dirty="0" err="1"/>
              <a:t>home</a:t>
            </a:r>
            <a:r>
              <a:rPr lang="pt-PT" sz="3200" dirty="0"/>
              <a:t>.”</a:t>
            </a:r>
          </a:p>
        </p:txBody>
      </p:sp>
      <p:sp>
        <p:nvSpPr>
          <p:cNvPr id="16" name="CaixaDeTexto 9"/>
          <p:cNvSpPr txBox="1"/>
          <p:nvPr/>
        </p:nvSpPr>
        <p:spPr>
          <a:xfrm>
            <a:off x="3311860" y="4417948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</a:p>
        </p:txBody>
      </p:sp>
      <p:sp>
        <p:nvSpPr>
          <p:cNvPr id="17" name="CaixaDeTexto 10"/>
          <p:cNvSpPr txBox="1"/>
          <p:nvPr/>
        </p:nvSpPr>
        <p:spPr>
          <a:xfrm>
            <a:off x="1600200" y="5373216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/>
              <a:t>“</a:t>
            </a:r>
            <a:r>
              <a:rPr lang="pt-PT" sz="3200" dirty="0" err="1">
                <a:solidFill>
                  <a:srgbClr val="0070C0"/>
                </a:solidFill>
              </a:rPr>
              <a:t>If</a:t>
            </a:r>
            <a:r>
              <a:rPr lang="pt-PT" sz="3200" dirty="0"/>
              <a:t> I </a:t>
            </a:r>
            <a:r>
              <a:rPr lang="pt-PT" sz="3200" dirty="0" err="1"/>
              <a:t>stay</a:t>
            </a:r>
            <a:r>
              <a:rPr lang="pt-PT" sz="3200" dirty="0"/>
              <a:t> </a:t>
            </a:r>
            <a:r>
              <a:rPr lang="pt-PT" sz="3200" dirty="0" err="1"/>
              <a:t>at</a:t>
            </a:r>
            <a:r>
              <a:rPr lang="pt-PT" sz="3200" dirty="0"/>
              <a:t> </a:t>
            </a:r>
            <a:r>
              <a:rPr lang="pt-PT" sz="3200" dirty="0" err="1"/>
              <a:t>home</a:t>
            </a:r>
            <a:r>
              <a:rPr lang="pt-PT" sz="3200" dirty="0"/>
              <a:t>, </a:t>
            </a:r>
            <a:r>
              <a:rPr lang="pt-PT" sz="3200" dirty="0" err="1"/>
              <a:t>I’ll</a:t>
            </a:r>
            <a:r>
              <a:rPr lang="pt-PT" sz="3200" dirty="0"/>
              <a:t> </a:t>
            </a:r>
            <a:r>
              <a:rPr lang="pt-PT" sz="3200" dirty="0" err="1"/>
              <a:t>study</a:t>
            </a:r>
            <a:r>
              <a:rPr lang="pt-PT" sz="3200" dirty="0"/>
              <a:t>.”</a:t>
            </a:r>
          </a:p>
        </p:txBody>
      </p:sp>
      <p:sp>
        <p:nvSpPr>
          <p:cNvPr id="18" name="CaixaDeTexto 11"/>
          <p:cNvSpPr txBox="1"/>
          <p:nvPr/>
        </p:nvSpPr>
        <p:spPr>
          <a:xfrm>
            <a:off x="1600200" y="5877272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/>
              <a:t>“</a:t>
            </a:r>
            <a:r>
              <a:rPr lang="pt-PT" sz="3200" dirty="0" err="1">
                <a:solidFill>
                  <a:srgbClr val="0070C0"/>
                </a:solidFill>
              </a:rPr>
              <a:t>If</a:t>
            </a:r>
            <a:r>
              <a:rPr lang="pt-PT" sz="3200" dirty="0">
                <a:solidFill>
                  <a:srgbClr val="0070C0"/>
                </a:solidFill>
              </a:rPr>
              <a:t> </a:t>
            </a:r>
            <a:r>
              <a:rPr lang="pt-PT" sz="3200" dirty="0"/>
              <a:t>I </a:t>
            </a:r>
            <a:r>
              <a:rPr lang="pt-PT" sz="3200" dirty="0" err="1"/>
              <a:t>study</a:t>
            </a:r>
            <a:r>
              <a:rPr lang="pt-PT" sz="3200" dirty="0"/>
              <a:t>, </a:t>
            </a:r>
            <a:r>
              <a:rPr lang="pt-PT" sz="3200" dirty="0" err="1"/>
              <a:t>I’ll</a:t>
            </a:r>
            <a:r>
              <a:rPr lang="pt-PT" sz="3200" dirty="0"/>
              <a:t>...”</a:t>
            </a:r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F6ED276F-20C2-DF45-9505-971B54ECD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245" y="1160848"/>
            <a:ext cx="5381511" cy="9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ângulo 1">
            <a:extLst>
              <a:ext uri="{FF2B5EF4-FFF2-40B4-BE49-F238E27FC236}">
                <a16:creationId xmlns:a16="http://schemas.microsoft.com/office/drawing/2014/main" id="{9167AE6D-73C5-8C49-B3B2-23A6734AA261}"/>
              </a:ext>
            </a:extLst>
          </p:cNvPr>
          <p:cNvSpPr/>
          <p:nvPr/>
        </p:nvSpPr>
        <p:spPr>
          <a:xfrm>
            <a:off x="-5619" y="212023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7">
            <a:extLst>
              <a:ext uri="{FF2B5EF4-FFF2-40B4-BE49-F238E27FC236}">
                <a16:creationId xmlns:a16="http://schemas.microsoft.com/office/drawing/2014/main" id="{F1B43D5F-A3AC-0845-AB7E-F7BD18839F72}"/>
              </a:ext>
            </a:extLst>
          </p:cNvPr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12">
            <a:extLst>
              <a:ext uri="{FF2B5EF4-FFF2-40B4-BE49-F238E27FC236}">
                <a16:creationId xmlns:a16="http://schemas.microsoft.com/office/drawing/2014/main" id="{1428F567-05D8-AD41-953C-D1E6834A384B}"/>
              </a:ext>
            </a:extLst>
          </p:cNvPr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8">
            <a:extLst>
              <a:ext uri="{FF2B5EF4-FFF2-40B4-BE49-F238E27FC236}">
                <a16:creationId xmlns:a16="http://schemas.microsoft.com/office/drawing/2014/main" id="{17FA92BD-2DBA-6B44-995C-1FDF24608D2C}"/>
              </a:ext>
            </a:extLst>
          </p:cNvPr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17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uiExpand="1" build="p" animBg="1"/>
      <p:bldP spid="15" grpId="0" build="p"/>
      <p:bldP spid="16" grpId="0"/>
      <p:bldP spid="17" grpId="0" build="p"/>
      <p:bldP spid="1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28457" y="6453336"/>
            <a:ext cx="3048000" cy="307777"/>
            <a:chOff x="76200" y="-2446"/>
            <a:chExt cx="3048000" cy="307777"/>
          </a:xfrm>
        </p:grpSpPr>
        <p:sp>
          <p:nvSpPr>
            <p:cNvPr id="9" name="CaixaDeTexto 6"/>
            <p:cNvSpPr txBox="1"/>
            <p:nvPr/>
          </p:nvSpPr>
          <p:spPr>
            <a:xfrm>
              <a:off x="76200" y="-2446"/>
              <a:ext cx="3048000" cy="3077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pt-PT" sz="1400" b="1" dirty="0">
                  <a:solidFill>
                    <a:schemeClr val="bg1">
                      <a:lumMod val="50000"/>
                    </a:schemeClr>
                  </a:solidFill>
                </a:rPr>
                <a:t>Cláudia Regina Abreu      Cidália Sousa</a:t>
              </a:r>
            </a:p>
          </p:txBody>
        </p:sp>
        <p:sp>
          <p:nvSpPr>
            <p:cNvPr id="10" name="Flowchart: Connector 9"/>
            <p:cNvSpPr/>
            <p:nvPr/>
          </p:nvSpPr>
          <p:spPr>
            <a:xfrm flipH="1">
              <a:off x="1833485" y="140677"/>
              <a:ext cx="45719" cy="45719"/>
            </a:xfrm>
            <a:prstGeom prst="flowChartConnector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00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245" y="1160848"/>
            <a:ext cx="5381511" cy="9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ângulo 6"/>
          <p:cNvSpPr/>
          <p:nvPr/>
        </p:nvSpPr>
        <p:spPr>
          <a:xfrm>
            <a:off x="958672" y="1988840"/>
            <a:ext cx="7467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cap="none" spc="0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Chain</a:t>
            </a:r>
            <a:r>
              <a:rPr lang="pt-PT" sz="5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– IF</a:t>
            </a:r>
          </a:p>
        </p:txBody>
      </p:sp>
      <p:sp>
        <p:nvSpPr>
          <p:cNvPr id="15" name="CaixaDeTexto 8"/>
          <p:cNvSpPr txBox="1"/>
          <p:nvPr/>
        </p:nvSpPr>
        <p:spPr>
          <a:xfrm>
            <a:off x="958672" y="4894471"/>
            <a:ext cx="746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pt-PT" sz="8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</a:t>
            </a:r>
            <a:r>
              <a:rPr lang="pt-PT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8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pt-PT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8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rains</a:t>
            </a:r>
            <a:r>
              <a:rPr lang="pt-PT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…”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143" y="3141128"/>
            <a:ext cx="3355715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ângulo 1">
            <a:extLst>
              <a:ext uri="{FF2B5EF4-FFF2-40B4-BE49-F238E27FC236}">
                <a16:creationId xmlns:a16="http://schemas.microsoft.com/office/drawing/2014/main" id="{BAA0CED8-66B3-AB45-B76E-B79F4F62D38E}"/>
              </a:ext>
            </a:extLst>
          </p:cNvPr>
          <p:cNvSpPr/>
          <p:nvPr/>
        </p:nvSpPr>
        <p:spPr>
          <a:xfrm>
            <a:off x="-5619" y="212023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ângulo 7">
            <a:extLst>
              <a:ext uri="{FF2B5EF4-FFF2-40B4-BE49-F238E27FC236}">
                <a16:creationId xmlns:a16="http://schemas.microsoft.com/office/drawing/2014/main" id="{98347928-FDE2-604F-9E94-447CB7FA67E3}"/>
              </a:ext>
            </a:extLst>
          </p:cNvPr>
          <p:cNvSpPr/>
          <p:nvPr/>
        </p:nvSpPr>
        <p:spPr>
          <a:xfrm rot="16200000">
            <a:off x="-3249693" y="3356787"/>
            <a:ext cx="6858000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12">
            <a:extLst>
              <a:ext uri="{FF2B5EF4-FFF2-40B4-BE49-F238E27FC236}">
                <a16:creationId xmlns:a16="http://schemas.microsoft.com/office/drawing/2014/main" id="{BAC1B293-B08A-0A4A-A451-8BF76B58A13E}"/>
              </a:ext>
            </a:extLst>
          </p:cNvPr>
          <p:cNvSpPr/>
          <p:nvPr/>
        </p:nvSpPr>
        <p:spPr>
          <a:xfrm rot="16200000">
            <a:off x="5499689" y="3320783"/>
            <a:ext cx="6930008" cy="14442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8">
            <a:extLst>
              <a:ext uri="{FF2B5EF4-FFF2-40B4-BE49-F238E27FC236}">
                <a16:creationId xmlns:a16="http://schemas.microsoft.com/office/drawing/2014/main" id="{A1F14A0D-BF88-1A4E-9C62-782770FE707A}"/>
              </a:ext>
            </a:extLst>
          </p:cNvPr>
          <p:cNvSpPr/>
          <p:nvPr/>
        </p:nvSpPr>
        <p:spPr>
          <a:xfrm>
            <a:off x="0" y="6561348"/>
            <a:ext cx="9144000" cy="108012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27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1211</Words>
  <Application>Microsoft Office PowerPoint</Application>
  <PresentationFormat>On-screen Show (4:3)</PresentationFormat>
  <Paragraphs>234</Paragraphs>
  <Slides>27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Aharoni</vt:lpstr>
      <vt:lpstr>Arial</vt:lpstr>
      <vt:lpstr>Arial Narrow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 eat a lot of junk food,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Sílvia Filipa Machado</cp:lastModifiedBy>
  <cp:revision>95</cp:revision>
  <dcterms:created xsi:type="dcterms:W3CDTF">2012-06-14T09:18:34Z</dcterms:created>
  <dcterms:modified xsi:type="dcterms:W3CDTF">2019-01-29T11:54:14Z</dcterms:modified>
</cp:coreProperties>
</file>