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00" r:id="rId2"/>
  </p:sldMasterIdLst>
  <p:notesMasterIdLst>
    <p:notesMasterId r:id="rId16"/>
  </p:notesMasterIdLst>
  <p:sldIdLst>
    <p:sldId id="256" r:id="rId3"/>
    <p:sldId id="260" r:id="rId4"/>
    <p:sldId id="26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FFDCB9"/>
    <a:srgbClr val="D35F5F"/>
    <a:srgbClr val="FF7C80"/>
    <a:srgbClr val="B88800"/>
    <a:srgbClr val="FFB089"/>
    <a:srgbClr val="CC9900"/>
    <a:srgbClr val="FFD54F"/>
    <a:srgbClr val="FFD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894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07-08-2012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UY" smtClean="0"/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2FFE4F-023B-4037-AB68-44F5A016CDA6}" type="slidenum">
              <a:rPr lang="es-UY" smtClean="0"/>
              <a:pPr/>
              <a:t>2</a:t>
            </a:fld>
            <a:endParaRPr lang="es-UY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6C11B39-E23E-4851-9D55-AB94CC65FD22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760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6C11B39-E23E-4851-9D55-AB94CC65FD22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720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 userDrawn="1"/>
        </p:nvSpPr>
        <p:spPr>
          <a:xfrm rot="21421440">
            <a:off x="2619885" y="483916"/>
            <a:ext cx="2220158" cy="51153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nationalities</a:t>
            </a:r>
            <a:endParaRPr lang="pt-P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1259632" y="116632"/>
            <a:ext cx="1872208" cy="50405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Countries</a:t>
            </a:r>
            <a:endParaRPr lang="pt-P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 rot="365642">
            <a:off x="1990148" y="584446"/>
            <a:ext cx="694458" cy="38817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</a:t>
            </a:r>
            <a:endParaRPr lang="pt-PT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45" y="2216989"/>
            <a:ext cx="4385349" cy="43853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3" y="116632"/>
            <a:ext cx="579045" cy="733126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Rounded Rectangle 4"/>
          <p:cNvSpPr/>
          <p:nvPr/>
        </p:nvSpPr>
        <p:spPr>
          <a:xfrm rot="21421440">
            <a:off x="2765849" y="5186240"/>
            <a:ext cx="5876264" cy="147559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nationalities</a:t>
            </a:r>
            <a:endParaRPr lang="pt-PT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21402" y="3969634"/>
            <a:ext cx="5046407" cy="147559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Countries</a:t>
            </a:r>
            <a:endParaRPr lang="pt-PT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rot="365642">
            <a:off x="1411620" y="5274062"/>
            <a:ext cx="1530536" cy="95671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</a:t>
            </a:r>
            <a:endParaRPr lang="pt-PT" sz="5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494"/>
          <a:stretch/>
        </p:blipFill>
        <p:spPr>
          <a:xfrm>
            <a:off x="249532" y="1188519"/>
            <a:ext cx="8652928" cy="5419315"/>
          </a:xfrm>
          <a:prstGeom prst="roundRect">
            <a:avLst>
              <a:gd name="adj" fmla="val 36564"/>
            </a:avLst>
          </a:prstGeom>
          <a:effectLst>
            <a:softEdge rad="317500"/>
          </a:effectLst>
        </p:spPr>
      </p:pic>
      <p:grpSp>
        <p:nvGrpSpPr>
          <p:cNvPr id="2" name="Group 1"/>
          <p:cNvGrpSpPr/>
          <p:nvPr/>
        </p:nvGrpSpPr>
        <p:grpSpPr>
          <a:xfrm>
            <a:off x="567305" y="2132856"/>
            <a:ext cx="8037143" cy="3168650"/>
            <a:chOff x="467544" y="2380206"/>
            <a:chExt cx="8037143" cy="3168650"/>
          </a:xfrm>
        </p:grpSpPr>
        <p:sp>
          <p:nvSpPr>
            <p:cNvPr id="3085" name="WordArt 13"/>
            <p:cNvSpPr>
              <a:spLocks noChangeArrowheads="1" noChangeShapeType="1" noTextEdit="1"/>
            </p:cNvSpPr>
            <p:nvPr/>
          </p:nvSpPr>
          <p:spPr bwMode="auto">
            <a:xfrm rot="583922">
              <a:off x="7207700" y="2380206"/>
              <a:ext cx="1296987" cy="31686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pt-PT" sz="3600" b="1" kern="1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Comic Sans MS"/>
                </a:rPr>
                <a:t>?</a:t>
              </a:r>
            </a:p>
          </p:txBody>
        </p:sp>
        <p:sp>
          <p:nvSpPr>
            <p:cNvPr id="3086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467544" y="2924944"/>
              <a:ext cx="6984454" cy="1368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pt-PT" sz="3600" b="1" kern="10" spc="50" dirty="0">
                  <a:ln w="5715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mic Sans MS"/>
                </a:rPr>
                <a:t>Where are they from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52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3380"/>
            <a:ext cx="3998218" cy="26638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/>
        </p:blipFill>
        <p:spPr bwMode="auto">
          <a:xfrm>
            <a:off x="381855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They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are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They</a:t>
            </a:r>
            <a:r>
              <a:rPr lang="pt-PT" sz="40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are...</a:t>
            </a: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34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The</a:t>
            </a:r>
            <a:r>
              <a:rPr lang="pt-PT" sz="34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United </a:t>
            </a:r>
            <a:r>
              <a:rPr lang="pt-PT" sz="34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States</a:t>
            </a:r>
            <a:r>
              <a:rPr lang="pt-PT" sz="34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4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of</a:t>
            </a:r>
            <a:r>
              <a:rPr lang="pt-PT" sz="34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4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America</a:t>
            </a:r>
            <a:endParaRPr lang="pt-PT" sz="34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American</a:t>
            </a:r>
          </a:p>
        </p:txBody>
      </p:sp>
    </p:spTree>
    <p:extLst>
      <p:ext uri="{BB962C8B-B14F-4D97-AF65-F5344CB8AC3E}">
        <p14:creationId xmlns:p14="http://schemas.microsoft.com/office/powerpoint/2010/main" val="24392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55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They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are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They</a:t>
            </a:r>
            <a:r>
              <a:rPr lang="pt-PT" sz="40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are...</a:t>
            </a: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Canada</a:t>
            </a: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Canadian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59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55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5"/>
          <a:stretch/>
        </p:blipFill>
        <p:spPr bwMode="auto">
          <a:xfrm>
            <a:off x="4750929" y="2491714"/>
            <a:ext cx="3997535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Japan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Japanese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94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55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He</a:t>
            </a:r>
            <a:r>
              <a:rPr lang="pt-PT" sz="4000" b="1" kern="1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He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Germany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German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52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55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Spain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Spanish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05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/>
        </p:blipFill>
        <p:spPr bwMode="auto">
          <a:xfrm>
            <a:off x="381855" y="2491714"/>
            <a:ext cx="3998217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They</a:t>
            </a:r>
            <a:r>
              <a:rPr lang="pt-PT" sz="4000" b="1" kern="1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are </a:t>
            </a:r>
            <a:r>
              <a:rPr lang="pt-PT" sz="4000" b="1" kern="1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They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are...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The</a:t>
            </a:r>
            <a:r>
              <a:rPr lang="pt-PT" sz="40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Netherlands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Dutch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65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55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He</a:t>
            </a:r>
            <a:r>
              <a:rPr lang="pt-PT" sz="4000" b="1" kern="1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He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Italy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Italian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6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55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The</a:t>
            </a:r>
            <a:r>
              <a:rPr lang="pt-PT" sz="40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United </a:t>
            </a:r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Kingdom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British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95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/>
        </p:blipFill>
        <p:spPr bwMode="auto">
          <a:xfrm>
            <a:off x="381855" y="2491714"/>
            <a:ext cx="3998217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He</a:t>
            </a:r>
            <a:r>
              <a:rPr lang="pt-PT" sz="4000" b="1" kern="1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He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Greece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Greek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60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55" y="2491714"/>
            <a:ext cx="3998217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/>
        </p:blipFill>
        <p:spPr bwMode="auto">
          <a:xfrm>
            <a:off x="4750246" y="2491714"/>
            <a:ext cx="3998217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France</a:t>
            </a: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French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20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0" b="2751"/>
          <a:stretch/>
        </p:blipFill>
        <p:spPr bwMode="auto">
          <a:xfrm>
            <a:off x="381855" y="2491714"/>
            <a:ext cx="3998217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246" y="2491714"/>
            <a:ext cx="3998218" cy="2665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ounded Rectangle 8"/>
          <p:cNvSpPr/>
          <p:nvPr/>
        </p:nvSpPr>
        <p:spPr>
          <a:xfrm rot="21441251">
            <a:off x="99554" y="1732754"/>
            <a:ext cx="4562821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from</a:t>
            </a:r>
            <a:r>
              <a:rPr lang="pt-PT" sz="40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/>
              </a:rPr>
              <a:t>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48266" y="1627799"/>
            <a:ext cx="3202178" cy="6737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t-PT" sz="4000" b="1" kern="1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She</a:t>
            </a:r>
            <a:r>
              <a:rPr lang="pt-PT" sz="40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 </a:t>
            </a:r>
            <a:r>
              <a:rPr lang="pt-PT" sz="4000" b="1" kern="1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is</a:t>
            </a:r>
            <a:r>
              <a:rPr lang="pt-PT" sz="4000" b="1" kern="1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...</a:t>
            </a:r>
            <a:endParaRPr lang="pt-PT" sz="4000" b="1" kern="1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34832" name="WordArt 16"/>
          <p:cNvSpPr>
            <a:spLocks noChangeArrowheads="1" noChangeShapeType="1" noTextEdit="1"/>
          </p:cNvSpPr>
          <p:nvPr/>
        </p:nvSpPr>
        <p:spPr bwMode="auto">
          <a:xfrm>
            <a:off x="435950" y="5239695"/>
            <a:ext cx="3917390" cy="1245179"/>
          </a:xfrm>
          <a:prstGeom prst="rect">
            <a:avLst/>
          </a:prstGeom>
          <a:noFill/>
        </p:spPr>
        <p:txBody>
          <a:bodyPr wrap="squar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Australia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33" name="WordArt 17"/>
          <p:cNvSpPr>
            <a:spLocks noChangeArrowheads="1" noChangeShapeType="1" noTextEdit="1"/>
          </p:cNvSpPr>
          <p:nvPr/>
        </p:nvSpPr>
        <p:spPr bwMode="auto">
          <a:xfrm>
            <a:off x="5546090" y="5239695"/>
            <a:ext cx="2406531" cy="648617"/>
          </a:xfrm>
          <a:prstGeom prst="rect">
            <a:avLst/>
          </a:prstGeom>
          <a:noFill/>
        </p:spPr>
        <p:txBody>
          <a:bodyPr wrap="none" fromWordArt="1"/>
          <a:lstStyle/>
          <a:p>
            <a:pPr algn="ctr"/>
            <a:r>
              <a:rPr lang="pt-PT" sz="4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Australian</a:t>
            </a:r>
            <a:endParaRPr lang="pt-PT" sz="40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04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34832" grpId="0"/>
      <p:bldP spid="3483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728</TotalTime>
  <Words>115</Words>
  <Application>Microsoft Office PowerPoint</Application>
  <PresentationFormat>On-screen Show (4:3)</PresentationFormat>
  <Paragraphs>50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Flow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zcochofel</cp:lastModifiedBy>
  <cp:revision>123</cp:revision>
  <dcterms:created xsi:type="dcterms:W3CDTF">2012-06-11T12:30:49Z</dcterms:created>
  <dcterms:modified xsi:type="dcterms:W3CDTF">2012-08-07T09:05:57Z</dcterms:modified>
</cp:coreProperties>
</file>