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70" r:id="rId2"/>
  </p:sldMasterIdLst>
  <p:sldIdLst>
    <p:sldId id="267" r:id="rId3"/>
    <p:sldId id="268" r:id="rId4"/>
    <p:sldId id="269" r:id="rId5"/>
    <p:sldId id="270" r:id="rId6"/>
    <p:sldId id="258" r:id="rId7"/>
    <p:sldId id="271" r:id="rId8"/>
    <p:sldId id="275" r:id="rId9"/>
    <p:sldId id="274" r:id="rId10"/>
    <p:sldId id="272" r:id="rId11"/>
    <p:sldId id="259" r:id="rId12"/>
    <p:sldId id="273" r:id="rId13"/>
    <p:sldId id="260" r:id="rId14"/>
    <p:sldId id="262" r:id="rId15"/>
    <p:sldId id="261" r:id="rId16"/>
    <p:sldId id="277" r:id="rId17"/>
    <p:sldId id="264" r:id="rId18"/>
    <p:sldId id="263" r:id="rId19"/>
    <p:sldId id="278" r:id="rId20"/>
    <p:sldId id="276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AAD030"/>
    <a:srgbClr val="C0D42C"/>
    <a:srgbClr val="D0D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4660"/>
  </p:normalViewPr>
  <p:slideViewPr>
    <p:cSldViewPr>
      <p:cViewPr>
        <p:scale>
          <a:sx n="120" d="100"/>
          <a:sy n="120" d="100"/>
        </p:scale>
        <p:origin x="-68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759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92000">
              <a:schemeClr val="accent2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-17347" y="0"/>
            <a:ext cx="9195433" cy="6857999"/>
            <a:chOff x="-17347" y="0"/>
            <a:chExt cx="9195433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212236" y="510562"/>
              <a:ext cx="8828621" cy="6100784"/>
              <a:chOff x="212236" y="510562"/>
              <a:chExt cx="8828621" cy="6100784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234018" y="58192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479139" y="2120324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922077" y="510562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270466"/>
              <a:ext cx="9143999" cy="5587533"/>
              <a:chOff x="1" y="1270466"/>
              <a:chExt cx="9143999" cy="5587533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996164" y="4112380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48645" y="2947564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336073" y="1054576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95433" cy="6857992"/>
              <a:chOff x="-17347" y="0"/>
              <a:chExt cx="9195433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582705" y="10043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188969" y="3159056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Rounded Rectangle 6"/>
          <p:cNvSpPr/>
          <p:nvPr userDrawn="1"/>
        </p:nvSpPr>
        <p:spPr>
          <a:xfrm>
            <a:off x="206069" y="370128"/>
            <a:ext cx="8731862" cy="6249225"/>
          </a:xfrm>
          <a:prstGeom prst="roundRect">
            <a:avLst>
              <a:gd name="adj" fmla="val 6743"/>
            </a:avLst>
          </a:prstGeom>
          <a:solidFill>
            <a:schemeClr val="tx1">
              <a:alpha val="79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9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340" y="51577"/>
            <a:ext cx="893185" cy="26283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971600" y="-27384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0" kern="12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+mn-ea"/>
                <a:cs typeface="Andalus" pitchFamily="18" charset="-78"/>
              </a:rPr>
              <a:t>The future: Will</a:t>
            </a:r>
            <a:endParaRPr lang="en-GB" sz="1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accent2">
                <a:lumMod val="60000"/>
                <a:lumOff val="40000"/>
              </a:schemeClr>
            </a:gs>
            <a:gs pos="92000">
              <a:schemeClr val="accent2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-17347" y="0"/>
            <a:ext cx="9195433" cy="6857999"/>
            <a:chOff x="-17347" y="0"/>
            <a:chExt cx="9195433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212236" y="510562"/>
              <a:ext cx="8828621" cy="6100784"/>
              <a:chOff x="212236" y="510562"/>
              <a:chExt cx="8828621" cy="6100784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234018" y="58192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479139" y="2120324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922077" y="510562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270466"/>
              <a:ext cx="9143999" cy="5587533"/>
              <a:chOff x="1" y="1270466"/>
              <a:chExt cx="9143999" cy="5587533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996164" y="4112380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48645" y="2947564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336073" y="1054576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95433" cy="6857992"/>
              <a:chOff x="-17347" y="0"/>
              <a:chExt cx="9195433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582705" y="10043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188969" y="3159056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sx="97000" sy="97000" algn="ctr" rotWithShape="0">
                  <a:prstClr val="black">
                    <a:alpha val="18000"/>
                  </a:prstClr>
                </a:outerShdw>
                <a:softEdge rad="12700"/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Rounded Rectangle 6"/>
          <p:cNvSpPr/>
          <p:nvPr userDrawn="1"/>
        </p:nvSpPr>
        <p:spPr>
          <a:xfrm>
            <a:off x="206069" y="370128"/>
            <a:ext cx="8731862" cy="6249225"/>
          </a:xfrm>
          <a:prstGeom prst="roundRect">
            <a:avLst>
              <a:gd name="adj" fmla="val 6743"/>
            </a:avLst>
          </a:prstGeom>
          <a:solidFill>
            <a:schemeClr val="tx1">
              <a:alpha val="79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4578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188640"/>
            <a:ext cx="6130925" cy="612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CaixaDeTexto 6"/>
          <p:cNvSpPr txBox="1">
            <a:spLocks noChangeArrowheads="1"/>
          </p:cNvSpPr>
          <p:nvPr/>
        </p:nvSpPr>
        <p:spPr bwMode="auto">
          <a:xfrm>
            <a:off x="2843808" y="1124744"/>
            <a:ext cx="576064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6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Andalus" pitchFamily="18" charset="-78"/>
              </a:rPr>
              <a:t>The future: Will</a:t>
            </a:r>
            <a:endParaRPr lang="en-GB" sz="6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3850" y="2708920"/>
            <a:ext cx="2426933" cy="3168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PT" dirty="0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1297200"/>
            <a:ext cx="4369973" cy="54033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layout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348" y="5661248"/>
            <a:ext cx="628361" cy="795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142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Imagem 3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7" y="142227"/>
            <a:ext cx="7539866" cy="671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683568" y="861387"/>
            <a:ext cx="7195650" cy="3431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 </a:t>
            </a:r>
            <a:r>
              <a:rPr lang="en-GB" sz="3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use the future with ‘will’</a:t>
            </a:r>
          </a:p>
          <a:p>
            <a:pPr fontAlgn="base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3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GB" sz="3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57188" indent="-35718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 on-the-spot decisions;</a:t>
            </a:r>
          </a:p>
          <a:p>
            <a:pPr marL="357188" indent="-35718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GB" sz="28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57188" indent="-35718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 make a prediction based on what we think will happen; </a:t>
            </a:r>
          </a:p>
          <a:p>
            <a:pPr marL="357188" indent="-35718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GB" sz="28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57188" indent="-35718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GB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 promise something.</a:t>
            </a:r>
            <a:endParaRPr lang="en-GB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8549" y="2636877"/>
            <a:ext cx="3427982" cy="42386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0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Imagem 2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16191"/>
            <a:ext cx="6165304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CaixaDeTexto 3"/>
          <p:cNvSpPr txBox="1">
            <a:spLocks noChangeArrowheads="1"/>
          </p:cNvSpPr>
          <p:nvPr/>
        </p:nvSpPr>
        <p:spPr bwMode="auto">
          <a:xfrm>
            <a:off x="2771800" y="764704"/>
            <a:ext cx="5689600" cy="349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lnSpc>
                <a:spcPts val="53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</a:t>
            </a:r>
            <a:r>
              <a:rPr lang="en-GB" sz="5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GB" sz="5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lnSpc>
                <a:spcPts val="5300"/>
              </a:lnSpc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lnSpc>
                <a:spcPts val="53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</a:t>
            </a:r>
            <a:b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b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infinitive</a:t>
            </a:r>
            <a:endParaRPr lang="en-GB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1297200"/>
            <a:ext cx="4369973" cy="54033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81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27479"/>
            <a:ext cx="6632202" cy="663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683568" y="908720"/>
            <a:ext cx="5832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Affirmative</a:t>
            </a:r>
            <a:endParaRPr lang="en-GB" sz="6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nap ITC" pitchFamily="8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193242"/>
              </p:ext>
            </p:extLst>
          </p:nvPr>
        </p:nvGraphicFramePr>
        <p:xfrm>
          <a:off x="899505" y="1993384"/>
          <a:ext cx="5400600" cy="201168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{8A107856-5554-42FB-B03E-39F5DBC370BA}</a:tableStyleId>
              </a:tblPr>
              <a:tblGrid>
                <a:gridCol w="2750799"/>
                <a:gridCol w="1065625"/>
                <a:gridCol w="1584176"/>
              </a:tblGrid>
              <a:tr h="528059">
                <a:tc>
                  <a:txBody>
                    <a:bodyPr/>
                    <a:lstStyle/>
                    <a:p>
                      <a:r>
                        <a:rPr lang="pt-PT" sz="2800" b="0" dirty="0" smtClean="0"/>
                        <a:t>I</a:t>
                      </a:r>
                      <a:endParaRPr lang="pt-PT" sz="2800" b="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pt-PT" sz="2800" dirty="0" err="1" smtClean="0"/>
                        <a:t>will</a:t>
                      </a:r>
                      <a:endParaRPr lang="pt-PT" sz="28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smtClean="0"/>
                        <a:t>play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smtClean="0"/>
                        <a:t>dance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smtClean="0"/>
                        <a:t>study</a:t>
                      </a:r>
                      <a:endParaRPr lang="pt-PT" sz="2800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pt-PT" sz="2800" dirty="0" smtClean="0"/>
                        <a:t>He, she, it</a:t>
                      </a:r>
                      <a:endParaRPr lang="pt-PT" sz="2800" b="1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sz="2400" b="1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pt-PT" sz="2800" dirty="0" smtClean="0"/>
                        <a:t>We, you, they</a:t>
                      </a:r>
                      <a:endParaRPr lang="pt-PT" sz="2800" b="1" dirty="0">
                        <a:solidFill>
                          <a:schemeClr val="bg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1916" y="2764687"/>
            <a:ext cx="3324617" cy="41108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291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3"/>
          <a:stretch/>
        </p:blipFill>
        <p:spPr>
          <a:xfrm>
            <a:off x="214685" y="397566"/>
            <a:ext cx="8703055" cy="6202018"/>
          </a:xfrm>
          <a:prstGeom prst="roundRect">
            <a:avLst>
              <a:gd name="adj" fmla="val 7052"/>
            </a:avLst>
          </a:prstGeom>
          <a:effectLst>
            <a:softEdge rad="63500"/>
          </a:effectLst>
        </p:spPr>
      </p:pic>
      <p:sp>
        <p:nvSpPr>
          <p:cNvPr id="3" name="Rounded Rectangle 2"/>
          <p:cNvSpPr/>
          <p:nvPr/>
        </p:nvSpPr>
        <p:spPr>
          <a:xfrm>
            <a:off x="3131840" y="5085184"/>
            <a:ext cx="5616705" cy="1368152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 (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have) a cup of coffee</a:t>
            </a:r>
            <a:r>
              <a:rPr lang="pt-P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6302" y="5109484"/>
            <a:ext cx="2768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</a:t>
            </a:r>
            <a:r>
              <a:rPr lang="pt-PT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955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6776" y="188640"/>
            <a:ext cx="6991688" cy="646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2339752" y="908720"/>
            <a:ext cx="5832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Interrogative</a:t>
            </a:r>
            <a:endParaRPr lang="en-GB" sz="6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267272"/>
              </p:ext>
            </p:extLst>
          </p:nvPr>
        </p:nvGraphicFramePr>
        <p:xfrm>
          <a:off x="2483768" y="2132855"/>
          <a:ext cx="5544616" cy="158417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{775DCB02-9BB8-47FD-8907-85C794F793BA}</a:tableStyleId>
              </a:tblPr>
              <a:tblGrid>
                <a:gridCol w="1224136"/>
                <a:gridCol w="2808783"/>
                <a:gridCol w="1511697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>
                          <a:effectLst/>
                        </a:rPr>
                        <a:t>Will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>
                          <a:effectLst/>
                        </a:rPr>
                        <a:t>I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n-GB" sz="2800" noProof="0" dirty="0" smtClean="0">
                          <a:effectLst/>
                        </a:rPr>
                        <a:t>play?</a:t>
                      </a:r>
                      <a:endParaRPr lang="en-GB" sz="2800" noProof="0" dirty="0" smtClean="0">
                        <a:effectLst/>
                      </a:endParaRPr>
                    </a:p>
                    <a:p>
                      <a:pPr algn="l"/>
                      <a:r>
                        <a:rPr lang="en-GB" sz="2800" noProof="0" dirty="0" smtClean="0">
                          <a:effectLst/>
                        </a:rPr>
                        <a:t>travel?</a:t>
                      </a:r>
                      <a:endParaRPr lang="en-GB" sz="2800" noProof="0" dirty="0" smtClean="0">
                        <a:effectLst/>
                      </a:endParaRPr>
                    </a:p>
                    <a:p>
                      <a:pPr algn="l"/>
                      <a:r>
                        <a:rPr lang="en-GB" sz="2800" noProof="0" dirty="0" smtClean="0">
                          <a:effectLst/>
                        </a:rPr>
                        <a:t>be?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>
                          <a:effectLst/>
                        </a:rPr>
                        <a:t>Will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>
                          <a:effectLst/>
                        </a:rPr>
                        <a:t>he, she, it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>
                          <a:effectLst/>
                        </a:rPr>
                        <a:t>Will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noProof="0" dirty="0" smtClean="0">
                          <a:effectLst/>
                        </a:rPr>
                        <a:t>we,</a:t>
                      </a:r>
                      <a:r>
                        <a:rPr lang="en-GB" sz="2800" baseline="0" noProof="0" dirty="0" smtClean="0">
                          <a:effectLst/>
                        </a:rPr>
                        <a:t> you, they</a:t>
                      </a:r>
                      <a:endParaRPr lang="en-GB" sz="2800" b="1" noProof="0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2852936"/>
            <a:ext cx="3111771" cy="38476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386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2"/>
          <a:stretch/>
        </p:blipFill>
        <p:spPr>
          <a:xfrm>
            <a:off x="221053" y="382148"/>
            <a:ext cx="8703380" cy="6209483"/>
          </a:xfrm>
          <a:prstGeom prst="roundRect">
            <a:avLst>
              <a:gd name="adj" fmla="val 6295"/>
            </a:avLst>
          </a:prstGeom>
          <a:effectLst>
            <a:softEdge rad="63500"/>
          </a:effectLst>
        </p:spPr>
      </p:pic>
      <p:sp>
        <p:nvSpPr>
          <p:cNvPr id="6" name="Rounded Rectangular Callout 5"/>
          <p:cNvSpPr/>
          <p:nvPr/>
        </p:nvSpPr>
        <p:spPr>
          <a:xfrm>
            <a:off x="539552" y="4653136"/>
            <a:ext cx="4896544" cy="864096"/>
          </a:xfrm>
          <a:prstGeom prst="wedgeRoundRectCallout">
            <a:avLst>
              <a:gd name="adj1" fmla="val 35147"/>
              <a:gd name="adj2" fmla="val -99453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Will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 </a:t>
            </a:r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famous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843808" y="5445224"/>
            <a:ext cx="3924473" cy="864096"/>
          </a:xfrm>
          <a:prstGeom prst="wedgeRoundRectCallout">
            <a:avLst>
              <a:gd name="adj1" fmla="val 62855"/>
              <a:gd name="adj2" fmla="val 847"/>
              <a:gd name="adj3" fmla="val 16667"/>
            </a:avLst>
          </a:prstGeom>
          <a:solidFill>
            <a:schemeClr val="bg1">
              <a:lumMod val="50000"/>
              <a:lumOff val="5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Yes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will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endParaRPr lang="pt-P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261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1"/>
          <a:stretch/>
        </p:blipFill>
        <p:spPr>
          <a:xfrm>
            <a:off x="227221" y="382148"/>
            <a:ext cx="8694142" cy="6209483"/>
          </a:xfrm>
          <a:prstGeom prst="roundRect">
            <a:avLst>
              <a:gd name="adj" fmla="val 6423"/>
            </a:avLst>
          </a:prstGeom>
          <a:effectLst>
            <a:softEdge rad="63500"/>
          </a:effectLst>
        </p:spPr>
      </p:pic>
      <p:sp>
        <p:nvSpPr>
          <p:cNvPr id="3" name="Rounded Rectangular Callout 2"/>
          <p:cNvSpPr/>
          <p:nvPr/>
        </p:nvSpPr>
        <p:spPr>
          <a:xfrm>
            <a:off x="467544" y="620688"/>
            <a:ext cx="3420417" cy="864096"/>
          </a:xfrm>
          <a:prstGeom prst="wedgeRoundRectCallout">
            <a:avLst>
              <a:gd name="adj1" fmla="val -42220"/>
              <a:gd name="adj2" fmla="val 108510"/>
              <a:gd name="adj3" fmla="val 1666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Will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rain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256039" y="5517232"/>
            <a:ext cx="3420417" cy="864096"/>
          </a:xfrm>
          <a:prstGeom prst="wedgeRoundRectCallout">
            <a:avLst>
              <a:gd name="adj1" fmla="val 7296"/>
              <a:gd name="adj2" fmla="val -112336"/>
              <a:gd name="adj3" fmla="val 1666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No, </a:t>
            </a:r>
            <a:r>
              <a:rPr lang="pt-PT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won’t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pt-PT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398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43109"/>
            <a:ext cx="6671958" cy="6670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453940"/>
              </p:ext>
            </p:extLst>
          </p:nvPr>
        </p:nvGraphicFramePr>
        <p:xfrm>
          <a:off x="971600" y="2060847"/>
          <a:ext cx="5544615" cy="158417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64792"/>
                <a:gridCol w="1440160"/>
                <a:gridCol w="1439663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I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won’t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play</a:t>
                      </a: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dance</a:t>
                      </a: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buy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He, she, it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won’t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l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We, you, they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won’t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815277" y="836712"/>
            <a:ext cx="58324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Negative</a:t>
            </a:r>
            <a:endParaRPr lang="en-GB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48793" y="2587719"/>
            <a:ext cx="3467740" cy="4287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099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0"/>
          <a:stretch/>
        </p:blipFill>
        <p:spPr>
          <a:xfrm>
            <a:off x="211763" y="380810"/>
            <a:ext cx="8709600" cy="6210821"/>
          </a:xfrm>
          <a:prstGeom prst="roundRect">
            <a:avLst>
              <a:gd name="adj" fmla="val 7065"/>
            </a:avLst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683568" y="548680"/>
            <a:ext cx="7776864" cy="108012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 in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office.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2532" y="704890"/>
            <a:ext cx="3437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won’t</a:t>
            </a:r>
            <a:r>
              <a:rPr lang="pt-PT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1124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Imagem 3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78073"/>
            <a:ext cx="6489700" cy="649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CaixaDeTexto 6"/>
          <p:cNvSpPr txBox="1">
            <a:spLocks noChangeArrowheads="1"/>
          </p:cNvSpPr>
          <p:nvPr/>
        </p:nvSpPr>
        <p:spPr bwMode="auto">
          <a:xfrm>
            <a:off x="828204" y="980728"/>
            <a:ext cx="568801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What </a:t>
            </a:r>
            <a:r>
              <a:rPr lang="en-GB" sz="6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will happen in the future?</a:t>
            </a:r>
            <a:endParaRPr lang="en-GB" sz="6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54595" y="2223950"/>
            <a:ext cx="3761938" cy="4651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19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1017" r="-142" b="3572"/>
          <a:stretch/>
        </p:blipFill>
        <p:spPr>
          <a:xfrm>
            <a:off x="211764" y="372859"/>
            <a:ext cx="8701648" cy="6226724"/>
          </a:xfrm>
          <a:prstGeom prst="roundRect">
            <a:avLst>
              <a:gd name="adj" fmla="val 7473"/>
            </a:avLst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395536" y="5301208"/>
            <a:ext cx="5544616" cy="1077719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Cars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 (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fly)</a:t>
            </a:r>
            <a:r>
              <a:rPr lang="pt-P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0656" y="5486124"/>
            <a:ext cx="2109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will</a:t>
            </a:r>
            <a:r>
              <a:rPr lang="pt-PT" sz="4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40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fly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26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6"/>
          <a:stretch/>
        </p:blipFill>
        <p:spPr>
          <a:xfrm>
            <a:off x="219713" y="390547"/>
            <a:ext cx="8702785" cy="6193134"/>
          </a:xfrm>
          <a:prstGeom prst="roundRect">
            <a:avLst>
              <a:gd name="adj" fmla="val 6267"/>
            </a:avLst>
          </a:prstGeom>
          <a:effectLst>
            <a:softEdge rad="63500"/>
          </a:effectLst>
        </p:spPr>
      </p:pic>
      <p:sp>
        <p:nvSpPr>
          <p:cNvPr id="3" name="Rounded Rectangle 2"/>
          <p:cNvSpPr/>
          <p:nvPr/>
        </p:nvSpPr>
        <p:spPr>
          <a:xfrm>
            <a:off x="467544" y="5013176"/>
            <a:ext cx="6264695" cy="136815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 (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find) a good job</a:t>
            </a:r>
            <a:r>
              <a:rPr lang="pt-P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9954" y="5045428"/>
            <a:ext cx="2501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will</a:t>
            </a:r>
            <a:r>
              <a:rPr lang="pt-PT" sz="4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4000" b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find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4400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7" b="2447"/>
          <a:stretch/>
        </p:blipFill>
        <p:spPr>
          <a:xfrm>
            <a:off x="222637" y="381703"/>
            <a:ext cx="8694811" cy="6201977"/>
          </a:xfrm>
          <a:prstGeom prst="roundRect">
            <a:avLst>
              <a:gd name="adj" fmla="val 6680"/>
            </a:avLst>
          </a:prstGeom>
          <a:effectLst>
            <a:softEdge rad="63500"/>
          </a:effectLst>
        </p:spPr>
      </p:pic>
      <p:sp>
        <p:nvSpPr>
          <p:cNvPr id="3" name="Rounded Rectangle 2"/>
          <p:cNvSpPr/>
          <p:nvPr/>
        </p:nvSpPr>
        <p:spPr>
          <a:xfrm>
            <a:off x="467544" y="4869160"/>
            <a:ext cx="6264696" cy="1440160"/>
          </a:xfrm>
          <a:prstGeom prst="roundRect">
            <a:avLst/>
          </a:prstGeom>
          <a:solidFill>
            <a:srgbClr val="336699"/>
          </a:solidFill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Daisy 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 (</a:t>
            </a:r>
            <a:r>
              <a:rPr lang="pt-P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become) a teacher</a:t>
            </a:r>
            <a:r>
              <a:rPr lang="pt-P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8174" y="4941168"/>
            <a:ext cx="3624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</a:t>
            </a:r>
            <a:r>
              <a:rPr lang="pt-PT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become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070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7"/>
          <a:stretch/>
        </p:blipFill>
        <p:spPr>
          <a:xfrm>
            <a:off x="230344" y="382148"/>
            <a:ext cx="8691019" cy="6209483"/>
          </a:xfrm>
          <a:prstGeom prst="roundRect">
            <a:avLst>
              <a:gd name="adj" fmla="val 6054"/>
            </a:avLst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371682" y="5085184"/>
            <a:ext cx="7344816" cy="136815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Arthur 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_________ (</a:t>
            </a:r>
            <a:r>
              <a:rPr lang="pt-PT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marry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) a beautiful </a:t>
            </a:r>
            <a:r>
              <a:rPr lang="pt-P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woman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</a:rPr>
              <a:t>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0198" y="5104778"/>
            <a:ext cx="3114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</a:t>
            </a:r>
            <a:r>
              <a:rPr lang="pt-PT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marry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005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4"/>
          <a:stretch/>
        </p:blipFill>
        <p:spPr>
          <a:xfrm>
            <a:off x="222838" y="383934"/>
            <a:ext cx="8700999" cy="6207697"/>
          </a:xfrm>
          <a:prstGeom prst="roundRect">
            <a:avLst>
              <a:gd name="adj" fmla="val 6548"/>
            </a:avLst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1979712" y="620688"/>
            <a:ext cx="6696744" cy="136815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_______ (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buy) a house with a big garden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660891"/>
            <a:ext cx="2443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will</a:t>
            </a:r>
            <a:r>
              <a:rPr lang="pt-PT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0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buy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65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3"/>
          <a:stretch/>
        </p:blipFill>
        <p:spPr>
          <a:xfrm>
            <a:off x="222392" y="397604"/>
            <a:ext cx="8698971" cy="6186075"/>
          </a:xfrm>
          <a:prstGeom prst="roundRect">
            <a:avLst>
              <a:gd name="adj" fmla="val 6641"/>
            </a:avLst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2627784" y="548680"/>
            <a:ext cx="6137857" cy="136815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They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________ (</a:t>
            </a:r>
            <a:r>
              <a:rPr lang="pt-PT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have) three children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588884"/>
            <a:ext cx="2768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C4D73F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</a:t>
            </a:r>
            <a:r>
              <a:rPr lang="pt-PT" sz="4000" b="1" dirty="0">
                <a:solidFill>
                  <a:srgbClr val="C4D73F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4000" b="1" dirty="0" err="1">
                <a:solidFill>
                  <a:srgbClr val="C4D73F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295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4"/>
          <a:stretch/>
        </p:blipFill>
        <p:spPr>
          <a:xfrm>
            <a:off x="220151" y="381703"/>
            <a:ext cx="8703974" cy="6201977"/>
          </a:xfrm>
          <a:prstGeom prst="roundRect">
            <a:avLst>
              <a:gd name="adj" fmla="val 6667"/>
            </a:avLst>
          </a:prstGeom>
          <a:effectLst>
            <a:softEdge rad="63500"/>
          </a:effectLst>
        </p:spPr>
      </p:pic>
      <p:sp>
        <p:nvSpPr>
          <p:cNvPr id="3" name="Rounded Rectangle 2"/>
          <p:cNvSpPr/>
          <p:nvPr/>
        </p:nvSpPr>
        <p:spPr>
          <a:xfrm>
            <a:off x="2843808" y="548680"/>
            <a:ext cx="5904656" cy="1368152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Tom </a:t>
            </a:r>
            <a:r>
              <a:rPr lang="pt-PT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_______ (</a:t>
            </a:r>
            <a:r>
              <a:rPr lang="pt-PT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win) a medal.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9992" y="524826"/>
            <a:ext cx="2654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will</a:t>
            </a:r>
            <a:r>
              <a:rPr lang="pt-PT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4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win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684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1"/>
          <a:stretch/>
        </p:blipFill>
        <p:spPr>
          <a:xfrm>
            <a:off x="221054" y="398366"/>
            <a:ext cx="8692360" cy="6193266"/>
          </a:xfrm>
          <a:prstGeom prst="roundRect">
            <a:avLst>
              <a:gd name="adj" fmla="val 6910"/>
            </a:avLst>
          </a:prstGeom>
          <a:effectLst>
            <a:softEdge rad="63500"/>
          </a:effectLst>
        </p:spPr>
      </p:pic>
      <p:sp>
        <p:nvSpPr>
          <p:cNvPr id="3" name="Rounded Rectangle 2"/>
          <p:cNvSpPr/>
          <p:nvPr/>
        </p:nvSpPr>
        <p:spPr>
          <a:xfrm>
            <a:off x="395536" y="5085184"/>
            <a:ext cx="6797887" cy="1368152"/>
          </a:xfrm>
          <a:prstGeom prst="roundRect">
            <a:avLst/>
          </a:prstGeom>
          <a:solidFill>
            <a:srgbClr val="AAD03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 smtClean="0">
                <a:solidFill>
                  <a:srgbClr val="336699"/>
                </a:solidFill>
              </a:rPr>
              <a:t>We</a:t>
            </a:r>
            <a:r>
              <a:rPr lang="pt-PT" sz="4000" b="1" dirty="0" smtClean="0">
                <a:solidFill>
                  <a:srgbClr val="336699"/>
                </a:solidFill>
              </a:rPr>
              <a:t> </a:t>
            </a:r>
            <a:r>
              <a:rPr lang="pt-PT" sz="4000" b="1" dirty="0" smtClean="0">
                <a:solidFill>
                  <a:srgbClr val="336699"/>
                </a:solidFill>
              </a:rPr>
              <a:t>________ (</a:t>
            </a:r>
            <a:r>
              <a:rPr lang="pt-PT" sz="4000" b="1" dirty="0" smtClean="0">
                <a:solidFill>
                  <a:srgbClr val="336699"/>
                </a:solidFill>
              </a:rPr>
              <a:t>travel) around the world</a:t>
            </a:r>
            <a:r>
              <a:rPr lang="pt-PT" b="1" dirty="0" smtClean="0">
                <a:solidFill>
                  <a:srgbClr val="336699"/>
                </a:solidFill>
              </a:rPr>
              <a:t>.</a:t>
            </a:r>
            <a:endParaRPr lang="pt-PT" b="1" dirty="0">
              <a:solidFill>
                <a:srgbClr val="33669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5133338"/>
            <a:ext cx="3066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>
                <a:solidFill>
                  <a:srgbClr val="C00000"/>
                </a:solidFill>
              </a:rPr>
              <a:t>will</a:t>
            </a:r>
            <a:r>
              <a:rPr lang="pt-PT" sz="4000" b="1" dirty="0">
                <a:solidFill>
                  <a:srgbClr val="C00000"/>
                </a:solidFill>
              </a:rPr>
              <a:t> </a:t>
            </a:r>
            <a:r>
              <a:rPr lang="pt-PT" sz="4000" b="1" dirty="0" err="1">
                <a:solidFill>
                  <a:srgbClr val="C00000"/>
                </a:solidFill>
              </a:rPr>
              <a:t>travel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1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1407</TotalTime>
  <Words>221</Words>
  <Application>Microsoft Office PowerPoint</Application>
  <PresentationFormat>On-screen Show (4:3)</PresentationFormat>
  <Paragraphs>64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Autumn</vt:lpstr>
      <vt:lpstr>1_Autumn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125</cp:revision>
  <dcterms:created xsi:type="dcterms:W3CDTF">2012-06-12T16:53:26Z</dcterms:created>
  <dcterms:modified xsi:type="dcterms:W3CDTF">2012-08-07T08:59:23Z</dcterms:modified>
</cp:coreProperties>
</file>