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694" r:id="rId3"/>
  </p:sldMasterIdLst>
  <p:sldIdLst>
    <p:sldId id="256" r:id="rId4"/>
    <p:sldId id="277" r:id="rId5"/>
    <p:sldId id="259" r:id="rId6"/>
    <p:sldId id="260" r:id="rId7"/>
    <p:sldId id="278" r:id="rId8"/>
    <p:sldId id="263" r:id="rId9"/>
    <p:sldId id="279" r:id="rId10"/>
    <p:sldId id="280" r:id="rId11"/>
    <p:sldId id="281" r:id="rId12"/>
    <p:sldId id="265" r:id="rId13"/>
    <p:sldId id="282" r:id="rId14"/>
    <p:sldId id="283" r:id="rId15"/>
    <p:sldId id="268" r:id="rId16"/>
    <p:sldId id="286" r:id="rId17"/>
    <p:sldId id="284" r:id="rId18"/>
    <p:sldId id="288" r:id="rId19"/>
    <p:sldId id="285" r:id="rId20"/>
    <p:sldId id="271" r:id="rId21"/>
    <p:sldId id="287" r:id="rId22"/>
    <p:sldId id="273" r:id="rId23"/>
    <p:sldId id="289" r:id="rId24"/>
    <p:sldId id="275" r:id="rId25"/>
    <p:sldId id="276" r:id="rId26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95F0"/>
    <a:srgbClr val="A0A4F2"/>
    <a:srgbClr val="A390F4"/>
    <a:srgbClr val="9999FF"/>
    <a:srgbClr val="008000"/>
    <a:srgbClr val="7ABC32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91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09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79512" y="0"/>
            <a:ext cx="4104456" cy="1412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902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7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98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536" y="227664"/>
            <a:ext cx="1289551" cy="379469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 userDrawn="1"/>
        </p:nvSpPr>
        <p:spPr>
          <a:xfrm rot="21276873">
            <a:off x="482155" y="361903"/>
            <a:ext cx="3240360" cy="48243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Rooms</a:t>
            </a: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 a </a:t>
            </a:r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house</a:t>
            </a:r>
            <a:endParaRPr lang="pt-P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6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536" y="227664"/>
            <a:ext cx="1289551" cy="379469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 userDrawn="1"/>
        </p:nvSpPr>
        <p:spPr>
          <a:xfrm rot="21276873">
            <a:off x="482155" y="361903"/>
            <a:ext cx="3240360" cy="482432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Rooms</a:t>
            </a: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 a </a:t>
            </a:r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house</a:t>
            </a:r>
            <a:endParaRPr lang="pt-P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2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682" y="116632"/>
            <a:ext cx="628361" cy="795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 rot="21431079">
            <a:off x="1713469" y="5065177"/>
            <a:ext cx="6870116" cy="105600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 </a:t>
            </a:r>
            <a:r>
              <a:rPr lang="pt-PT" sz="6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place</a:t>
            </a:r>
            <a:r>
              <a:rPr lang="pt-PT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6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like</a:t>
            </a:r>
            <a:r>
              <a:rPr lang="pt-PT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6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home</a:t>
            </a:r>
            <a:endParaRPr lang="pt-PT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 rot="21431079">
            <a:off x="3405433" y="5994480"/>
            <a:ext cx="4921326" cy="6984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Rooms</a:t>
            </a:r>
            <a:r>
              <a:rPr lang="pt-PT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 a </a:t>
            </a:r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house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719572" y="1196752"/>
            <a:ext cx="7704856" cy="3960440"/>
          </a:xfrm>
          <a:prstGeom prst="wedgeRoundRectCallou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Identify the different rooms in the house and the objects you can find there.</a:t>
            </a:r>
          </a:p>
        </p:txBody>
      </p:sp>
    </p:spTree>
    <p:extLst>
      <p:ext uri="{BB962C8B-B14F-4D97-AF65-F5344CB8AC3E}">
        <p14:creationId xmlns:p14="http://schemas.microsoft.com/office/powerpoint/2010/main" val="13786916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1" y="1175658"/>
            <a:ext cx="8662907" cy="5453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707904" y="4869160"/>
            <a:ext cx="4968552" cy="1512168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The area just inside the door of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house or building that leads to other rooms.</a:t>
            </a:r>
            <a:endParaRPr lang="pt-PT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08304" y="4005064"/>
            <a:ext cx="1368152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Hall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1" y="1175658"/>
            <a:ext cx="8662906" cy="5453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95536" y="1340768"/>
            <a:ext cx="4098952" cy="108012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A room where people can sit, talk and relax.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82120" y="2492896"/>
            <a:ext cx="3312368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Living</a:t>
            </a:r>
            <a:r>
              <a:rPr lang="pt-PT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3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596249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Living</a:t>
            </a:r>
            <a:r>
              <a:rPr lang="pt-P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73016"/>
            <a:ext cx="4367935" cy="25175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24744"/>
            <a:ext cx="2016224" cy="2022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421481"/>
            <a:ext cx="6292516" cy="2367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36096" y="3356992"/>
            <a:ext cx="3240360" cy="33064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7452320" y="2780928"/>
            <a:ext cx="154817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painting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956376" y="5949280"/>
            <a:ext cx="79208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TV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13960" y="2548678"/>
            <a:ext cx="97587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sofa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21263" y="4445730"/>
            <a:ext cx="215803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coffee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table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69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1" y="1175658"/>
            <a:ext cx="8662906" cy="5453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95536" y="1340768"/>
            <a:ext cx="4536504" cy="64807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room where you sleep.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01240" y="2060848"/>
            <a:ext cx="2730800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Bedroom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88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020185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Bedroom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4196"/>
            <a:ext cx="3246462" cy="51531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407652"/>
            <a:ext cx="7007662" cy="3405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7740352" y="5517232"/>
            <a:ext cx="97587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bed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35345" y="1196752"/>
            <a:ext cx="1772559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wardrobe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31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020185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Bedroom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908720"/>
            <a:ext cx="3964040" cy="4320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71"/>
          <a:stretch/>
        </p:blipFill>
        <p:spPr>
          <a:xfrm>
            <a:off x="0" y="2628453"/>
            <a:ext cx="8737598" cy="42295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4344455" y="6165304"/>
            <a:ext cx="1263904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duvet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516216" y="4725144"/>
            <a:ext cx="2376265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bedside</a:t>
            </a:r>
            <a:r>
              <a:rPr lang="pt-PT" sz="26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table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52918"/>
            <a:ext cx="1224136" cy="1720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3923928" y="1592796"/>
            <a:ext cx="2132599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alarm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clock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41547" y="764704"/>
            <a:ext cx="1880763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able</a:t>
            </a:r>
            <a:r>
              <a:rPr lang="pt-PT" sz="26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lamp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87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020185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Bedroom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4667562" cy="40607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4311331" cy="501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ounded Rectangle 11"/>
          <p:cNvSpPr/>
          <p:nvPr/>
        </p:nvSpPr>
        <p:spPr>
          <a:xfrm>
            <a:off x="1691680" y="4797152"/>
            <a:ext cx="122413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pillow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39801" y="1484784"/>
            <a:ext cx="2924687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chest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drawers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9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2" y="1175658"/>
            <a:ext cx="8662904" cy="5453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635896" y="5085184"/>
            <a:ext cx="5184576" cy="144016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room containing a bathtub or shower and usually a washbasin and toilet.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89672" y="4221088"/>
            <a:ext cx="2730800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Bathroom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6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067632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Bathroom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36" y="2276872"/>
            <a:ext cx="3355554" cy="4429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484783"/>
            <a:ext cx="5205288" cy="4472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283760" y="1628800"/>
            <a:ext cx="119189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toilet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51769" y="2420888"/>
            <a:ext cx="1124487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bidet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26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067632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Bathroom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184" y="1231474"/>
            <a:ext cx="3847304" cy="5437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5" y="1713989"/>
            <a:ext cx="3421735" cy="44728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2158377" y="5589240"/>
            <a:ext cx="194421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washbasin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236296" y="2780928"/>
            <a:ext cx="151216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bathtub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5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2" y="1175658"/>
            <a:ext cx="8662904" cy="5453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95536" y="5445224"/>
            <a:ext cx="5616624" cy="108012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room or an area equipped for preparing and cooking food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95536" y="4581128"/>
            <a:ext cx="2246550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Kitchen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38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459224"/>
            <a:ext cx="3409053" cy="4398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ounded Rectangle 1"/>
          <p:cNvSpPr/>
          <p:nvPr/>
        </p:nvSpPr>
        <p:spPr>
          <a:xfrm>
            <a:off x="3631935" y="404664"/>
            <a:ext cx="1732153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Kitchen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096" y="1119717"/>
            <a:ext cx="3964040" cy="2165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83" y="3352656"/>
            <a:ext cx="3289752" cy="3253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1691680" y="5949280"/>
            <a:ext cx="108012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oven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29882" y="1409237"/>
            <a:ext cx="2250429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cooker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hood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475987" y="3068960"/>
            <a:ext cx="1416493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cooker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986" y="1306139"/>
            <a:ext cx="3588304" cy="53858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ounded Rectangle 1"/>
          <p:cNvSpPr/>
          <p:nvPr/>
        </p:nvSpPr>
        <p:spPr>
          <a:xfrm>
            <a:off x="3631935" y="404664"/>
            <a:ext cx="1732153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Kitchen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13" y="2996952"/>
            <a:ext cx="4485595" cy="36950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04556"/>
            <a:ext cx="3488410" cy="2424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2051720" y="1054111"/>
            <a:ext cx="2896504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microwave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oven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00954" y="3573016"/>
            <a:ext cx="812250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tap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575912" y="908720"/>
            <a:ext cx="1200453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fridge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15461" y="4725621"/>
            <a:ext cx="982549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sink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9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28" y="1767679"/>
            <a:ext cx="3320960" cy="4685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66344"/>
            <a:ext cx="5349691" cy="2286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43" y="1550900"/>
            <a:ext cx="2710429" cy="20870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2815896" y="2925123"/>
            <a:ext cx="136815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toaster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35729" y="1298872"/>
            <a:ext cx="213655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dishwasher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47236" y="6021288"/>
            <a:ext cx="187022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tablecloth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631935" y="404664"/>
            <a:ext cx="1732153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Kitchen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47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1732153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Kitchen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" y="1052736"/>
            <a:ext cx="3118846" cy="3960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924750"/>
            <a:ext cx="3289752" cy="2600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1322214" y="6093296"/>
            <a:ext cx="2448272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electric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kettle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076416" y="1412776"/>
            <a:ext cx="2376264" cy="936105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coffee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maker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machine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4433">
            <a:off x="5076755" y="980728"/>
            <a:ext cx="3409053" cy="30042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6948964" y="2528900"/>
            <a:ext cx="1224136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mixer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97318">
            <a:off x="6547583" y="3086261"/>
            <a:ext cx="1114861" cy="3779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5868144" y="5373216"/>
            <a:ext cx="3096344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hand-held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blender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15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3" y="1175658"/>
            <a:ext cx="8662902" cy="5453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2771800" y="1340768"/>
            <a:ext cx="5976664" cy="64807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room in which meals are eaten.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92080" y="2060848"/>
            <a:ext cx="3456384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Dining</a:t>
            </a:r>
            <a:r>
              <a:rPr lang="pt-PT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56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31935" y="404664"/>
            <a:ext cx="2668258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Dining</a:t>
            </a:r>
            <a:r>
              <a:rPr lang="pt-P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43649"/>
            <a:ext cx="5760641" cy="5109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ounded Rectangle 12"/>
          <p:cNvSpPr/>
          <p:nvPr/>
        </p:nvSpPr>
        <p:spPr>
          <a:xfrm>
            <a:off x="4211960" y="6093296"/>
            <a:ext cx="3924437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dining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table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chairs</a:t>
            </a:r>
            <a:r>
              <a:rPr lang="pt-PT" sz="2600" b="1" dirty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020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3" y="1175658"/>
            <a:ext cx="8662902" cy="5453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563888" y="1340768"/>
            <a:ext cx="5184576" cy="108012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room used for reading, writing, studying or working.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36096" y="2492896"/>
            <a:ext cx="3312368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Study</a:t>
            </a:r>
            <a:r>
              <a:rPr lang="pt-PT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0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55446"/>
            <a:ext cx="5381015" cy="48025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96" y="1653115"/>
            <a:ext cx="5337908" cy="49442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564" y="212955"/>
            <a:ext cx="1703788" cy="18826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ounded Rectangle 11"/>
          <p:cNvSpPr/>
          <p:nvPr/>
        </p:nvSpPr>
        <p:spPr>
          <a:xfrm>
            <a:off x="6679002" y="674694"/>
            <a:ext cx="221347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5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reading</a:t>
            </a:r>
            <a:r>
              <a:rPr lang="pt-PT" sz="25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500" b="1" dirty="0" err="1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lamp</a:t>
            </a:r>
            <a:endParaRPr lang="pt-PT" sz="25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979712" y="2564904"/>
            <a:ext cx="1872208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bookcase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97137" y="4149080"/>
            <a:ext cx="1127191" cy="504056"/>
          </a:xfrm>
          <a:prstGeom prst="roundRect">
            <a:avLst/>
          </a:prstGeom>
          <a:solidFill>
            <a:schemeClr val="bg1">
              <a:lumMod val="6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b="1" dirty="0" err="1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desk</a:t>
            </a:r>
            <a:endParaRPr lang="pt-PT" sz="2600" b="1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631935" y="404664"/>
            <a:ext cx="2380225" cy="540060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Study</a:t>
            </a:r>
            <a:r>
              <a:rPr lang="pt-P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room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09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53" y="1175658"/>
            <a:ext cx="8662901" cy="54534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059832" y="5373216"/>
            <a:ext cx="5688632" cy="108012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Part of a house/building used to park or keep a motor vehicle.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16216" y="4509120"/>
            <a:ext cx="2232248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Garage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68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51"/>
          <a:stretch/>
        </p:blipFill>
        <p:spPr>
          <a:xfrm>
            <a:off x="242639" y="1175658"/>
            <a:ext cx="8663156" cy="5447979"/>
          </a:xfrm>
          <a:prstGeom prst="roundRect">
            <a:avLst>
              <a:gd name="adj" fmla="val 4678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2915816" y="5085184"/>
            <a:ext cx="5904656" cy="1440160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A room or open space at the top of a house just below the roof often used for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storing things.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80312" y="4221088"/>
            <a:ext cx="1440160" cy="79208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Attic</a:t>
            </a:r>
            <a:endParaRPr lang="pt-P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66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217</Words>
  <Application>Microsoft Office PowerPoint</Application>
  <PresentationFormat>On-screen Show (4:3)</PresentationFormat>
  <Paragraphs>67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102</cp:revision>
  <dcterms:created xsi:type="dcterms:W3CDTF">2012-02-28T10:05:30Z</dcterms:created>
  <dcterms:modified xsi:type="dcterms:W3CDTF">2012-08-08T15:02:15Z</dcterms:modified>
</cp:coreProperties>
</file>