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800" r:id="rId2"/>
  </p:sldMasterIdLst>
  <p:sldIdLst>
    <p:sldId id="256" r:id="rId3"/>
    <p:sldId id="259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5F5F"/>
    <a:srgbClr val="FF7C80"/>
    <a:srgbClr val="B88800"/>
    <a:srgbClr val="FFB089"/>
    <a:srgbClr val="CC9900"/>
    <a:srgbClr val="FFD54F"/>
    <a:srgbClr val="FFD9B3"/>
    <a:srgbClr val="FF00FF"/>
    <a:srgbClr val="FFCCCC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560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3291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8" r:id="rId3"/>
    <p:sldLayoutId id="2147483799" r:id="rId4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0"/>
            <a:ext cx="1071716" cy="31536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ounded Rectangle 8"/>
          <p:cNvSpPr/>
          <p:nvPr userDrawn="1"/>
        </p:nvSpPr>
        <p:spPr>
          <a:xfrm rot="21421440">
            <a:off x="249132" y="365062"/>
            <a:ext cx="4035174" cy="497287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Jobs </a:t>
            </a:r>
            <a:r>
              <a:rPr lang="pt-PT" sz="2800" b="1" dirty="0" err="1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and</a:t>
            </a:r>
            <a:r>
              <a:rPr lang="pt-PT" sz="2800" b="1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 err="1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occupations</a:t>
            </a:r>
            <a:endParaRPr lang="pt-PT" sz="2800" b="1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56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8" b="7352"/>
          <a:stretch/>
        </p:blipFill>
        <p:spPr>
          <a:xfrm>
            <a:off x="-359505" y="1298464"/>
            <a:ext cx="9863011" cy="5658928"/>
          </a:xfrm>
          <a:prstGeom prst="rect">
            <a:avLst/>
          </a:prstGeom>
          <a:effectLst>
            <a:softEdge rad="381000"/>
          </a:effectLst>
        </p:spPr>
      </p:pic>
      <p:pic>
        <p:nvPicPr>
          <p:cNvPr id="8" name="Picture 7" descr="layout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241" y="6012017"/>
            <a:ext cx="576064" cy="7293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 rot="21421440">
            <a:off x="143508" y="4539244"/>
            <a:ext cx="8856984" cy="1108858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6200" b="1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Jobs </a:t>
            </a:r>
            <a:r>
              <a:rPr lang="pt-PT" sz="6200" b="1" dirty="0" err="1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and</a:t>
            </a:r>
            <a:r>
              <a:rPr lang="pt-PT" sz="6200" b="1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6200" b="1" dirty="0" err="1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occupations</a:t>
            </a:r>
            <a:endParaRPr lang="pt-PT" sz="6200" b="1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86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3" b="15563"/>
          <a:stretch/>
        </p:blipFill>
        <p:spPr>
          <a:xfrm flipH="1">
            <a:off x="323527" y="1268761"/>
            <a:ext cx="8501295" cy="525658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Rectângulo arredondado 4"/>
          <p:cNvSpPr/>
          <p:nvPr/>
        </p:nvSpPr>
        <p:spPr>
          <a:xfrm>
            <a:off x="323528" y="1268760"/>
            <a:ext cx="3960440" cy="194421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PT" sz="28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person</a:t>
            </a:r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who</a:t>
            </a:r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serves </a:t>
            </a:r>
            <a:r>
              <a:rPr lang="pt-PT" sz="28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customers</a:t>
            </a:r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at</a:t>
            </a:r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their</a:t>
            </a:r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tables</a:t>
            </a:r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in a </a:t>
            </a:r>
            <a:r>
              <a:rPr lang="pt-PT" sz="28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restaurant</a:t>
            </a:r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or</a:t>
            </a:r>
            <a:r>
              <a:rPr lang="pt-PT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café.</a:t>
            </a:r>
            <a:endParaRPr lang="pt-PT" sz="2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5652120" y="3789040"/>
            <a:ext cx="2520280" cy="86409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waitress</a:t>
            </a:r>
            <a:endParaRPr lang="pt-PT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70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94" b="6871"/>
          <a:stretch/>
        </p:blipFill>
        <p:spPr>
          <a:xfrm>
            <a:off x="250165" y="1196751"/>
            <a:ext cx="8660921" cy="541970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395536" y="1340768"/>
            <a:ext cx="4968552" cy="151216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Someone who designs the construction of buildings or other large structures.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4572000" y="5373216"/>
            <a:ext cx="2592288" cy="86409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architect</a:t>
            </a:r>
            <a:endParaRPr lang="pt-PT" sz="4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46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40" y="1196752"/>
            <a:ext cx="7234920" cy="542619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323528" y="4941168"/>
            <a:ext cx="5184576" cy="1584176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Someone who works in gardens and enjoys growing flowers and plants.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6012160" y="5301208"/>
            <a:ext cx="2592288" cy="86409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gardener</a:t>
            </a:r>
            <a:endParaRPr lang="pt-PT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95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4" b="8043"/>
          <a:stretch/>
        </p:blipFill>
        <p:spPr>
          <a:xfrm>
            <a:off x="276045" y="1196751"/>
            <a:ext cx="8608970" cy="540060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539552" y="1484784"/>
            <a:ext cx="3888432" cy="151216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 person who works on a farm or cultivates land.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1421650" y="3356992"/>
            <a:ext cx="2124236" cy="86409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farmer</a:t>
            </a:r>
            <a:endParaRPr lang="pt-PT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68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8" b="8701"/>
          <a:stretch/>
        </p:blipFill>
        <p:spPr>
          <a:xfrm>
            <a:off x="251390" y="1196752"/>
            <a:ext cx="8651069" cy="5419708"/>
          </a:xfrm>
          <a:prstGeom prst="roundRect">
            <a:avLst>
              <a:gd name="adj" fmla="val 4570"/>
            </a:avLst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395536" y="4941168"/>
            <a:ext cx="4032448" cy="1512168"/>
          </a:xfrm>
          <a:prstGeom prst="roundRect">
            <a:avLst/>
          </a:prstGeom>
          <a:gradFill>
            <a:gsLst>
              <a:gs pos="0">
                <a:srgbClr val="CC99FF"/>
              </a:gs>
              <a:gs pos="43000">
                <a:srgbClr val="CCCCFF"/>
              </a:gs>
              <a:gs pos="93000">
                <a:schemeClr val="accent6">
                  <a:tint val="15000"/>
                  <a:satMod val="165000"/>
                </a:schemeClr>
              </a:gs>
              <a:gs pos="100000">
                <a:schemeClr val="accent6">
                  <a:tint val="5000"/>
                  <a:satMod val="250000"/>
                </a:schemeClr>
              </a:gs>
            </a:gsLst>
          </a:gradFill>
          <a:ln>
            <a:solidFill>
              <a:srgbClr val="CC99FF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Someone who cuts, washes and arranges </a:t>
            </a:r>
            <a:r>
              <a:rPr lang="en-US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people’s </a:t>
            </a:r>
            <a:r>
              <a:rPr lang="en-US" sz="28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hair.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5220072" y="5265204"/>
            <a:ext cx="3240360" cy="864096"/>
          </a:xfrm>
          <a:prstGeom prst="roundRect">
            <a:avLst/>
          </a:prstGeom>
          <a:solidFill>
            <a:srgbClr val="CCCCFF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hairdresser</a:t>
            </a:r>
            <a:endParaRPr lang="pt-PT" sz="4000" b="1" dirty="0">
              <a:solidFill>
                <a:srgbClr val="FF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65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85" b="21538"/>
          <a:stretch/>
        </p:blipFill>
        <p:spPr>
          <a:xfrm>
            <a:off x="276045" y="1196752"/>
            <a:ext cx="8603763" cy="54006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395536" y="2564904"/>
            <a:ext cx="4248472" cy="1512168"/>
          </a:xfrm>
          <a:prstGeom prst="roundRect">
            <a:avLst/>
          </a:prstGeom>
          <a:gradFill>
            <a:gsLst>
              <a:gs pos="0">
                <a:srgbClr val="FF7C80"/>
              </a:gs>
              <a:gs pos="43000">
                <a:srgbClr val="FFCCCC"/>
              </a:gs>
              <a:gs pos="93000">
                <a:schemeClr val="accent6">
                  <a:tint val="15000"/>
                  <a:satMod val="165000"/>
                </a:schemeClr>
              </a:gs>
              <a:gs pos="100000">
                <a:schemeClr val="accent6">
                  <a:tint val="5000"/>
                  <a:satMod val="250000"/>
                </a:schemeClr>
              </a:gs>
            </a:gsLst>
          </a:gra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Someone whose occupation is repairing motor vehicles.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5724128" y="5373216"/>
            <a:ext cx="2808312" cy="864096"/>
          </a:xfrm>
          <a:prstGeom prst="roundRect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mechanic</a:t>
            </a:r>
            <a:endParaRPr lang="pt-PT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25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ção de Conteúd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83"/>
          <a:stretch/>
        </p:blipFill>
        <p:spPr>
          <a:xfrm>
            <a:off x="250065" y="1196752"/>
            <a:ext cx="8652395" cy="541970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467544" y="1398382"/>
            <a:ext cx="3528392" cy="115212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 person who acts in a play, film, etc. 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467544" y="5517232"/>
            <a:ext cx="3600400" cy="86409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actor</a:t>
            </a:r>
            <a:r>
              <a:rPr lang="pt-P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/</a:t>
            </a:r>
            <a:r>
              <a:rPr lang="pt-PT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actress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90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8" b="7354"/>
          <a:stretch/>
        </p:blipFill>
        <p:spPr>
          <a:xfrm>
            <a:off x="245890" y="1196752"/>
            <a:ext cx="8656570" cy="5419708"/>
          </a:xfrm>
          <a:prstGeom prst="roundRect">
            <a:avLst>
              <a:gd name="adj" fmla="val 4411"/>
            </a:avLst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395536" y="4941168"/>
            <a:ext cx="4248472" cy="15121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Someone whose job is to repair water pipes, sinks, baths, etc.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5940152" y="5265204"/>
            <a:ext cx="2520280" cy="86409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plumber</a:t>
            </a:r>
            <a:endParaRPr lang="pt-PT" sz="40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46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2" b="8995"/>
          <a:stretch/>
        </p:blipFill>
        <p:spPr>
          <a:xfrm>
            <a:off x="241540" y="1196752"/>
            <a:ext cx="8660920" cy="541108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395536" y="1412776"/>
            <a:ext cx="4968552" cy="756084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 member of a police force.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4788024" y="5265204"/>
            <a:ext cx="3672408" cy="86409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police</a:t>
            </a:r>
            <a:r>
              <a:rPr lang="pt-PT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40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officer</a:t>
            </a:r>
            <a:endParaRPr lang="pt-PT" sz="4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63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3" b="11903"/>
          <a:stretch/>
        </p:blipFill>
        <p:spPr>
          <a:xfrm>
            <a:off x="276045" y="1196751"/>
            <a:ext cx="8600535" cy="540060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395536" y="5301208"/>
            <a:ext cx="4968552" cy="11521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Someone who operates the controls of an airplane.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5940152" y="5409220"/>
            <a:ext cx="1584176" cy="86409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pilot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23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5" b="3279"/>
          <a:stretch/>
        </p:blipFill>
        <p:spPr>
          <a:xfrm>
            <a:off x="248817" y="1196750"/>
            <a:ext cx="8664017" cy="541971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395536" y="1340768"/>
            <a:ext cx="3922866" cy="151216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 person who gives medical care and treatment to animals.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7380312" y="3789040"/>
            <a:ext cx="1296144" cy="86409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vet</a:t>
            </a:r>
            <a:endParaRPr lang="pt-PT" sz="4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91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" t="7178" r="-51" b="9305"/>
          <a:stretch/>
        </p:blipFill>
        <p:spPr>
          <a:xfrm>
            <a:off x="250166" y="1196750"/>
            <a:ext cx="8652516" cy="541971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323528" y="4653136"/>
            <a:ext cx="4176464" cy="187220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 person who collects and reports news for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newspapers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radio or television.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6228184" y="2132856"/>
            <a:ext cx="2304256" cy="86409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reporter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50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38"/>
          <a:stretch/>
        </p:blipFill>
        <p:spPr>
          <a:xfrm>
            <a:off x="251520" y="1196750"/>
            <a:ext cx="8640960" cy="542833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395536" y="4221088"/>
            <a:ext cx="4248472" cy="11521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Someone who treats people who are ill/sick.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5724128" y="2132856"/>
            <a:ext cx="2016224" cy="86409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doctor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48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" t="2917" r="-35" b="13788"/>
          <a:stretch/>
        </p:blipFill>
        <p:spPr>
          <a:xfrm>
            <a:off x="237316" y="1196751"/>
            <a:ext cx="8675520" cy="541971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395536" y="1340768"/>
            <a:ext cx="4032448" cy="201622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 worker who makes, finishes, and repairs wooden objects and structures.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4067944" y="4653136"/>
            <a:ext cx="2736304" cy="86409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carpenter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83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2" b="47988"/>
          <a:stretch/>
        </p:blipFill>
        <p:spPr>
          <a:xfrm>
            <a:off x="276046" y="1199071"/>
            <a:ext cx="8609162" cy="540876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4572000" y="1340768"/>
            <a:ext cx="4176464" cy="1512168"/>
          </a:xfrm>
          <a:prstGeom prst="roundRect">
            <a:avLst/>
          </a:prstGeom>
          <a:gradFill>
            <a:gsLst>
              <a:gs pos="0">
                <a:srgbClr val="FFD54F"/>
              </a:gs>
              <a:gs pos="43000">
                <a:srgbClr val="FFD9B3"/>
              </a:gs>
              <a:gs pos="93000">
                <a:schemeClr val="accent2">
                  <a:tint val="15000"/>
                  <a:satMod val="165000"/>
                </a:schemeClr>
              </a:gs>
              <a:gs pos="100000">
                <a:schemeClr val="accent2">
                  <a:tint val="5000"/>
                  <a:satMod val="250000"/>
                </a:schemeClr>
              </a:gs>
            </a:gsLst>
          </a:gradFill>
          <a:ln>
            <a:solidFill>
              <a:srgbClr val="FFC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B88800"/>
                </a:solidFill>
                <a:latin typeface="Arial" pitchFamily="34" charset="0"/>
                <a:cs typeface="Arial" pitchFamily="34" charset="0"/>
              </a:rPr>
              <a:t>A person who teaches children and teens in a school.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5472100" y="3284984"/>
            <a:ext cx="2376264" cy="864096"/>
          </a:xfrm>
          <a:prstGeom prst="roundRect">
            <a:avLst/>
          </a:prstGeom>
          <a:solidFill>
            <a:schemeClr val="bg1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teacher</a:t>
            </a:r>
            <a:endParaRPr lang="pt-PT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24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4"/>
          <a:stretch/>
        </p:blipFill>
        <p:spPr>
          <a:xfrm>
            <a:off x="267420" y="1199071"/>
            <a:ext cx="8620664" cy="540876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ectângulo arredondado 4"/>
          <p:cNvSpPr/>
          <p:nvPr/>
        </p:nvSpPr>
        <p:spPr>
          <a:xfrm>
            <a:off x="397266" y="1340768"/>
            <a:ext cx="4966822" cy="1944216"/>
          </a:xfrm>
          <a:prstGeom prst="roundRect">
            <a:avLst/>
          </a:prstGeom>
          <a:gradFill>
            <a:gsLst>
              <a:gs pos="0">
                <a:srgbClr val="FFB089"/>
              </a:gs>
              <a:gs pos="43000">
                <a:srgbClr val="FFD9B3"/>
              </a:gs>
              <a:gs pos="93000">
                <a:schemeClr val="accent2">
                  <a:tint val="15000"/>
                  <a:satMod val="165000"/>
                </a:schemeClr>
              </a:gs>
              <a:gs pos="100000">
                <a:schemeClr val="accent2">
                  <a:tint val="5000"/>
                  <a:satMod val="250000"/>
                </a:schemeClr>
              </a:gs>
            </a:gsLst>
          </a:gradFill>
          <a:ln>
            <a:solidFill>
              <a:srgbClr val="B888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 person in a court who has the authority to punish criminals or make legal decisions.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3419872" y="5487679"/>
            <a:ext cx="1944216" cy="864096"/>
          </a:xfrm>
          <a:prstGeom prst="roundRect">
            <a:avLst/>
          </a:prstGeom>
          <a:solidFill>
            <a:srgbClr val="D35F5F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judge</a:t>
            </a:r>
            <a:endParaRPr lang="pt-P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64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619</TotalTime>
  <Words>196</Words>
  <Application>Microsoft Office PowerPoint</Application>
  <PresentationFormat>On-screen Show (4:3)</PresentationFormat>
  <Paragraphs>33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Flow</vt:lpstr>
      <vt:lpstr>1_Flow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zcochofel</cp:lastModifiedBy>
  <cp:revision>96</cp:revision>
  <dcterms:created xsi:type="dcterms:W3CDTF">2012-06-11T12:30:49Z</dcterms:created>
  <dcterms:modified xsi:type="dcterms:W3CDTF">2012-08-08T15:21:06Z</dcterms:modified>
</cp:coreProperties>
</file>