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4" r:id="rId1"/>
  </p:sldMasterIdLst>
  <p:sldIdLst>
    <p:sldId id="271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</p:sldIdLst>
  <p:sldSz cx="9144000" cy="6858000" type="screen4x3"/>
  <p:notesSz cx="6858000" cy="9144000"/>
  <p:embeddedFontLst>
    <p:embeddedFont>
      <p:font typeface="Wingdings 2" pitchFamily="18" charset="2"/>
      <p:regular r:id="rId18"/>
    </p:embeddedFon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Comic Sans MS" pitchFamily="66" charset="0"/>
      <p:regular r:id="rId23"/>
      <p:bold r:id="rId24"/>
    </p:embeddedFont>
  </p:embeddedFontLst>
  <p:custDataLst>
    <p:tags r:id="rId25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DEC170"/>
    <a:srgbClr val="D9FFEC"/>
    <a:srgbClr val="99FFCC"/>
    <a:srgbClr val="FF4747"/>
    <a:srgbClr val="FFFF99"/>
    <a:srgbClr val="FFFF66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24" d="100"/>
          <a:sy n="124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6C27400-A7E9-4616-B9E9-DCD4D056B588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25BD2F9-94E8-4C39-BCEF-5D7DD2C1AA9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2037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86776-3088-4B4C-81ED-7FA67923E0C7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6D36B-D981-44FD-800D-8F5D220728C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9934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F04F0-FEBD-447C-B9A7-C213986BF3A0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978FF93-00D7-4093-9A69-A8CDB35C244F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73905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2EE453D-E85D-4383-A066-5BEDEBE1BD48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D516655-A383-4F4F-94E5-F81900103D2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269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34A5D74-272A-4F03-AD6F-100C076D2382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353F4F5-6F23-4B7F-AEE5-CFA0D02D96E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462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77F26-15BE-491C-ABBC-E9939BD6C50D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D1970-3425-448C-B9F2-F373EF78A27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0999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81CC5-5E0F-4935-B224-9FBA1381979B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FBE7A24-4667-4CEA-BB66-49E1D7D4542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323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755C8-ED8D-4AFF-A8B0-B8DCE652CA68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A0FDF-C9AF-44C9-B511-2492DA8DBF4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0761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83849DB-E82C-42CD-896F-375230771A0C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A1C51462-8E4F-4C56-A81F-386319F09F51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3641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D17A7-EB01-478A-B8A3-03ACF34EDAF9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36D21-8162-4EFE-B023-EB5A848EAFF0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1992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95767-2B99-46B4-819A-09BDE0B605BB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31F66-63B3-4D7B-B2AA-1FDC6A5FB0D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40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51520" y="44624"/>
            <a:ext cx="3791423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pt-PT" sz="2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tique Olive Std Compact" pitchFamily="34" charset="0"/>
              </a:rPr>
              <a:t>Classroom</a:t>
            </a:r>
            <a:r>
              <a:rPr lang="pt-PT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tique Olive Std Compact" pitchFamily="34" charset="0"/>
              </a:rPr>
              <a:t> rules</a:t>
            </a:r>
          </a:p>
        </p:txBody>
      </p:sp>
    </p:spTree>
    <p:extLst>
      <p:ext uri="{BB962C8B-B14F-4D97-AF65-F5344CB8AC3E}">
        <p14:creationId xmlns:p14="http://schemas.microsoft.com/office/powerpoint/2010/main" val="2311968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73434DD1-A3E0-480C-B11B-976A7D39A8C3}" type="datetimeFigureOut">
              <a:rPr lang="pt-PT"/>
              <a:pPr>
                <a:defRPr/>
              </a:pPr>
              <a:t>31-07-2012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02C870F9-0F33-4C6F-83DD-2BF0D27E9991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pic>
        <p:nvPicPr>
          <p:cNvPr id="1034" name="Picture 9" descr="base_ppts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3" r:id="rId2"/>
    <p:sldLayoutId id="2147483918" r:id="rId3"/>
    <p:sldLayoutId id="2147483919" r:id="rId4"/>
    <p:sldLayoutId id="2147483920" r:id="rId5"/>
    <p:sldLayoutId id="2147483914" r:id="rId6"/>
    <p:sldLayoutId id="2147483921" r:id="rId7"/>
    <p:sldLayoutId id="2147483915" r:id="rId8"/>
    <p:sldLayoutId id="2147483922" r:id="rId9"/>
    <p:sldLayoutId id="2147483916" r:id="rId10"/>
    <p:sldLayoutId id="2147483923" r:id="rId11"/>
    <p:sldLayoutId id="214748392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 rot="21348710">
            <a:off x="291021" y="427802"/>
            <a:ext cx="8561959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pt-PT" sz="6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tique Olive Std Compact" pitchFamily="34" charset="0"/>
              </a:rPr>
              <a:t>Classroom</a:t>
            </a:r>
            <a:r>
              <a:rPr lang="pt-PT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tique Olive Std Compact" pitchFamily="34" charset="0"/>
              </a:rPr>
              <a:t> rules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8640960" cy="6325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153988" y="747713"/>
            <a:ext cx="7416800" cy="857250"/>
          </a:xfrm>
          <a:prstGeom prst="wedgeRoundRectCallout">
            <a:avLst>
              <a:gd name="adj1" fmla="val -8279"/>
              <a:gd name="adj2" fmla="val -80736"/>
              <a:gd name="adj3" fmla="val 16667"/>
            </a:avLst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Comic Sans MS" pitchFamily="66" charset="0"/>
                <a:cs typeface="Times New Roman" pitchFamily="18" charset="0"/>
              </a:rPr>
              <a:t>You _______ be late for school.</a:t>
            </a:r>
            <a:endParaRPr lang="pt-PT" dirty="0"/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1403350" y="838200"/>
            <a:ext cx="1790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mustn’t</a:t>
            </a:r>
            <a:endParaRPr lang="pt-PT" sz="3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8640960" cy="6325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442913" y="765175"/>
            <a:ext cx="8232775" cy="857250"/>
          </a:xfrm>
          <a:prstGeom prst="wedgeRoundRectCallout">
            <a:avLst>
              <a:gd name="adj1" fmla="val -18545"/>
              <a:gd name="adj2" fmla="val -80736"/>
              <a:gd name="adj3" fmla="val 16667"/>
            </a:avLst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You _____ keep your classroom tidy.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1619250" y="855663"/>
            <a:ext cx="12271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must</a:t>
            </a:r>
            <a:endParaRPr lang="pt-PT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8640959" cy="6325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3203575" y="620713"/>
            <a:ext cx="4681538" cy="1223962"/>
          </a:xfrm>
          <a:prstGeom prst="wedgeRoundRectCallout">
            <a:avLst>
              <a:gd name="adj1" fmla="val -62112"/>
              <a:gd name="adj2" fmla="val 52269"/>
              <a:gd name="adj3" fmla="val 16667"/>
            </a:avLst>
          </a:prstGeom>
          <a:ln w="381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You _____ respect your classmates.</a:t>
            </a: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4497388" y="620713"/>
            <a:ext cx="12271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must</a:t>
            </a:r>
            <a:endParaRPr lang="pt-PT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8640959" cy="6325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539750" y="5084763"/>
            <a:ext cx="5472113" cy="1290637"/>
          </a:xfrm>
          <a:prstGeom prst="wedgeRoundRectCallout">
            <a:avLst>
              <a:gd name="adj1" fmla="val -56355"/>
              <a:gd name="adj2" fmla="val -35327"/>
              <a:gd name="adj3" fmla="val 16667"/>
            </a:avLst>
          </a:prstGeom>
          <a:solidFill>
            <a:srgbClr val="D9FFEC"/>
          </a:solidFill>
          <a:ln w="38100"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You _____ be quiet and listen to the teacher.</a:t>
            </a: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1760538" y="5108575"/>
            <a:ext cx="12271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must</a:t>
            </a:r>
            <a:endParaRPr lang="pt-PT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476672"/>
            <a:ext cx="8640957" cy="6325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539750" y="5445125"/>
            <a:ext cx="7272338" cy="930275"/>
          </a:xfrm>
          <a:prstGeom prst="wedgeRoundRectCallout">
            <a:avLst>
              <a:gd name="adj1" fmla="val 65781"/>
              <a:gd name="adj2" fmla="val 3492"/>
              <a:gd name="adj3" fmla="val 16667"/>
            </a:avLst>
          </a:prstGeom>
          <a:ln w="38100">
            <a:solidFill>
              <a:srgbClr val="7030A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You ______ chew gum in class.</a:t>
            </a: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1773238" y="5589588"/>
            <a:ext cx="1790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mustn’t</a:t>
            </a:r>
            <a:endParaRPr lang="pt-PT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476672"/>
            <a:ext cx="8640957" cy="6325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1692275" y="5445125"/>
            <a:ext cx="6119813" cy="930275"/>
          </a:xfrm>
          <a:prstGeom prst="wedgeRoundRectCallout">
            <a:avLst>
              <a:gd name="adj1" fmla="val 65781"/>
              <a:gd name="adj2" fmla="val 3492"/>
              <a:gd name="adj3" fmla="val 16667"/>
            </a:avLst>
          </a:prstGeom>
          <a:solidFill>
            <a:srgbClr val="DEC17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You _____ work as a team.</a:t>
            </a: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2916238" y="5565775"/>
            <a:ext cx="1282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must </a:t>
            </a:r>
            <a:endParaRPr lang="pt-PT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476672"/>
            <a:ext cx="8640956" cy="6325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2700338" y="5084763"/>
            <a:ext cx="5111750" cy="1290637"/>
          </a:xfrm>
          <a:prstGeom prst="wedgeRoundRectCallout">
            <a:avLst>
              <a:gd name="adj1" fmla="val 39924"/>
              <a:gd name="adj2" fmla="val -110841"/>
              <a:gd name="adj3" fmla="val 16667"/>
            </a:avLst>
          </a:prstGeom>
          <a:ln w="3810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You _____ raise your hand to speak.</a:t>
            </a: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3924300" y="5108575"/>
            <a:ext cx="1298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must</a:t>
            </a:r>
            <a:endParaRPr lang="pt-PT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476672"/>
            <a:ext cx="8640956" cy="6325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179388" y="4868863"/>
            <a:ext cx="5040312" cy="1290637"/>
          </a:xfrm>
          <a:prstGeom prst="wedgeRoundRectCallout">
            <a:avLst>
              <a:gd name="adj1" fmla="val -30669"/>
              <a:gd name="adj2" fmla="val -66775"/>
              <a:gd name="adj3" fmla="val 16667"/>
            </a:avLst>
          </a:prstGeom>
          <a:ln w="381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You _____ bring your books to school.</a:t>
            </a: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1401763" y="4868863"/>
            <a:ext cx="1225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must</a:t>
            </a:r>
            <a:endParaRPr lang="pt-PT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476672"/>
            <a:ext cx="8640954" cy="6325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ular Callout 5"/>
          <p:cNvSpPr/>
          <p:nvPr/>
        </p:nvSpPr>
        <p:spPr>
          <a:xfrm>
            <a:off x="3851275" y="908050"/>
            <a:ext cx="4537075" cy="1008063"/>
          </a:xfrm>
          <a:prstGeom prst="wedgeRoundRectCallout">
            <a:avLst>
              <a:gd name="adj1" fmla="val -49132"/>
              <a:gd name="adj2" fmla="val -92691"/>
              <a:gd name="adj3" fmla="val 16667"/>
            </a:avLst>
          </a:prstGeom>
          <a:solidFill>
            <a:srgbClr val="FFFF99"/>
          </a:solidFill>
          <a:ln w="38100">
            <a:solidFill>
              <a:srgbClr val="FF474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You ______ fight! </a:t>
            </a:r>
          </a:p>
        </p:txBody>
      </p:sp>
      <p:sp>
        <p:nvSpPr>
          <p:cNvPr id="4" name="Rectângulo 3"/>
          <p:cNvSpPr>
            <a:spLocks noChangeArrowheads="1"/>
          </p:cNvSpPr>
          <p:nvPr/>
        </p:nvSpPr>
        <p:spPr bwMode="auto">
          <a:xfrm>
            <a:off x="4859338" y="1052513"/>
            <a:ext cx="2089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mustn’t</a:t>
            </a:r>
            <a:endParaRPr lang="pt-PT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476672"/>
            <a:ext cx="8640956" cy="6325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ular Callout 5"/>
          <p:cNvSpPr/>
          <p:nvPr/>
        </p:nvSpPr>
        <p:spPr>
          <a:xfrm>
            <a:off x="611188" y="3867150"/>
            <a:ext cx="4768850" cy="1290638"/>
          </a:xfrm>
          <a:prstGeom prst="wedgeRoundRectCallout">
            <a:avLst>
              <a:gd name="adj1" fmla="val -60299"/>
              <a:gd name="adj2" fmla="val -54866"/>
              <a:gd name="adj3" fmla="val 16667"/>
            </a:avLst>
          </a:prstGeom>
          <a:ln w="38100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cs typeface="Times New Roman" pitchFamily="18" charset="0"/>
              </a:rPr>
              <a:t>You _____ pay attention in lessons.</a:t>
            </a: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2409825" y="3884613"/>
            <a:ext cx="1225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pt-PT" sz="3600" b="1">
                <a:solidFill>
                  <a:srgbClr val="FF0000"/>
                </a:solidFill>
                <a:latin typeface="Comic Sans MS" pitchFamily="66" charset="0"/>
              </a:rPr>
              <a:t>must</a:t>
            </a:r>
            <a:endParaRPr lang="pt-PT" sz="3600" b="1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476672"/>
            <a:ext cx="8640956" cy="6325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107950" y="5373688"/>
            <a:ext cx="5832475" cy="1001712"/>
          </a:xfrm>
          <a:prstGeom prst="wedgeRoundRectCallout">
            <a:avLst>
              <a:gd name="adj1" fmla="val -33289"/>
              <a:gd name="adj2" fmla="val -86967"/>
              <a:gd name="adj3" fmla="val 16667"/>
            </a:avLst>
          </a:prstGeom>
          <a:ln w="381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3600" dirty="0" err="1">
                <a:latin typeface="Comic Sans MS" pitchFamily="66" charset="0"/>
              </a:rPr>
              <a:t>You</a:t>
            </a:r>
            <a:r>
              <a:rPr lang="pt-PT" sz="3600" dirty="0">
                <a:latin typeface="Comic Sans MS" pitchFamily="66" charset="0"/>
              </a:rPr>
              <a:t> ______ </a:t>
            </a:r>
            <a:r>
              <a:rPr lang="pt-PT" sz="3600" dirty="0" err="1">
                <a:latin typeface="Comic Sans MS" pitchFamily="66" charset="0"/>
              </a:rPr>
              <a:t>eat</a:t>
            </a:r>
            <a:r>
              <a:rPr lang="pt-PT" sz="3600" dirty="0">
                <a:latin typeface="Comic Sans MS" pitchFamily="66" charset="0"/>
              </a:rPr>
              <a:t> in </a:t>
            </a:r>
            <a:r>
              <a:rPr lang="pt-PT" sz="3600" dirty="0" err="1">
                <a:latin typeface="Comic Sans MS" pitchFamily="66" charset="0"/>
              </a:rPr>
              <a:t>class</a:t>
            </a:r>
            <a:r>
              <a:rPr lang="pt-PT" sz="3600" dirty="0">
                <a:latin typeface="Comic Sans MS" pitchFamily="66" charset="0"/>
              </a:rPr>
              <a:t>.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1331913" y="5516563"/>
            <a:ext cx="1790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pt-PT" sz="3600" b="1">
                <a:solidFill>
                  <a:srgbClr val="FF0000"/>
                </a:solidFill>
                <a:latin typeface="Comic Sans MS" pitchFamily="66" charset="0"/>
              </a:rPr>
              <a:t>mustn’t</a:t>
            </a:r>
            <a:endParaRPr lang="pt-PT" sz="3600" b="1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476672"/>
            <a:ext cx="8640956" cy="6325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1116013" y="5451475"/>
            <a:ext cx="6696075" cy="1001713"/>
          </a:xfrm>
          <a:prstGeom prst="wedgeRoundRectCallout">
            <a:avLst>
              <a:gd name="adj1" fmla="val -64843"/>
              <a:gd name="adj2" fmla="val 10391"/>
              <a:gd name="adj3" fmla="val 16667"/>
            </a:avLst>
          </a:prstGeom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3600" dirty="0" err="1">
                <a:latin typeface="Comic Sans MS" pitchFamily="66" charset="0"/>
              </a:rPr>
              <a:t>You</a:t>
            </a:r>
            <a:r>
              <a:rPr lang="pt-PT" sz="3600" dirty="0">
                <a:latin typeface="Comic Sans MS" pitchFamily="66" charset="0"/>
              </a:rPr>
              <a:t> ______ </a:t>
            </a:r>
            <a:r>
              <a:rPr lang="pt-PT" sz="3600" dirty="0" err="1">
                <a:latin typeface="Comic Sans MS" pitchFamily="66" charset="0"/>
              </a:rPr>
              <a:t>throw</a:t>
            </a:r>
            <a:r>
              <a:rPr lang="pt-PT" sz="3600" dirty="0">
                <a:latin typeface="Comic Sans MS" pitchFamily="66" charset="0"/>
              </a:rPr>
              <a:t> </a:t>
            </a:r>
            <a:r>
              <a:rPr lang="pt-PT" sz="3600" dirty="0" err="1">
                <a:latin typeface="Comic Sans MS" pitchFamily="66" charset="0"/>
              </a:rPr>
              <a:t>paper</a:t>
            </a:r>
            <a:r>
              <a:rPr lang="pt-PT" sz="3600" dirty="0">
                <a:latin typeface="Comic Sans MS" pitchFamily="66" charset="0"/>
              </a:rPr>
              <a:t>.</a:t>
            </a: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2627313" y="5594350"/>
            <a:ext cx="1790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pt-PT" sz="3600" b="1">
                <a:solidFill>
                  <a:srgbClr val="FF0000"/>
                </a:solidFill>
                <a:latin typeface="Comic Sans MS" pitchFamily="66" charset="0"/>
              </a:rPr>
              <a:t>mustn’t</a:t>
            </a:r>
            <a:endParaRPr lang="pt-PT" sz="3600" b="1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476672"/>
            <a:ext cx="8640954" cy="6325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1547813" y="698500"/>
            <a:ext cx="7127875" cy="930275"/>
          </a:xfrm>
          <a:prstGeom prst="wedgeRoundRectCallout">
            <a:avLst>
              <a:gd name="adj1" fmla="val -27568"/>
              <a:gd name="adj2" fmla="val -69139"/>
              <a:gd name="adj3" fmla="val 16667"/>
            </a:avLst>
          </a:prstGeom>
          <a:ln w="38100">
            <a:solidFill>
              <a:srgbClr val="FF00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3600" dirty="0" err="1">
                <a:latin typeface="Comic Sans MS" pitchFamily="66" charset="0"/>
              </a:rPr>
              <a:t>You</a:t>
            </a:r>
            <a:r>
              <a:rPr lang="pt-PT" sz="3600" dirty="0">
                <a:latin typeface="Comic Sans MS" pitchFamily="66" charset="0"/>
              </a:rPr>
              <a:t> _____ do </a:t>
            </a:r>
            <a:r>
              <a:rPr lang="pt-PT" sz="3600" dirty="0" err="1">
                <a:latin typeface="Comic Sans MS" pitchFamily="66" charset="0"/>
              </a:rPr>
              <a:t>your</a:t>
            </a:r>
            <a:r>
              <a:rPr lang="pt-PT" sz="3600" dirty="0">
                <a:latin typeface="Comic Sans MS" pitchFamily="66" charset="0"/>
              </a:rPr>
              <a:t> </a:t>
            </a:r>
            <a:r>
              <a:rPr lang="pt-PT" sz="3600" dirty="0" err="1">
                <a:latin typeface="Comic Sans MS" pitchFamily="66" charset="0"/>
              </a:rPr>
              <a:t>homework</a:t>
            </a:r>
            <a:r>
              <a:rPr lang="pt-PT" sz="3600" dirty="0">
                <a:latin typeface="Comic Sans MS" pitchFamily="66" charset="0"/>
              </a:rPr>
              <a:t>.</a:t>
            </a: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2916238" y="836613"/>
            <a:ext cx="1225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must</a:t>
            </a:r>
            <a:endParaRPr lang="pt-PT" sz="36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476672"/>
            <a:ext cx="8640954" cy="6325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468313" y="698500"/>
            <a:ext cx="6264275" cy="930275"/>
          </a:xfrm>
          <a:prstGeom prst="wedgeRoundRectCallout">
            <a:avLst>
              <a:gd name="adj1" fmla="val -7575"/>
              <a:gd name="adj2" fmla="val -69965"/>
              <a:gd name="adj3" fmla="val 16667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sz="4400" dirty="0" err="1">
                <a:latin typeface="Comic Sans MS" pitchFamily="66" charset="0"/>
              </a:rPr>
              <a:t>You</a:t>
            </a:r>
            <a:r>
              <a:rPr lang="pt-PT" sz="4400" dirty="0">
                <a:latin typeface="Comic Sans MS" pitchFamily="66" charset="0"/>
              </a:rPr>
              <a:t> ____ </a:t>
            </a:r>
            <a:r>
              <a:rPr lang="pt-PT" sz="4400" dirty="0" err="1">
                <a:latin typeface="Comic Sans MS" pitchFamily="66" charset="0"/>
              </a:rPr>
              <a:t>study</a:t>
            </a:r>
            <a:r>
              <a:rPr lang="pt-PT" sz="4400" dirty="0">
                <a:latin typeface="Comic Sans MS" pitchFamily="66" charset="0"/>
              </a:rPr>
              <a:t> hard!</a:t>
            </a:r>
          </a:p>
        </p:txBody>
      </p:sp>
      <p:sp>
        <p:nvSpPr>
          <p:cNvPr id="3" name="Rectângulo 2"/>
          <p:cNvSpPr>
            <a:spLocks noChangeArrowheads="1"/>
          </p:cNvSpPr>
          <p:nvPr/>
        </p:nvSpPr>
        <p:spPr bwMode="auto">
          <a:xfrm>
            <a:off x="1892300" y="765175"/>
            <a:ext cx="14557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4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must</a:t>
            </a:r>
            <a:endParaRPr lang="pt-PT" sz="4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3" grpId="0"/>
      <p:bldP spid="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 rot="21348710">
            <a:off x="291021" y="427802"/>
            <a:ext cx="8561959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pt-PT" sz="6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tique Olive Std Compact" pitchFamily="34" charset="0"/>
              </a:rPr>
              <a:t>Classroom</a:t>
            </a:r>
            <a:r>
              <a:rPr lang="pt-PT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tique Olive Std Compact" pitchFamily="34" charset="0"/>
              </a:rPr>
              <a:t> rules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9084321721765c1e78434b475a698ad93964e1a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1127</TotalTime>
  <Words>112</Words>
  <Application>Microsoft Office PowerPoint</Application>
  <PresentationFormat>On-screen Show (4:3)</PresentationFormat>
  <Paragraphs>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Tw Cen MT</vt:lpstr>
      <vt:lpstr>Wingdings</vt:lpstr>
      <vt:lpstr>Wingdings 2</vt:lpstr>
      <vt:lpstr>Calibri</vt:lpstr>
      <vt:lpstr>Antique Olive Std Compact</vt:lpstr>
      <vt:lpstr>Times New Roman</vt:lpstr>
      <vt:lpstr>Comic Sans MS</vt:lpstr>
      <vt:lpstr>Median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</dc:creator>
  <cp:lastModifiedBy>zcochofel</cp:lastModifiedBy>
  <cp:revision>160</cp:revision>
  <dcterms:created xsi:type="dcterms:W3CDTF">2007-10-30T17:36:35Z</dcterms:created>
  <dcterms:modified xsi:type="dcterms:W3CDTF">2012-07-31T09:54:06Z</dcterms:modified>
</cp:coreProperties>
</file>