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92" r:id="rId1"/>
    <p:sldMasterId id="2147483800" r:id="rId2"/>
    <p:sldMasterId id="2147483804" r:id="rId3"/>
    <p:sldMasterId id="2147483806" r:id="rId4"/>
  </p:sldMasterIdLst>
  <p:notesMasterIdLst>
    <p:notesMasterId r:id="rId24"/>
  </p:notesMasterIdLst>
  <p:sldIdLst>
    <p:sldId id="256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</p:sldIdLst>
  <p:sldSz cx="9144000" cy="6858000" type="screen4x3"/>
  <p:notesSz cx="6858000" cy="9144000"/>
  <p:embeddedFontLst>
    <p:embeddedFont>
      <p:font typeface="Comic Sans MS" pitchFamily="66" charset="0"/>
      <p:regular r:id="rId25"/>
      <p:bold r:id="rId26"/>
    </p:embeddedFont>
    <p:embeddedFont>
      <p:font typeface="Wingdings 2" pitchFamily="18" charset="2"/>
      <p:regular r:id="rId27"/>
    </p:embeddedFont>
    <p:embeddedFont>
      <p:font typeface="Constantia" pitchFamily="18" charset="0"/>
      <p:regular r:id="rId28"/>
      <p:bold r:id="rId29"/>
      <p:italic r:id="rId30"/>
      <p:boldItalic r:id="rId31"/>
    </p:embeddedFont>
    <p:embeddedFont>
      <p:font typeface="Verdana" pitchFamily="34" charset="0"/>
      <p:regular r:id="rId32"/>
      <p:bold r:id="rId33"/>
      <p:italic r:id="rId34"/>
      <p:boldItalic r:id="rId35"/>
    </p:embeddedFont>
    <p:embeddedFont>
      <p:font typeface="Calibri" pitchFamily="34" charset="0"/>
      <p:regular r:id="rId36"/>
      <p:bold r:id="rId37"/>
      <p:italic r:id="rId38"/>
      <p:boldItalic r:id="rId39"/>
    </p:embeddedFont>
  </p:embeddedFont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9E7500"/>
    <a:srgbClr val="B88800"/>
    <a:srgbClr val="3898B2"/>
    <a:srgbClr val="AD3AF4"/>
    <a:srgbClr val="CC66FF"/>
    <a:srgbClr val="FFFF99"/>
    <a:srgbClr val="FFDCB9"/>
    <a:srgbClr val="D35F5F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0" d="100"/>
          <a:sy n="120" d="100"/>
        </p:scale>
        <p:origin x="-624" y="-180"/>
      </p:cViewPr>
      <p:guideLst>
        <p:guide orient="horz" pos="420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font" Target="fonts/font10.fntdata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5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7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AAFD9E-87E6-4E7D-B353-9AEE63B25588}" type="datetimeFigureOut">
              <a:rPr lang="pt-PT" smtClean="0"/>
              <a:t>06-08-2012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C66D74-4AD2-4340-A02C-C82BB2195AD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66850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7606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10072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039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Right Triangle 12"/>
          <p:cNvSpPr/>
          <p:nvPr userDrawn="1"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 userDrawn="1"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116632"/>
            <a:ext cx="1071716" cy="31536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ângulo 4"/>
          <p:cNvSpPr/>
          <p:nvPr userDrawn="1"/>
        </p:nvSpPr>
        <p:spPr>
          <a:xfrm>
            <a:off x="219718" y="548679"/>
            <a:ext cx="8704564" cy="6120681"/>
          </a:xfrm>
          <a:prstGeom prst="rect">
            <a:avLst/>
          </a:prstGeom>
          <a:ln w="38100"/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78567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Right Triangle 6"/>
          <p:cNvSpPr/>
          <p:nvPr userDrawn="1"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 userDrawn="1"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116632"/>
            <a:ext cx="1071716" cy="31536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ângulo 4"/>
          <p:cNvSpPr/>
          <p:nvPr userDrawn="1"/>
        </p:nvSpPr>
        <p:spPr>
          <a:xfrm>
            <a:off x="219718" y="548679"/>
            <a:ext cx="8704564" cy="6120681"/>
          </a:xfrm>
          <a:prstGeom prst="rect">
            <a:avLst/>
          </a:prstGeom>
          <a:ln w="38100"/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pic>
        <p:nvPicPr>
          <p:cNvPr id="6" name="Imagem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3568" y="0"/>
            <a:ext cx="6191736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5796136" y="1556792"/>
            <a:ext cx="3347864" cy="51621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084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Right Triangle 6"/>
          <p:cNvSpPr/>
          <p:nvPr userDrawn="1"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 userDrawn="1"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116632"/>
            <a:ext cx="1071716" cy="31536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ângulo 4"/>
          <p:cNvSpPr/>
          <p:nvPr userDrawn="1"/>
        </p:nvSpPr>
        <p:spPr>
          <a:xfrm>
            <a:off x="219718" y="548679"/>
            <a:ext cx="8704564" cy="6120681"/>
          </a:xfrm>
          <a:prstGeom prst="rect">
            <a:avLst/>
          </a:prstGeom>
          <a:ln w="38100"/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pic>
        <p:nvPicPr>
          <p:cNvPr id="6" name="Imagem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12712" y="0"/>
            <a:ext cx="6191736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6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556792"/>
            <a:ext cx="3347864" cy="51621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5323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layout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5301208"/>
            <a:ext cx="579045" cy="73312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587863641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CaixaDeTexto 5"/>
          <p:cNvSpPr txBox="1">
            <a:spLocks noChangeArrowheads="1"/>
          </p:cNvSpPr>
          <p:nvPr/>
        </p:nvSpPr>
        <p:spPr bwMode="auto">
          <a:xfrm>
            <a:off x="1259632" y="75396"/>
            <a:ext cx="4896544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We </a:t>
            </a:r>
            <a:r>
              <a:rPr lang="en-GB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use the past continuous </a:t>
            </a:r>
            <a:r>
              <a:rPr lang="en-GB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to talk </a:t>
            </a:r>
            <a:r>
              <a:rPr lang="en-GB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about </a:t>
            </a:r>
            <a:r>
              <a:rPr lang="en-GB" sz="4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actions </a:t>
            </a:r>
            <a:r>
              <a:rPr lang="en-GB" sz="4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 progress at a certain time in the past.</a:t>
            </a:r>
            <a:endParaRPr lang="en-GB" sz="40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497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CaixaDeTexto 3"/>
          <p:cNvSpPr txBox="1">
            <a:spLocks noChangeArrowheads="1"/>
          </p:cNvSpPr>
          <p:nvPr/>
        </p:nvSpPr>
        <p:spPr bwMode="auto">
          <a:xfrm>
            <a:off x="2915816" y="44624"/>
            <a:ext cx="4968552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5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Form:</a:t>
            </a:r>
            <a:endParaRPr lang="en-GB" sz="5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4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was, were </a:t>
            </a:r>
            <a:endParaRPr lang="en-GB" sz="4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4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+ </a:t>
            </a:r>
            <a:endParaRPr lang="en-GB" sz="44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4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main verb </a:t>
            </a:r>
            <a:r>
              <a:rPr lang="en-GB" sz="4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+ </a:t>
            </a:r>
            <a:r>
              <a:rPr lang="en-GB" sz="4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ing</a:t>
            </a:r>
            <a:r>
              <a:rPr lang="en-GB" sz="4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55219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5"/>
          <p:cNvSpPr txBox="1">
            <a:spLocks noChangeArrowheads="1"/>
          </p:cNvSpPr>
          <p:nvPr/>
        </p:nvSpPr>
        <p:spPr bwMode="auto">
          <a:xfrm>
            <a:off x="1403723" y="188640"/>
            <a:ext cx="446442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5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Affirmative</a:t>
            </a:r>
            <a:endParaRPr lang="en-GB" sz="60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8911719"/>
              </p:ext>
            </p:extLst>
          </p:nvPr>
        </p:nvGraphicFramePr>
        <p:xfrm>
          <a:off x="1331640" y="1268760"/>
          <a:ext cx="4752528" cy="181811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{22838BEF-8BB2-4498-84A7-C5851F593DF1}</a:tableStyleId>
              </a:tblPr>
              <a:tblGrid>
                <a:gridCol w="1944216"/>
                <a:gridCol w="1008112"/>
                <a:gridCol w="1800200"/>
              </a:tblGrid>
              <a:tr h="528059">
                <a:tc>
                  <a:txBody>
                    <a:bodyPr/>
                    <a:lstStyle/>
                    <a:p>
                      <a:pPr algn="ctr"/>
                      <a:r>
                        <a:rPr lang="pt-PT" sz="2200" b="1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</a:t>
                      </a:r>
                      <a:endParaRPr lang="pt-PT" sz="2200" b="1" dirty="0">
                        <a:solidFill>
                          <a:srgbClr val="00B0F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1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was</a:t>
                      </a:r>
                      <a:endParaRPr lang="pt-PT" sz="2200" b="1" dirty="0">
                        <a:solidFill>
                          <a:srgbClr val="00B0F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PT" sz="2200" b="1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playing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PT" sz="2200" b="1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dancing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PT" sz="2200" b="1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studying</a:t>
                      </a:r>
                      <a:endParaRPr lang="pt-PT" sz="2200" b="1" dirty="0">
                        <a:solidFill>
                          <a:srgbClr val="00B0F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</a:tr>
              <a:tr h="528059">
                <a:tc>
                  <a:txBody>
                    <a:bodyPr/>
                    <a:lstStyle/>
                    <a:p>
                      <a:pPr algn="ctr"/>
                      <a:r>
                        <a:rPr lang="pt-PT" sz="2200" b="1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He, she, it</a:t>
                      </a:r>
                      <a:endParaRPr lang="pt-PT" sz="2200" b="1" dirty="0">
                        <a:solidFill>
                          <a:srgbClr val="00B0F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1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was</a:t>
                      </a:r>
                      <a:endParaRPr lang="pt-PT" sz="2200" b="1" dirty="0">
                        <a:solidFill>
                          <a:srgbClr val="00B0F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  <a:tr h="528059">
                <a:tc>
                  <a:txBody>
                    <a:bodyPr/>
                    <a:lstStyle/>
                    <a:p>
                      <a:pPr algn="ctr"/>
                      <a:r>
                        <a:rPr lang="pt-PT" sz="2200" b="1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We, you, they</a:t>
                      </a:r>
                      <a:endParaRPr lang="pt-PT" sz="2200" b="1" dirty="0">
                        <a:solidFill>
                          <a:srgbClr val="00B0F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1" dirty="0" smtClean="0"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were</a:t>
                      </a:r>
                      <a:endParaRPr lang="pt-PT" sz="2200" b="1" dirty="0">
                        <a:solidFill>
                          <a:srgbClr val="00B0F0"/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53461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13" y="586207"/>
            <a:ext cx="4554748" cy="6072996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sp>
        <p:nvSpPr>
          <p:cNvPr id="4" name="Rounded Rectangle 3"/>
          <p:cNvSpPr/>
          <p:nvPr/>
        </p:nvSpPr>
        <p:spPr>
          <a:xfrm>
            <a:off x="3707904" y="764704"/>
            <a:ext cx="5025801" cy="115212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bIns="108000" rtlCol="0" anchor="ctr"/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Ann __________ (ride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 her bike.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77489" y="697433"/>
            <a:ext cx="2592377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8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was</a:t>
            </a:r>
            <a:r>
              <a:rPr lang="pt-PT" sz="38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3800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riding</a:t>
            </a:r>
            <a:endParaRPr lang="pt-PT" sz="38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6322181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5"/>
          <p:cNvSpPr txBox="1">
            <a:spLocks noChangeArrowheads="1"/>
          </p:cNvSpPr>
          <p:nvPr/>
        </p:nvSpPr>
        <p:spPr bwMode="auto">
          <a:xfrm>
            <a:off x="3203848" y="129406"/>
            <a:ext cx="460898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5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Interrogative</a:t>
            </a:r>
            <a:endParaRPr lang="en-GB" sz="60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4523697"/>
              </p:ext>
            </p:extLst>
          </p:nvPr>
        </p:nvGraphicFramePr>
        <p:xfrm>
          <a:off x="3020074" y="1196752"/>
          <a:ext cx="4824536" cy="1879078"/>
        </p:xfrm>
        <a:graphic>
          <a:graphicData uri="http://schemas.openxmlformats.org/drawingml/2006/table">
            <a:tbl>
              <a:tblPr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{69C7853C-536D-4A76-A0AE-DD22124D55A5}</a:tableStyleId>
              </a:tblPr>
              <a:tblGrid>
                <a:gridCol w="1080119"/>
                <a:gridCol w="1944216"/>
                <a:gridCol w="1800201"/>
              </a:tblGrid>
              <a:tr h="528059">
                <a:tc>
                  <a:txBody>
                    <a:bodyPr/>
                    <a:lstStyle/>
                    <a:p>
                      <a:pPr algn="ctr"/>
                      <a:r>
                        <a:rPr lang="en-GB" sz="2400" b="0" noProof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Was</a:t>
                      </a:r>
                      <a:endParaRPr lang="en-GB" sz="2400" b="0" noProof="0" dirty="0">
                        <a:solidFill>
                          <a:srgbClr val="FFC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noProof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</a:t>
                      </a:r>
                      <a:endParaRPr lang="en-GB" sz="2400" b="0" noProof="0" dirty="0">
                        <a:solidFill>
                          <a:srgbClr val="FFC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GB" sz="2400" b="0" noProof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playing? dancing? studying?</a:t>
                      </a:r>
                      <a:endParaRPr lang="en-GB" sz="2400" b="0" noProof="0" dirty="0">
                        <a:solidFill>
                          <a:srgbClr val="FFC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</a:tr>
              <a:tr h="528059">
                <a:tc>
                  <a:txBody>
                    <a:bodyPr/>
                    <a:lstStyle/>
                    <a:p>
                      <a:pPr algn="ctr"/>
                      <a:r>
                        <a:rPr lang="en-GB" sz="2400" b="0" noProof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Was</a:t>
                      </a:r>
                      <a:endParaRPr lang="en-GB" sz="2400" b="0" noProof="0" dirty="0">
                        <a:solidFill>
                          <a:srgbClr val="FFC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noProof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he, she, it</a:t>
                      </a:r>
                      <a:endParaRPr lang="en-GB" sz="2400" b="0" noProof="0" dirty="0">
                        <a:solidFill>
                          <a:srgbClr val="FFC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  <a:tr h="528059">
                <a:tc>
                  <a:txBody>
                    <a:bodyPr/>
                    <a:lstStyle/>
                    <a:p>
                      <a:pPr algn="ctr"/>
                      <a:r>
                        <a:rPr lang="en-GB" sz="2400" b="0" noProof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Were</a:t>
                      </a:r>
                      <a:endParaRPr lang="en-GB" sz="2400" b="0" noProof="0" dirty="0">
                        <a:solidFill>
                          <a:srgbClr val="FFC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noProof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we,</a:t>
                      </a:r>
                      <a:r>
                        <a:rPr lang="en-GB" sz="2400" b="0" baseline="0" noProof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you, they</a:t>
                      </a:r>
                      <a:endParaRPr lang="en-GB" sz="2400" b="0" noProof="0" dirty="0">
                        <a:solidFill>
                          <a:srgbClr val="FFC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656423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" b="24342"/>
          <a:stretch/>
        </p:blipFill>
        <p:spPr bwMode="auto">
          <a:xfrm>
            <a:off x="254224" y="575700"/>
            <a:ext cx="8648236" cy="603890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ular Callout 5"/>
          <p:cNvSpPr/>
          <p:nvPr/>
        </p:nvSpPr>
        <p:spPr>
          <a:xfrm>
            <a:off x="380277" y="5301208"/>
            <a:ext cx="4614958" cy="891310"/>
          </a:xfrm>
          <a:prstGeom prst="wedgeRoundRectCallout">
            <a:avLst>
              <a:gd name="adj1" fmla="val -36585"/>
              <a:gd name="adj2" fmla="val -81097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Was it raining?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4788024" y="5693093"/>
            <a:ext cx="3384376" cy="891310"/>
          </a:xfrm>
          <a:prstGeom prst="wedgeRoundRectCallout">
            <a:avLst>
              <a:gd name="adj1" fmla="val 62929"/>
              <a:gd name="adj2" fmla="val 3105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n w="18415" cmpd="sng">
                  <a:noFill/>
                  <a:prstDash val="solid"/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Yes, it was.</a:t>
            </a:r>
          </a:p>
        </p:txBody>
      </p:sp>
    </p:spTree>
    <p:extLst>
      <p:ext uri="{BB962C8B-B14F-4D97-AF65-F5344CB8AC3E}">
        <p14:creationId xmlns:p14="http://schemas.microsoft.com/office/powerpoint/2010/main" val="81092233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46" b="5727"/>
          <a:stretch/>
        </p:blipFill>
        <p:spPr bwMode="auto">
          <a:xfrm>
            <a:off x="258009" y="814193"/>
            <a:ext cx="8644748" cy="5785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ounded Rectangular Callout 5"/>
          <p:cNvSpPr/>
          <p:nvPr/>
        </p:nvSpPr>
        <p:spPr>
          <a:xfrm>
            <a:off x="1323201" y="881717"/>
            <a:ext cx="7785303" cy="819091"/>
          </a:xfrm>
          <a:prstGeom prst="wedgeRoundRectCallout">
            <a:avLst>
              <a:gd name="adj1" fmla="val 41544"/>
              <a:gd name="adj2" fmla="val 110445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18415" cmpd="sng">
                  <a:noFill/>
                  <a:prstDash val="solid"/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No, they weren’t. </a:t>
            </a:r>
            <a:r>
              <a:rPr lang="en-US" sz="3600" dirty="0">
                <a:ln w="18415" cmpd="sng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They were reading.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99065" y="44623"/>
            <a:ext cx="6561167" cy="837093"/>
          </a:xfrm>
          <a:prstGeom prst="wedgeRoundRectCallout">
            <a:avLst>
              <a:gd name="adj1" fmla="val -47361"/>
              <a:gd name="adj2" fmla="val 111500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Were the children swimming?</a:t>
            </a:r>
          </a:p>
        </p:txBody>
      </p:sp>
    </p:spTree>
    <p:extLst>
      <p:ext uri="{BB962C8B-B14F-4D97-AF65-F5344CB8AC3E}">
        <p14:creationId xmlns:p14="http://schemas.microsoft.com/office/powerpoint/2010/main" val="32633554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9890116"/>
              </p:ext>
            </p:extLst>
          </p:nvPr>
        </p:nvGraphicFramePr>
        <p:xfrm>
          <a:off x="1403363" y="1268760"/>
          <a:ext cx="4464781" cy="1757158"/>
        </p:xfrm>
        <a:graphic>
          <a:graphicData uri="http://schemas.openxmlformats.org/drawingml/2006/table">
            <a:tbl>
              <a:tblPr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{8A107856-5554-42FB-B03E-39F5DBC370BA}</a:tableStyleId>
              </a:tblPr>
              <a:tblGrid>
                <a:gridCol w="1656469"/>
                <a:gridCol w="1296144"/>
                <a:gridCol w="1512168"/>
              </a:tblGrid>
              <a:tr h="528059">
                <a:tc>
                  <a:txBody>
                    <a:bodyPr/>
                    <a:lstStyle/>
                    <a:p>
                      <a:pPr algn="ctr"/>
                      <a:r>
                        <a:rPr lang="en-GB" sz="2000" b="1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</a:t>
                      </a:r>
                      <a:endParaRPr lang="en-GB" sz="2000" b="1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wasn’t</a:t>
                      </a:r>
                      <a:endParaRPr lang="en-GB" sz="2000" b="1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GB" sz="2000" b="1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playing</a:t>
                      </a:r>
                    </a:p>
                    <a:p>
                      <a:pPr algn="ctr"/>
                      <a:r>
                        <a:rPr lang="en-GB" sz="2000" b="1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dancing</a:t>
                      </a:r>
                    </a:p>
                    <a:p>
                      <a:pPr algn="ctr"/>
                      <a:r>
                        <a:rPr lang="en-GB" sz="2000" b="1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studying</a:t>
                      </a:r>
                      <a:endParaRPr lang="en-GB" sz="2000" b="1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</a:tr>
              <a:tr h="528059">
                <a:tc>
                  <a:txBody>
                    <a:bodyPr/>
                    <a:lstStyle/>
                    <a:p>
                      <a:pPr algn="ctr"/>
                      <a:r>
                        <a:rPr lang="en-GB" sz="2000" b="1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He, she, it</a:t>
                      </a:r>
                      <a:endParaRPr lang="en-GB" sz="2000" b="1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baseline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wasn’t</a:t>
                      </a:r>
                      <a:endParaRPr lang="en-GB" sz="2000" b="1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  <a:tr h="528059">
                <a:tc>
                  <a:txBody>
                    <a:bodyPr/>
                    <a:lstStyle/>
                    <a:p>
                      <a:pPr algn="ctr"/>
                      <a:r>
                        <a:rPr lang="en-GB" sz="2000" b="1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We, you, they</a:t>
                      </a:r>
                      <a:endParaRPr lang="en-GB" sz="2000" b="1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weren’t</a:t>
                      </a:r>
                      <a:endParaRPr lang="en-GB" sz="2000" b="1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CaixaDeTexto 5"/>
          <p:cNvSpPr txBox="1">
            <a:spLocks noChangeArrowheads="1"/>
          </p:cNvSpPr>
          <p:nvPr/>
        </p:nvSpPr>
        <p:spPr bwMode="auto">
          <a:xfrm>
            <a:off x="1907883" y="116632"/>
            <a:ext cx="331229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Negative</a:t>
            </a:r>
            <a:endParaRPr lang="en-GB" sz="5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012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41" y="580445"/>
            <a:ext cx="8079978" cy="6075765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4" name="Snip Diagonal Corner Rectangle 3"/>
          <p:cNvSpPr/>
          <p:nvPr/>
        </p:nvSpPr>
        <p:spPr>
          <a:xfrm>
            <a:off x="3563888" y="4365104"/>
            <a:ext cx="4968552" cy="1440160"/>
          </a:xfrm>
          <a:prstGeom prst="snip2Diag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We weren’t drawing. </a:t>
            </a:r>
          </a:p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We were painting.</a:t>
            </a:r>
          </a:p>
        </p:txBody>
      </p:sp>
    </p:spTree>
    <p:extLst>
      <p:ext uri="{BB962C8B-B14F-4D97-AF65-F5344CB8AC3E}">
        <p14:creationId xmlns:p14="http://schemas.microsoft.com/office/powerpoint/2010/main" val="79849642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CaixaDeTexto 6"/>
          <p:cNvSpPr txBox="1">
            <a:spLocks noChangeArrowheads="1"/>
          </p:cNvSpPr>
          <p:nvPr/>
        </p:nvSpPr>
        <p:spPr bwMode="auto">
          <a:xfrm>
            <a:off x="1259632" y="44624"/>
            <a:ext cx="496855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6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What </a:t>
            </a:r>
            <a:r>
              <a:rPr lang="en-GB" sz="6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were these people doing at 5 o’clock?</a:t>
            </a:r>
            <a:endParaRPr lang="en-GB" sz="60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9783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6" b="3398"/>
          <a:stretch/>
        </p:blipFill>
        <p:spPr>
          <a:xfrm>
            <a:off x="245856" y="589179"/>
            <a:ext cx="8656603" cy="6061786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5" name="Rounded Rectangle 4"/>
          <p:cNvSpPr/>
          <p:nvPr/>
        </p:nvSpPr>
        <p:spPr>
          <a:xfrm>
            <a:off x="395536" y="5661248"/>
            <a:ext cx="8271303" cy="776768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Tess </a:t>
            </a: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_____________ (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listen) to music.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69161" y="5735028"/>
            <a:ext cx="337624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was</a:t>
            </a:r>
            <a:r>
              <a:rPr lang="pt-PT" sz="3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3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listening</a:t>
            </a:r>
            <a:r>
              <a:rPr lang="pt-PT" sz="3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pt-PT" sz="3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317315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97" y="595223"/>
            <a:ext cx="8044206" cy="6033155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4" name="Rounded Rectangle 3"/>
          <p:cNvSpPr/>
          <p:nvPr/>
        </p:nvSpPr>
        <p:spPr>
          <a:xfrm>
            <a:off x="2411760" y="5801402"/>
            <a:ext cx="6336704" cy="68943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They</a:t>
            </a:r>
            <a:r>
              <a:rPr lang="pt-PT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_____________ (</a:t>
            </a:r>
            <a:r>
              <a:rPr lang="pt-PT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work</a:t>
            </a:r>
            <a:r>
              <a:rPr lang="pt-PT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18075" y="5848236"/>
            <a:ext cx="3296094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were</a:t>
            </a:r>
            <a:r>
              <a:rPr lang="pt-PT" sz="3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3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working</a:t>
            </a:r>
            <a:endParaRPr lang="pt-PT" sz="3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890758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3" b="5137"/>
          <a:stretch/>
        </p:blipFill>
        <p:spPr>
          <a:xfrm>
            <a:off x="254819" y="584639"/>
            <a:ext cx="8647641" cy="6057701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4" name="Rounded Rectangle 3"/>
          <p:cNvSpPr/>
          <p:nvPr/>
        </p:nvSpPr>
        <p:spPr>
          <a:xfrm>
            <a:off x="4355976" y="4255595"/>
            <a:ext cx="4392488" cy="1261637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Daisy </a:t>
            </a: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__________ (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do) her homework.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92569" y="4298727"/>
            <a:ext cx="256672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800" b="1" dirty="0" err="1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was</a:t>
            </a:r>
            <a:r>
              <a:rPr lang="pt-PT" sz="3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3800" b="1" dirty="0" err="1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doing</a:t>
            </a:r>
            <a:endParaRPr lang="pt-PT" sz="38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06000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8"/>
          <a:stretch/>
        </p:blipFill>
        <p:spPr bwMode="auto">
          <a:xfrm>
            <a:off x="262991" y="608996"/>
            <a:ext cx="4378020" cy="6024718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3391098" y="3845602"/>
            <a:ext cx="5717406" cy="1239582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David </a:t>
            </a:r>
            <a:r>
              <a:rPr lang="pt-PT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________________ (</a:t>
            </a:r>
            <a:r>
              <a:rPr lang="pt-PT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rollerblade</a:t>
            </a:r>
            <a:r>
              <a:rPr lang="pt-PT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06666" y="3871481"/>
            <a:ext cx="418896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was</a:t>
            </a:r>
            <a:r>
              <a:rPr lang="pt-PT" sz="3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3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rollerblading</a:t>
            </a:r>
            <a:endParaRPr lang="pt-PT" sz="3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9191672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74"/>
          <a:stretch/>
        </p:blipFill>
        <p:spPr>
          <a:xfrm>
            <a:off x="246355" y="561630"/>
            <a:ext cx="8675008" cy="6091555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1115616" y="5801402"/>
            <a:ext cx="7632848" cy="68943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Emily and Eve </a:t>
            </a: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____________ 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(jog).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04061" y="5813729"/>
            <a:ext cx="3296094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800" b="1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were</a:t>
            </a:r>
            <a:r>
              <a:rPr lang="pt-PT" sz="38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38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jogging</a:t>
            </a:r>
            <a:endParaRPr lang="pt-PT" sz="38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52010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79"/>
          <a:stretch/>
        </p:blipFill>
        <p:spPr>
          <a:xfrm>
            <a:off x="254236" y="587273"/>
            <a:ext cx="8648223" cy="604644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4" name="Rounded Rectangle 3"/>
          <p:cNvSpPr/>
          <p:nvPr/>
        </p:nvSpPr>
        <p:spPr>
          <a:xfrm>
            <a:off x="899592" y="5801402"/>
            <a:ext cx="7848872" cy="68943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You were </a:t>
            </a: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_______________ 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(swim).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76462" y="5828196"/>
            <a:ext cx="394370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8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were</a:t>
            </a:r>
            <a:r>
              <a:rPr lang="pt-PT" sz="3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38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swimming</a:t>
            </a:r>
            <a:endParaRPr lang="pt-PT" sz="3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0628018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16" y="588530"/>
            <a:ext cx="4541043" cy="6054723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5" name="Rounded Rectangle 4"/>
          <p:cNvSpPr/>
          <p:nvPr/>
        </p:nvSpPr>
        <p:spPr>
          <a:xfrm>
            <a:off x="4219816" y="2953200"/>
            <a:ext cx="4392488" cy="1239582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 </a:t>
            </a: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__________ 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(ride) my horse.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23672" y="2961826"/>
            <a:ext cx="259237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was</a:t>
            </a:r>
            <a:r>
              <a:rPr lang="pt-PT" sz="3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3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riding</a:t>
            </a:r>
            <a:endParaRPr lang="pt-PT" sz="3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9449127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78" b="9676"/>
          <a:stretch/>
        </p:blipFill>
        <p:spPr bwMode="auto">
          <a:xfrm>
            <a:off x="3580052" y="590659"/>
            <a:ext cx="5322407" cy="606030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323528" y="3917610"/>
            <a:ext cx="4868352" cy="123958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Bill </a:t>
            </a: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__________ 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(eat) a slice of watermelon.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7069" y="3944679"/>
            <a:ext cx="267413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8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was</a:t>
            </a:r>
            <a:r>
              <a:rPr lang="pt-PT" sz="3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38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eating</a:t>
            </a:r>
            <a:endParaRPr lang="pt-PT" sz="3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28475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F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F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F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1843</TotalTime>
  <Words>209</Words>
  <Application>Microsoft Office PowerPoint</Application>
  <PresentationFormat>On-screen Show (4:3)</PresentationFormat>
  <Paragraphs>59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Arial</vt:lpstr>
      <vt:lpstr>Comic Sans MS</vt:lpstr>
      <vt:lpstr>Wingdings 2</vt:lpstr>
      <vt:lpstr>Constantia</vt:lpstr>
      <vt:lpstr>Verdana</vt:lpstr>
      <vt:lpstr>Calibri</vt:lpstr>
      <vt:lpstr>Flow</vt:lpstr>
      <vt:lpstr>1_Flow</vt:lpstr>
      <vt:lpstr>2_Flow</vt:lpstr>
      <vt:lpstr>3_Flow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Margarida Coelho</dc:creator>
  <cp:lastModifiedBy>zcochofel</cp:lastModifiedBy>
  <cp:revision>163</cp:revision>
  <dcterms:created xsi:type="dcterms:W3CDTF">2012-06-11T12:30:49Z</dcterms:created>
  <dcterms:modified xsi:type="dcterms:W3CDTF">2012-08-06T08:36:41Z</dcterms:modified>
</cp:coreProperties>
</file>