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98" r:id="rId2"/>
    <p:sldId id="300" r:id="rId3"/>
    <p:sldId id="301" r:id="rId4"/>
    <p:sldId id="302" r:id="rId5"/>
    <p:sldId id="283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3333"/>
    <a:srgbClr val="0087BF"/>
    <a:srgbClr val="555555"/>
    <a:srgbClr val="0096D2"/>
    <a:srgbClr val="00AAEE"/>
    <a:srgbClr val="FF7D7D"/>
    <a:srgbClr val="FF3B3B"/>
    <a:srgbClr val="FFFFA3"/>
    <a:srgbClr val="5FBB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40" y="15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0E9B-0173-4FB1-8395-23718530F79E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D28D0-EB7A-4D67-BBFC-1EB7D67C85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2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15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838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3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3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98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661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13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9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9" name="Rectângulo 8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Influência das catástrofes no equilíbrio dos ecossistemas</a:t>
            </a:r>
          </a:p>
        </p:txBody>
      </p:sp>
    </p:spTree>
    <p:extLst>
      <p:ext uri="{BB962C8B-B14F-4D97-AF65-F5344CB8AC3E}">
        <p14:creationId xmlns:p14="http://schemas.microsoft.com/office/powerpoint/2010/main" val="3986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62"/>
          <a:stretch/>
        </p:blipFill>
        <p:spPr bwMode="auto">
          <a:xfrm>
            <a:off x="1224000" y="2630161"/>
            <a:ext cx="7920000" cy="4236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251520" y="692696"/>
            <a:ext cx="864096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52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pt-PT" sz="5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nfluência das catástrofes</a:t>
            </a:r>
          </a:p>
          <a:p>
            <a:r>
              <a:rPr lang="pt-PT" sz="5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equilíbrio dos ecossistemas</a:t>
            </a:r>
            <a:endParaRPr lang="pt-PT" sz="5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107504" y="116632"/>
            <a:ext cx="468052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59713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94547" y="2316649"/>
            <a:ext cx="8154906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Sempre existiram perturbações naturais, como a atividade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vulcânica que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originou a atmosfera primitiva ou as alterações causadas pelo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impacte de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um grande meteorito que terá provocado a extinção dos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dinossáurios. </a:t>
            </a:r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Essas perturbações causam prejuízos materiais e humanos 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afetam os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ecossistemas provocando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destruição de </a:t>
            </a:r>
            <a:r>
              <a:rPr lang="pt-PT" sz="1700" b="1" i="1" dirty="0">
                <a:latin typeface="Arial" panose="020B0604020202020204" pitchFamily="34" charset="0"/>
                <a:cs typeface="Arial" panose="020B0604020202020204" pitchFamily="34" charset="0"/>
              </a:rPr>
              <a:t>habitats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, alterações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ao nível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das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teias tróficas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e dos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nichos ecológicos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, modificações das 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sucessões ecológicas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: tudo isto conduz a uma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alteração da biodiversidade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catástrofes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perturbações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podem ter </a:t>
            </a:r>
            <a:r>
              <a:rPr lang="pt-PT" b="1" dirty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origem natural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pt-PT" b="1" dirty="0" smtClean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origem antrópica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449542" y="961564"/>
            <a:ext cx="82449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tipo de perturbações existem</a:t>
            </a:r>
          </a:p>
          <a:p>
            <a:pPr algn="ctr"/>
            <a:r>
              <a:rPr lang="pt-PT" sz="32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ecossistemas?</a:t>
            </a:r>
          </a:p>
        </p:txBody>
      </p:sp>
    </p:spTree>
    <p:extLst>
      <p:ext uri="{BB962C8B-B14F-4D97-AF65-F5344CB8AC3E}">
        <p14:creationId xmlns:p14="http://schemas.microsoft.com/office/powerpoint/2010/main" val="4132740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449542" y="961564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Diferentes catástrofes e perturbações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7F9D9"/>
              </a:clrFrom>
              <a:clrTo>
                <a:srgbClr val="F7F9D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64904"/>
            <a:ext cx="8928993" cy="215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151968" y="4220777"/>
            <a:ext cx="1744388" cy="307777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rupção vulcânica</a:t>
            </a:r>
            <a:endParaRPr lang="pt-PT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3131840" y="4209763"/>
            <a:ext cx="830677" cy="307777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furacão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252567" y="4220776"/>
            <a:ext cx="1151277" cy="307777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aré negra</a:t>
            </a:r>
            <a:endParaRPr lang="pt-PT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upo 12"/>
          <p:cNvGrpSpPr/>
          <p:nvPr/>
        </p:nvGrpSpPr>
        <p:grpSpPr>
          <a:xfrm>
            <a:off x="899592" y="2583643"/>
            <a:ext cx="1914030" cy="1606196"/>
            <a:chOff x="899592" y="3088010"/>
            <a:chExt cx="1914030" cy="1606196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3088010"/>
              <a:ext cx="1914030" cy="1606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ângulo arredondado 9"/>
            <p:cNvSpPr/>
            <p:nvPr/>
          </p:nvSpPr>
          <p:spPr>
            <a:xfrm rot="20600374">
              <a:off x="1078801" y="3467857"/>
              <a:ext cx="1548000" cy="864000"/>
            </a:xfrm>
            <a:prstGeom prst="roundRect">
              <a:avLst>
                <a:gd name="adj" fmla="val 8527"/>
              </a:avLst>
            </a:prstGeom>
            <a:solidFill>
              <a:srgbClr val="FFFFFF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4" name="Rectângulo 13"/>
            <p:cNvSpPr/>
            <p:nvPr/>
          </p:nvSpPr>
          <p:spPr>
            <a:xfrm rot="20559111">
              <a:off x="1022595" y="3556215"/>
              <a:ext cx="165719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sz="2000" b="1" dirty="0" smtClean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CATÁSTROFE </a:t>
              </a:r>
              <a:r>
                <a:rPr lang="pt-PT" sz="2000" b="1" dirty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NATURAL</a:t>
              </a:r>
            </a:p>
          </p:txBody>
        </p:sp>
      </p:grpSp>
      <p:grpSp>
        <p:nvGrpSpPr>
          <p:cNvPr id="15" name="Grupo 14"/>
          <p:cNvGrpSpPr/>
          <p:nvPr/>
        </p:nvGrpSpPr>
        <p:grpSpPr>
          <a:xfrm>
            <a:off x="7132339" y="2583643"/>
            <a:ext cx="1914030" cy="1606196"/>
            <a:chOff x="5972247" y="1412776"/>
            <a:chExt cx="1914030" cy="1606196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2247" y="1412776"/>
              <a:ext cx="1914030" cy="1606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ângulo arredondado 19"/>
            <p:cNvSpPr/>
            <p:nvPr/>
          </p:nvSpPr>
          <p:spPr>
            <a:xfrm rot="20600374">
              <a:off x="6151456" y="1792623"/>
              <a:ext cx="1548000" cy="864000"/>
            </a:xfrm>
            <a:prstGeom prst="roundRect">
              <a:avLst>
                <a:gd name="adj" fmla="val 8527"/>
              </a:avLst>
            </a:prstGeom>
            <a:solidFill>
              <a:srgbClr val="FFFFFF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1" name="Rectângulo 20"/>
            <p:cNvSpPr/>
            <p:nvPr/>
          </p:nvSpPr>
          <p:spPr>
            <a:xfrm rot="20559111">
              <a:off x="6095250" y="1911758"/>
              <a:ext cx="165719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b="1" dirty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PERTURBAÇÃO ANTRÓPICA</a:t>
              </a:r>
            </a:p>
          </p:txBody>
        </p:sp>
      </p:grpSp>
      <p:grpSp>
        <p:nvGrpSpPr>
          <p:cNvPr id="23" name="Grupo 22"/>
          <p:cNvGrpSpPr/>
          <p:nvPr/>
        </p:nvGrpSpPr>
        <p:grpSpPr>
          <a:xfrm>
            <a:off x="4058217" y="2602693"/>
            <a:ext cx="1914030" cy="1606196"/>
            <a:chOff x="899592" y="3088010"/>
            <a:chExt cx="1914030" cy="1606196"/>
          </a:xfrm>
        </p:grpSpPr>
        <p:pic>
          <p:nvPicPr>
            <p:cNvPr id="24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3088010"/>
              <a:ext cx="1914030" cy="1606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ângulo arredondado 24"/>
            <p:cNvSpPr/>
            <p:nvPr/>
          </p:nvSpPr>
          <p:spPr>
            <a:xfrm rot="20600374">
              <a:off x="1078801" y="3467857"/>
              <a:ext cx="1548000" cy="864000"/>
            </a:xfrm>
            <a:prstGeom prst="roundRect">
              <a:avLst>
                <a:gd name="adj" fmla="val 8527"/>
              </a:avLst>
            </a:prstGeom>
            <a:solidFill>
              <a:srgbClr val="FFFFFF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6" name="Rectângulo 25"/>
            <p:cNvSpPr/>
            <p:nvPr/>
          </p:nvSpPr>
          <p:spPr>
            <a:xfrm rot="20559111">
              <a:off x="1022595" y="3556215"/>
              <a:ext cx="165719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sz="2000" b="1" dirty="0" smtClean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CATÁSTROFE </a:t>
              </a:r>
              <a:r>
                <a:rPr lang="pt-PT" sz="2000" b="1" dirty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NATURAL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8511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7F9D9"/>
              </a:clrFrom>
              <a:clrTo>
                <a:srgbClr val="F7F9D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863" y="1052736"/>
            <a:ext cx="8866275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251520" y="2934469"/>
            <a:ext cx="702436" cy="307777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sismo</a:t>
            </a:r>
            <a:endParaRPr lang="pt-PT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275856" y="2934469"/>
            <a:ext cx="1446230" cy="307777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desflorestação</a:t>
            </a:r>
            <a:endParaRPr lang="pt-PT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6372200" y="2934469"/>
            <a:ext cx="582211" cy="307777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seca</a:t>
            </a:r>
            <a:endParaRPr lang="pt-PT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51520" y="5354166"/>
            <a:ext cx="641522" cy="307777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cheia</a:t>
            </a:r>
            <a:endParaRPr lang="pt-PT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6372199" y="5354166"/>
            <a:ext cx="2124299" cy="307777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eslizamento de terras</a:t>
            </a:r>
            <a:endParaRPr lang="pt-PT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1043608" y="1124744"/>
            <a:ext cx="1914030" cy="1606196"/>
            <a:chOff x="899592" y="3088010"/>
            <a:chExt cx="1914030" cy="1606196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3088010"/>
              <a:ext cx="1914030" cy="1606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ângulo arredondado 10"/>
            <p:cNvSpPr/>
            <p:nvPr/>
          </p:nvSpPr>
          <p:spPr>
            <a:xfrm rot="20600374">
              <a:off x="1078801" y="3467857"/>
              <a:ext cx="1548000" cy="864000"/>
            </a:xfrm>
            <a:prstGeom prst="roundRect">
              <a:avLst>
                <a:gd name="adj" fmla="val 8527"/>
              </a:avLst>
            </a:prstGeom>
            <a:solidFill>
              <a:srgbClr val="FFFFFF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Rectângulo 11"/>
            <p:cNvSpPr/>
            <p:nvPr/>
          </p:nvSpPr>
          <p:spPr>
            <a:xfrm rot="20559111">
              <a:off x="1022595" y="3556215"/>
              <a:ext cx="165719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sz="2000" b="1" dirty="0" smtClean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CATÁSTROFE </a:t>
              </a:r>
              <a:r>
                <a:rPr lang="pt-PT" sz="2000" b="1" dirty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NATURAL</a:t>
              </a:r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4136538" y="3518471"/>
            <a:ext cx="1914030" cy="1606196"/>
            <a:chOff x="899592" y="3088010"/>
            <a:chExt cx="1914030" cy="1606196"/>
          </a:xfrm>
        </p:grpSpPr>
        <p:pic>
          <p:nvPicPr>
            <p:cNvPr id="14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3088010"/>
              <a:ext cx="1914030" cy="1606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ângulo arredondado 14"/>
            <p:cNvSpPr/>
            <p:nvPr/>
          </p:nvSpPr>
          <p:spPr>
            <a:xfrm rot="20600374">
              <a:off x="1078801" y="3467857"/>
              <a:ext cx="1548000" cy="864000"/>
            </a:xfrm>
            <a:prstGeom prst="roundRect">
              <a:avLst>
                <a:gd name="adj" fmla="val 8527"/>
              </a:avLst>
            </a:prstGeom>
            <a:solidFill>
              <a:srgbClr val="FFFFFF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6" name="Rectângulo 15"/>
            <p:cNvSpPr/>
            <p:nvPr/>
          </p:nvSpPr>
          <p:spPr>
            <a:xfrm rot="20559111">
              <a:off x="1022595" y="3556215"/>
              <a:ext cx="165719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sz="2000" b="1" dirty="0" smtClean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CATÁSTROFE </a:t>
              </a:r>
              <a:r>
                <a:rPr lang="pt-PT" sz="2000" b="1" dirty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NATURAL</a:t>
              </a:r>
            </a:p>
          </p:txBody>
        </p:sp>
      </p:grpSp>
      <p:grpSp>
        <p:nvGrpSpPr>
          <p:cNvPr id="17" name="Grupo 16"/>
          <p:cNvGrpSpPr/>
          <p:nvPr/>
        </p:nvGrpSpPr>
        <p:grpSpPr>
          <a:xfrm>
            <a:off x="7121618" y="1143794"/>
            <a:ext cx="1914030" cy="1606196"/>
            <a:chOff x="899592" y="3088010"/>
            <a:chExt cx="1914030" cy="1606196"/>
          </a:xfrm>
        </p:grpSpPr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3088010"/>
              <a:ext cx="1914030" cy="1606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ângulo arredondado 18"/>
            <p:cNvSpPr/>
            <p:nvPr/>
          </p:nvSpPr>
          <p:spPr>
            <a:xfrm rot="20600374">
              <a:off x="1078801" y="3467857"/>
              <a:ext cx="1548000" cy="864000"/>
            </a:xfrm>
            <a:prstGeom prst="roundRect">
              <a:avLst>
                <a:gd name="adj" fmla="val 8527"/>
              </a:avLst>
            </a:prstGeom>
            <a:solidFill>
              <a:srgbClr val="FFFFFF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0" name="Rectângulo 19"/>
            <p:cNvSpPr/>
            <p:nvPr/>
          </p:nvSpPr>
          <p:spPr>
            <a:xfrm rot="20559111">
              <a:off x="1022595" y="3556215"/>
              <a:ext cx="165719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sz="2000" b="1" dirty="0" smtClean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CATÁSTROFE </a:t>
              </a:r>
              <a:r>
                <a:rPr lang="pt-PT" sz="2000" b="1" dirty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NATURAL</a:t>
              </a:r>
            </a:p>
          </p:txBody>
        </p:sp>
      </p:grpSp>
      <p:grpSp>
        <p:nvGrpSpPr>
          <p:cNvPr id="21" name="Grupo 20"/>
          <p:cNvGrpSpPr/>
          <p:nvPr/>
        </p:nvGrpSpPr>
        <p:grpSpPr>
          <a:xfrm>
            <a:off x="7121618" y="3527220"/>
            <a:ext cx="1914030" cy="1606196"/>
            <a:chOff x="899592" y="3088010"/>
            <a:chExt cx="1914030" cy="1606196"/>
          </a:xfrm>
        </p:grpSpPr>
        <p:pic>
          <p:nvPicPr>
            <p:cNvPr id="22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3088010"/>
              <a:ext cx="1914030" cy="1606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ângulo arredondado 22"/>
            <p:cNvSpPr/>
            <p:nvPr/>
          </p:nvSpPr>
          <p:spPr>
            <a:xfrm rot="20600374">
              <a:off x="1078801" y="3467857"/>
              <a:ext cx="1548000" cy="864000"/>
            </a:xfrm>
            <a:prstGeom prst="roundRect">
              <a:avLst>
                <a:gd name="adj" fmla="val 8527"/>
              </a:avLst>
            </a:prstGeom>
            <a:solidFill>
              <a:srgbClr val="FFFFFF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Rectângulo 23"/>
            <p:cNvSpPr/>
            <p:nvPr/>
          </p:nvSpPr>
          <p:spPr>
            <a:xfrm rot="20559111">
              <a:off x="1022595" y="3556215"/>
              <a:ext cx="165719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sz="2000" b="1" dirty="0" smtClean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CATÁSTROFE </a:t>
              </a:r>
              <a:r>
                <a:rPr lang="pt-PT" sz="2000" b="1" dirty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NATURAL</a:t>
              </a:r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4136538" y="1143794"/>
            <a:ext cx="1914030" cy="1606196"/>
            <a:chOff x="5972247" y="1412776"/>
            <a:chExt cx="1914030" cy="1606196"/>
          </a:xfrm>
        </p:grpSpPr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2247" y="1412776"/>
              <a:ext cx="1914030" cy="1606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ângulo arredondado 27"/>
            <p:cNvSpPr/>
            <p:nvPr/>
          </p:nvSpPr>
          <p:spPr>
            <a:xfrm rot="20600374">
              <a:off x="6151456" y="1792623"/>
              <a:ext cx="1548000" cy="864000"/>
            </a:xfrm>
            <a:prstGeom prst="roundRect">
              <a:avLst>
                <a:gd name="adj" fmla="val 8527"/>
              </a:avLst>
            </a:prstGeom>
            <a:solidFill>
              <a:srgbClr val="FFFFFF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9" name="Rectângulo 28"/>
            <p:cNvSpPr/>
            <p:nvPr/>
          </p:nvSpPr>
          <p:spPr>
            <a:xfrm rot="20559111">
              <a:off x="6095250" y="1911758"/>
              <a:ext cx="165719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b="1" dirty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PERTURBAÇÃO ANTRÓPICA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3562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05" y="1752600"/>
            <a:ext cx="8173591" cy="30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611560" y="4230613"/>
            <a:ext cx="1082349" cy="353943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17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incêndio</a:t>
            </a:r>
            <a:endParaRPr lang="pt-PT" sz="17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860032" y="4221087"/>
            <a:ext cx="1737976" cy="353943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pPr algn="ctr"/>
            <a:r>
              <a:rPr lang="pt-PT" sz="17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fuga radioativa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2483768" y="1844824"/>
            <a:ext cx="1914030" cy="1606196"/>
            <a:chOff x="5972247" y="1412776"/>
            <a:chExt cx="1914030" cy="1606196"/>
          </a:xfrm>
        </p:grpSpPr>
        <p:pic>
          <p:nvPicPr>
            <p:cNvPr id="9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2247" y="1412776"/>
              <a:ext cx="1914030" cy="1606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ângulo arredondado 9"/>
            <p:cNvSpPr/>
            <p:nvPr/>
          </p:nvSpPr>
          <p:spPr>
            <a:xfrm rot="20600374">
              <a:off x="6151456" y="1792623"/>
              <a:ext cx="1548000" cy="864000"/>
            </a:xfrm>
            <a:prstGeom prst="roundRect">
              <a:avLst>
                <a:gd name="adj" fmla="val 8527"/>
              </a:avLst>
            </a:prstGeom>
            <a:solidFill>
              <a:srgbClr val="FFFFFF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1" name="Rectângulo 10"/>
            <p:cNvSpPr/>
            <p:nvPr/>
          </p:nvSpPr>
          <p:spPr>
            <a:xfrm rot="20559111">
              <a:off x="6095250" y="1911758"/>
              <a:ext cx="165719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b="1" dirty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PERTURBAÇÃO ANTRÓPICA</a:t>
              </a:r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6687616" y="1863873"/>
            <a:ext cx="1914030" cy="1606196"/>
            <a:chOff x="5972247" y="1412776"/>
            <a:chExt cx="1914030" cy="1606196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72247" y="1412776"/>
              <a:ext cx="1914030" cy="1606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ângulo arredondado 13"/>
            <p:cNvSpPr/>
            <p:nvPr/>
          </p:nvSpPr>
          <p:spPr>
            <a:xfrm rot="20600374">
              <a:off x="6151456" y="1792623"/>
              <a:ext cx="1548000" cy="864000"/>
            </a:xfrm>
            <a:prstGeom prst="roundRect">
              <a:avLst>
                <a:gd name="adj" fmla="val 8527"/>
              </a:avLst>
            </a:prstGeom>
            <a:solidFill>
              <a:srgbClr val="FFFFFF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5" name="Rectângulo 14"/>
            <p:cNvSpPr/>
            <p:nvPr/>
          </p:nvSpPr>
          <p:spPr>
            <a:xfrm rot="20559111">
              <a:off x="6095250" y="1911758"/>
              <a:ext cx="165719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b="1" dirty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PERTURBAÇÃO ANTRÓPICA</a:t>
              </a:r>
            </a:p>
          </p:txBody>
        </p:sp>
      </p:grpSp>
      <p:grpSp>
        <p:nvGrpSpPr>
          <p:cNvPr id="16" name="Grupo 12"/>
          <p:cNvGrpSpPr/>
          <p:nvPr/>
        </p:nvGrpSpPr>
        <p:grpSpPr>
          <a:xfrm>
            <a:off x="683568" y="2492896"/>
            <a:ext cx="1914030" cy="1606196"/>
            <a:chOff x="899592" y="3088010"/>
            <a:chExt cx="1914030" cy="1606196"/>
          </a:xfrm>
        </p:grpSpPr>
        <p:pic>
          <p:nvPicPr>
            <p:cNvPr id="17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3088010"/>
              <a:ext cx="1914030" cy="1606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ângulo arredondado 14"/>
            <p:cNvSpPr/>
            <p:nvPr/>
          </p:nvSpPr>
          <p:spPr>
            <a:xfrm rot="20600374">
              <a:off x="1078801" y="3467857"/>
              <a:ext cx="1548000" cy="864000"/>
            </a:xfrm>
            <a:prstGeom prst="roundRect">
              <a:avLst>
                <a:gd name="adj" fmla="val 8527"/>
              </a:avLst>
            </a:prstGeom>
            <a:solidFill>
              <a:srgbClr val="FFFFFF">
                <a:alpha val="7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9" name="Rectângulo 15"/>
            <p:cNvSpPr/>
            <p:nvPr/>
          </p:nvSpPr>
          <p:spPr>
            <a:xfrm rot="20559111">
              <a:off x="1022595" y="3556215"/>
              <a:ext cx="1657199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PT" sz="2000" b="1" dirty="0" smtClean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CATÁSTROFE </a:t>
              </a:r>
              <a:r>
                <a:rPr lang="pt-PT" sz="2000" b="1" dirty="0">
                  <a:solidFill>
                    <a:srgbClr val="FF000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NATURAL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0833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626</TotalTime>
  <Words>141</Words>
  <Application>Microsoft Macintosh PowerPoint</Application>
  <PresentationFormat>On-screen Show (4:3)</PresentationFormat>
  <Paragraphs>32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Lopes Santos</dc:creator>
  <cp:lastModifiedBy>.. ...</cp:lastModifiedBy>
  <cp:revision>175</cp:revision>
  <dcterms:created xsi:type="dcterms:W3CDTF">2014-02-07T16:37:28Z</dcterms:created>
  <dcterms:modified xsi:type="dcterms:W3CDTF">2014-06-06T07:18:13Z</dcterms:modified>
</cp:coreProperties>
</file>