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98" r:id="rId2"/>
    <p:sldId id="301" r:id="rId3"/>
    <p:sldId id="302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D9"/>
    <a:srgbClr val="922790"/>
    <a:srgbClr val="0087BF"/>
    <a:srgbClr val="555555"/>
    <a:srgbClr val="FFFFFF"/>
    <a:srgbClr val="FF3333"/>
    <a:srgbClr val="0096D2"/>
    <a:srgbClr val="00AAEE"/>
    <a:srgbClr val="FF7D7D"/>
    <a:srgbClr val="FF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científico e tecnológico</a:t>
            </a:r>
            <a:endParaRPr lang="pt-PT" sz="12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877" y="1408273"/>
            <a:ext cx="4823123" cy="544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67544" y="980728"/>
            <a:ext cx="8064896" cy="2577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600"/>
              </a:lnSpc>
            </a:pPr>
            <a:r>
              <a:rPr lang="pt-PT" sz="5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científico e </a:t>
            </a:r>
            <a:endParaRPr lang="pt-PT" sz="54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6600"/>
              </a:lnSpc>
            </a:pPr>
            <a:r>
              <a:rPr lang="pt-PT" sz="5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tecnológico</a:t>
            </a:r>
            <a:endParaRPr lang="pt-PT" sz="5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 bwMode="auto">
          <a:xfrm>
            <a:off x="0" y="566571"/>
            <a:ext cx="9144000" cy="84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39552" y="2390542"/>
            <a:ext cx="4824536" cy="305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PT" b="1" dirty="0" smtClean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Procedimento</a:t>
            </a:r>
          </a:p>
          <a:p>
            <a:pPr algn="just">
              <a:spcBef>
                <a:spcPts val="600"/>
              </a:spcBef>
            </a:pPr>
            <a:endParaRPr lang="pt-PT" sz="1050" b="1" dirty="0" smtClean="0">
              <a:solidFill>
                <a:srgbClr val="922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b="1" dirty="0" smtClean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Recolhe informação sobre exemplos de desenvolvimento científico e tecnológico na história da ciência.</a:t>
            </a:r>
          </a:p>
          <a:p>
            <a:pPr algn="just">
              <a:spcBef>
                <a:spcPts val="600"/>
              </a:spcBef>
            </a:pPr>
            <a:r>
              <a:rPr lang="pt-PT" b="1" dirty="0" smtClean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Organiza a informação recolhida tendo em conta os impactes ambientais, sociais e/ou éticos do desenvolvimento tecnológico e científico.</a:t>
            </a:r>
          </a:p>
          <a:p>
            <a:pPr algn="just">
              <a:spcBef>
                <a:spcPts val="600"/>
              </a:spcBef>
            </a:pPr>
            <a:r>
              <a:rPr lang="pt-PT" b="1" dirty="0" smtClean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Redige textos e recolhe imagens.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678" y="1412776"/>
            <a:ext cx="52261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científico e tecnológico</a:t>
            </a:r>
            <a:endParaRPr lang="pt-PT" sz="2000" b="1" dirty="0">
              <a:solidFill>
                <a:srgbClr val="922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" r="1" b="3019"/>
          <a:stretch/>
        </p:blipFill>
        <p:spPr bwMode="auto">
          <a:xfrm>
            <a:off x="5765789" y="1602946"/>
            <a:ext cx="3262781" cy="330782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539552" y="5453062"/>
            <a:ext cx="828092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PT" b="1" dirty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Elabora cartazes, jornais de parede, apresentações multimédia e/ou folhetos.</a:t>
            </a:r>
          </a:p>
          <a:p>
            <a:pPr algn="just">
              <a:spcBef>
                <a:spcPts val="600"/>
              </a:spcBef>
            </a:pPr>
            <a:r>
              <a:rPr lang="pt-PT" b="1" dirty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Partilha a informação com os teus colegas e a com a restante comunidade escolar.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49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/>
          <a:stretch/>
        </p:blipFill>
        <p:spPr bwMode="auto">
          <a:xfrm>
            <a:off x="0" y="566571"/>
            <a:ext cx="9144000" cy="84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179638" y="1556792"/>
            <a:ext cx="5472482" cy="226215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PT" sz="1700" b="1" dirty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Sugestões</a:t>
            </a:r>
            <a:r>
              <a:rPr lang="pt-PT" sz="1700" b="1" dirty="0" smtClean="0">
                <a:solidFill>
                  <a:srgbClr val="922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Bef>
                <a:spcPts val="600"/>
              </a:spcBef>
            </a:pPr>
            <a:endParaRPr lang="pt-PT" sz="1700" b="1" dirty="0">
              <a:solidFill>
                <a:srgbClr val="922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invenção do DDT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Tecnologias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captura e armazenamento de CO</a:t>
            </a:r>
            <a:r>
              <a:rPr lang="pt-PT" sz="17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Aproveitamento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da energia nuclear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Desvantagens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das energias alternativas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Construção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barragens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Dessalinização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6120680" y="2151906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Invenção do microscópio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Descoberta da penicilina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Vacinas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Clonagem reprodutiva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Clonagem terapêutica</a:t>
            </a:r>
          </a:p>
          <a:p>
            <a:pPr marL="180975" indent="-180975">
              <a:buClr>
                <a:srgbClr val="922790"/>
              </a:buClr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Fertilização </a:t>
            </a:r>
            <a:r>
              <a:rPr lang="pt-PT" sz="1700" i="1" dirty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49079"/>
            <a:ext cx="3456384" cy="246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39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127</Words>
  <Application>Microsoft Office PowerPoint</Application>
  <PresentationFormat>Apresentação no Ecrã (4:3)</PresentationFormat>
  <Paragraphs>24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231</cp:revision>
  <dcterms:created xsi:type="dcterms:W3CDTF">2014-02-07T16:37:28Z</dcterms:created>
  <dcterms:modified xsi:type="dcterms:W3CDTF">2014-06-06T11:59:24Z</dcterms:modified>
</cp:coreProperties>
</file>