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95" r:id="rId2"/>
    <p:sldId id="264" r:id="rId3"/>
    <p:sldId id="292" r:id="rId4"/>
    <p:sldId id="298" r:id="rId5"/>
    <p:sldId id="294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BF"/>
    <a:srgbClr val="555555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80" autoAdjust="0"/>
    <p:restoredTop sz="94702" autoAdjust="0"/>
  </p:normalViewPr>
  <p:slideViewPr>
    <p:cSldViewPr>
      <p:cViewPr>
        <p:scale>
          <a:sx n="66" d="100"/>
          <a:sy n="66" d="100"/>
        </p:scale>
        <p:origin x="-2130" y="-9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E835E-00C9-4FC8-8823-AA1AB3045E17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9E51F-E55E-4008-AA00-877A9FB5ED2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724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79127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4338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00378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08336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3323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71523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15768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9880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52899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3496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1786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35496" y="-17140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800" b="1" dirty="0" smtClean="0">
                <a:solidFill>
                  <a:srgbClr val="0087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Desflorestação</a:t>
            </a:r>
            <a:endParaRPr lang="pt-PT" sz="1800" b="1" dirty="0">
              <a:solidFill>
                <a:srgbClr val="0087B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9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035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" y="20607"/>
            <a:ext cx="5508104" cy="6837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734228" y="1449984"/>
            <a:ext cx="6336704" cy="2267048"/>
          </a:xfrm>
          <a:prstGeom prst="rect">
            <a:avLst/>
          </a:prstGeom>
          <a:noFill/>
        </p:spPr>
        <p:txBody>
          <a:bodyPr vert="horz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5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7B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Desflorestação</a:t>
            </a:r>
            <a:endParaRPr kumimoji="0" lang="pt-PT" sz="5900" b="1" i="0" u="none" strike="noStrike" kern="1200" cap="none" spc="0" normalizeH="0" baseline="0" noProof="0" dirty="0">
              <a:ln>
                <a:noFill/>
              </a:ln>
              <a:solidFill>
                <a:srgbClr val="0087B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Caixa de Texto 2"/>
          <p:cNvSpPr txBox="1">
            <a:spLocks noChangeArrowheads="1"/>
          </p:cNvSpPr>
          <p:nvPr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92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14282" y="1428736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2800" b="1" i="0" u="none" strike="noStrike" kern="1200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7544" y="4595644"/>
            <a:ext cx="8136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4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</a:t>
            </a:r>
            <a:r>
              <a:rPr lang="en-US" sz="24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400" b="1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desflorestação</a:t>
            </a:r>
            <a:r>
              <a:rPr lang="en-US" sz="24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Perturbação</a:t>
            </a:r>
            <a:r>
              <a:rPr lang="en-US" sz="24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</a:t>
            </a:r>
            <a:r>
              <a:rPr lang="en-US" sz="24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escala</a:t>
            </a:r>
            <a:r>
              <a:rPr lang="en-US" sz="24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global </a:t>
            </a:r>
            <a:r>
              <a:rPr lang="en-US" sz="2400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24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</a:t>
            </a:r>
            <a:r>
              <a:rPr lang="en-US" sz="24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24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destruição</a:t>
            </a:r>
            <a:r>
              <a:rPr lang="en-US" sz="24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US" sz="2400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florestas</a:t>
            </a:r>
            <a:r>
              <a:rPr lang="en-US" sz="24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12"/>
          <a:stretch/>
        </p:blipFill>
        <p:spPr bwMode="auto">
          <a:xfrm>
            <a:off x="323528" y="1189380"/>
            <a:ext cx="4159374" cy="215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91" b="-1"/>
          <a:stretch/>
        </p:blipFill>
        <p:spPr bwMode="auto">
          <a:xfrm>
            <a:off x="4661098" y="1174865"/>
            <a:ext cx="4115533" cy="21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794441" y="3369631"/>
            <a:ext cx="32175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Florestas</a:t>
            </a:r>
            <a:r>
              <a:rPr lang="en-US" sz="14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primárias</a:t>
            </a:r>
            <a:r>
              <a:rPr lang="en-US" sz="14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</a:t>
            </a:r>
            <a:r>
              <a:rPr lang="en-US" sz="14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80000 </a:t>
            </a:r>
            <a:r>
              <a:rPr lang="en-US" sz="1400" b="1" dirty="0" err="1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anos</a:t>
            </a:r>
            <a:r>
              <a:rPr lang="en-US" sz="14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PT" sz="14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5204667" y="3334865"/>
            <a:ext cx="30283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err="1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Florestas</a:t>
            </a:r>
            <a:r>
              <a:rPr lang="en-US" sz="14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primárias</a:t>
            </a:r>
            <a:r>
              <a:rPr lang="en-US" sz="14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14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atualidade</a:t>
            </a:r>
            <a:endParaRPr lang="pt-PT" sz="14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71600" y="4447272"/>
            <a:ext cx="727280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1200"/>
              </a:spcBef>
              <a:buClr>
                <a:srgbClr val="0087BF"/>
              </a:buClr>
              <a:buFont typeface="Arial"/>
              <a:buChar char="•"/>
            </a:pP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Controlo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humidade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temperatura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composição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endParaRPr lang="en-US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200"/>
              </a:spcBef>
              <a:buClr>
                <a:srgbClr val="0087BF"/>
              </a:buClr>
              <a:buFont typeface="Arial"/>
              <a:buChar char="•"/>
            </a:pP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Sumidouro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de CO</a:t>
            </a:r>
            <a:r>
              <a:rPr lang="en-US" sz="17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285750" indent="-285750" algn="just">
              <a:spcBef>
                <a:spcPts val="1200"/>
              </a:spcBef>
              <a:buClr>
                <a:srgbClr val="0087BF"/>
              </a:buClr>
              <a:buFont typeface="Arial"/>
              <a:buChar char="•"/>
            </a:pP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Fonte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de O</a:t>
            </a:r>
            <a:r>
              <a:rPr lang="en-US" sz="17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200"/>
              </a:spcBef>
              <a:buClr>
                <a:srgbClr val="0087BF"/>
              </a:buClr>
              <a:buFont typeface="Arial"/>
              <a:buChar char="•"/>
            </a:pP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Fonte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vários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recursos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como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alimentos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 madeira,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cortiça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substâncias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utilizadas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medicamentos</a:t>
            </a:r>
            <a:endParaRPr lang="en-US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14282" y="54868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Importância das florestas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148" y="1604983"/>
            <a:ext cx="3873366" cy="254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8" r="30171"/>
          <a:stretch/>
        </p:blipFill>
        <p:spPr bwMode="auto">
          <a:xfrm>
            <a:off x="7535946" y="1594824"/>
            <a:ext cx="1302327" cy="254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9" r="4000"/>
          <a:stretch/>
        </p:blipFill>
        <p:spPr bwMode="auto">
          <a:xfrm>
            <a:off x="286121" y="1604982"/>
            <a:ext cx="3148294" cy="2544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33" y="1611485"/>
            <a:ext cx="3528391" cy="2077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6"/>
          <p:cNvSpPr txBox="1"/>
          <p:nvPr/>
        </p:nvSpPr>
        <p:spPr>
          <a:xfrm>
            <a:off x="971600" y="3933056"/>
            <a:ext cx="7272808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Utilização do solo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para: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6575" indent="-173038" algn="just">
              <a:spcBef>
                <a:spcPts val="600"/>
              </a:spcBef>
              <a:buClr>
                <a:srgbClr val="0087BF"/>
              </a:buClr>
              <a:buSzPct val="75000"/>
              <a:buFont typeface="Wingdings" panose="05000000000000000000" pitchFamily="2" charset="2"/>
              <a:buChar char="§"/>
            </a:pPr>
            <a:r>
              <a:rPr lang="pt-PT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Agricultura </a:t>
            </a:r>
            <a:r>
              <a:rPr lang="pt-PT" sz="1500" dirty="0">
                <a:latin typeface="Arial" panose="020B0604020202020204" pitchFamily="34" charset="0"/>
                <a:cs typeface="Arial" panose="020B0604020202020204" pitchFamily="34" charset="0"/>
              </a:rPr>
              <a:t>intensiva (alimento e recursos </a:t>
            </a:r>
            <a:r>
              <a:rPr lang="pt-PT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energéticos)</a:t>
            </a:r>
            <a:endParaRPr lang="pt-PT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6575" indent="-173038" algn="just">
              <a:spcBef>
                <a:spcPts val="600"/>
              </a:spcBef>
              <a:buClr>
                <a:srgbClr val="0087BF"/>
              </a:buClr>
              <a:buSzPct val="75000"/>
              <a:buFont typeface="Wingdings" panose="05000000000000000000" pitchFamily="2" charset="2"/>
              <a:buChar char="§"/>
            </a:pPr>
            <a:r>
              <a:rPr lang="pt-PT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Pastoreio</a:t>
            </a:r>
            <a:endParaRPr lang="pt-PT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6575" indent="-173038" algn="just">
              <a:spcBef>
                <a:spcPts val="600"/>
              </a:spcBef>
              <a:buClr>
                <a:srgbClr val="0087BF"/>
              </a:buClr>
              <a:buSzPct val="75000"/>
              <a:buFont typeface="Wingdings" panose="05000000000000000000" pitchFamily="2" charset="2"/>
              <a:buChar char="§"/>
            </a:pPr>
            <a:r>
              <a:rPr lang="pt-PT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Desenvolvimento industrial</a:t>
            </a:r>
            <a:endParaRPr lang="pt-PT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6575" indent="-173038" algn="just">
              <a:spcBef>
                <a:spcPts val="600"/>
              </a:spcBef>
              <a:buClr>
                <a:srgbClr val="0087BF"/>
              </a:buClr>
              <a:buSzPct val="75000"/>
              <a:buFont typeface="Wingdings" panose="05000000000000000000" pitchFamily="2" charset="2"/>
              <a:buChar char="§"/>
            </a:pPr>
            <a:r>
              <a:rPr lang="pt-PT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Desenvolvimento urbano</a:t>
            </a:r>
            <a:endParaRPr lang="pt-PT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6575" indent="-173038" algn="just">
              <a:spcBef>
                <a:spcPts val="600"/>
              </a:spcBef>
              <a:buClr>
                <a:srgbClr val="0087BF"/>
              </a:buClr>
              <a:buSzPct val="75000"/>
              <a:buFont typeface="Wingdings" panose="05000000000000000000" pitchFamily="2" charset="2"/>
              <a:buChar char="§"/>
            </a:pPr>
            <a:r>
              <a:rPr lang="pt-PT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Construção </a:t>
            </a:r>
            <a:r>
              <a:rPr lang="pt-PT" sz="1500" dirty="0">
                <a:latin typeface="Arial" panose="020B0604020202020204" pitchFamily="34" charset="0"/>
                <a:cs typeface="Arial" panose="020B0604020202020204" pitchFamily="34" charset="0"/>
              </a:rPr>
              <a:t>de vias de </a:t>
            </a:r>
            <a:r>
              <a:rPr lang="pt-PT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comunicação</a:t>
            </a:r>
            <a:endParaRPr lang="pt-PT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6575" indent="-173038" algn="just">
              <a:spcBef>
                <a:spcPts val="600"/>
              </a:spcBef>
              <a:buClr>
                <a:srgbClr val="0087BF"/>
              </a:buClr>
              <a:buSzPct val="75000"/>
              <a:buFont typeface="Wingdings" panose="05000000000000000000" pitchFamily="2" charset="2"/>
              <a:buChar char="§"/>
            </a:pPr>
            <a:r>
              <a:rPr lang="pt-PT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Crescimento turístico</a:t>
            </a:r>
            <a:endParaRPr lang="pt-PT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Incêndios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14282" y="54868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Causas da desflorestação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92" y="1611485"/>
            <a:ext cx="2792368" cy="2077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555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4860032" y="6381328"/>
            <a:ext cx="4283968" cy="476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14282" y="548680"/>
            <a:ext cx="8686800" cy="838200"/>
          </a:xfrm>
          <a:prstGeom prst="rect">
            <a:avLst/>
          </a:prstGeom>
        </p:spPr>
        <p:txBody>
          <a:bodyPr vert="horz" anchor="ctr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 da desflorestação</a:t>
            </a:r>
            <a:endParaRPr lang="pt-PT" sz="2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ângulo 1"/>
          <p:cNvSpPr/>
          <p:nvPr/>
        </p:nvSpPr>
        <p:spPr>
          <a:xfrm>
            <a:off x="611560" y="1556792"/>
            <a:ext cx="7776864" cy="2436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1000"/>
              </a:spcBef>
              <a:buClr>
                <a:srgbClr val="0087BF"/>
              </a:buClr>
              <a:buFont typeface="Arial"/>
              <a:buChar char="•"/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Erosão do solo: os solos ficam desprotegidos do vento e das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chuvas          </a:t>
            </a:r>
            <a:r>
              <a:rPr lang="pt-PT" sz="17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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arrastamento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de minerais para outros locais </a:t>
            </a:r>
            <a:r>
              <a:rPr lang="pt-PT" sz="1700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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secas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inundações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000"/>
              </a:spcBef>
              <a:buClr>
                <a:srgbClr val="0087BF"/>
              </a:buClr>
              <a:buFont typeface="Arial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Desertificação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000"/>
              </a:spcBef>
              <a:buClr>
                <a:srgbClr val="0087BF"/>
              </a:buClr>
              <a:buFont typeface="Arial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Aquecimento global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000"/>
              </a:spcBef>
              <a:buClr>
                <a:srgbClr val="0087BF"/>
              </a:buClr>
              <a:buFont typeface="Arial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Redução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biodiversidade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000"/>
              </a:spcBef>
              <a:buClr>
                <a:srgbClr val="0087BF"/>
              </a:buClr>
              <a:buFont typeface="Arial"/>
              <a:buChar char="•"/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Diminuição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de medicamentos obtidos a partir de plantas existentes nas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florestas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21088"/>
            <a:ext cx="3682182" cy="243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184" y="4221088"/>
            <a:ext cx="3265553" cy="243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1097</TotalTime>
  <Words>153</Words>
  <Application>Microsoft Office PowerPoint</Application>
  <PresentationFormat>Apresentação no Ecrã (4:3)</PresentationFormat>
  <Paragraphs>27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6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Constituição e funcionamento dos ecossistemas</dc:title>
  <dc:creator>Carlos</dc:creator>
  <cp:lastModifiedBy>Maria Lopes Santos</cp:lastModifiedBy>
  <cp:revision>98</cp:revision>
  <dcterms:created xsi:type="dcterms:W3CDTF">2009-09-27T18:49:07Z</dcterms:created>
  <dcterms:modified xsi:type="dcterms:W3CDTF">2014-06-04T14:53:00Z</dcterms:modified>
</cp:coreProperties>
</file>