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8" r:id="rId2"/>
    <p:sldId id="301" r:id="rId3"/>
    <p:sldId id="303" r:id="rId4"/>
    <p:sldId id="304" r:id="rId5"/>
    <p:sldId id="305" r:id="rId6"/>
    <p:sldId id="306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FFFF"/>
    <a:srgbClr val="FF3333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de resíduos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92" y="1611788"/>
            <a:ext cx="4133453" cy="52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67544" y="1124744"/>
            <a:ext cx="432048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600"/>
              </a:lnSpc>
            </a:pPr>
            <a:r>
              <a:rPr lang="pt-PT" sz="6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de </a:t>
            </a:r>
          </a:p>
          <a:p>
            <a:pPr>
              <a:lnSpc>
                <a:spcPts val="6600"/>
              </a:lnSpc>
            </a:pPr>
            <a:r>
              <a:rPr lang="pt-PT" sz="6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resíduos</a:t>
            </a:r>
            <a:endParaRPr lang="pt-PT" sz="6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910658"/>
            <a:ext cx="2727083" cy="16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977798"/>
            <a:ext cx="7632848" cy="129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todos os materiais que deixam de ter utilidade e que são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rejeitados dá-se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nome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resíduos.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Estes podem ser classificados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como resíduos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urbanos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resíduos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industriais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resíduos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hospitalares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agrícolas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9331"/>
            <a:ext cx="9144000" cy="384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4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 dos 3 </a:t>
            </a:r>
            <a:r>
              <a:rPr lang="pt-PT" sz="3200" b="1" dirty="0" err="1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R's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1575956"/>
            <a:ext cx="824491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Uma correta gestão dos resíduos deve ter em atenção a política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reduzir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quantidade de resíduos produzidos, ou seja, moderar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 consumo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criando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produtos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maior durabilidade ou com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menor quantidade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matéria- -prima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reutilizar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materiais para que não se gastem tantos recursos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não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 produzam tantos resíduos;</a:t>
            </a:r>
          </a:p>
          <a:p>
            <a:pPr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reciclar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resíduos, transformando os materiais em novas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matérias-primas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diminuindo a quantidade de resíduos e a exploração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recursos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naturais.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441" y="4509120"/>
            <a:ext cx="2909119" cy="210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87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9542" y="1641574"/>
            <a:ext cx="8244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Consoante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suas características, os resíduos podem ter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 destinos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reutilização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reciclagem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compostagem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digestão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anaeróbia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incineração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aterro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de resíduos urbanos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196" y="3468028"/>
            <a:ext cx="2301999" cy="220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49542" y="3717032"/>
            <a:ext cx="556261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Reciclagem</a:t>
            </a:r>
          </a:p>
          <a:p>
            <a:pPr algn="just"/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Há resíduos que são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recicláveis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ou seja, podem sofrer tratamentos específicos e ser utilizados como matéria-prima para a produção de novos produtos.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6012160" y="5670169"/>
            <a:ext cx="29340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Símbolo internacional </a:t>
            </a:r>
            <a:r>
              <a:rPr lang="pt-PT" sz="11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reciclagem</a:t>
            </a:r>
            <a:endParaRPr lang="pt-PT" sz="11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845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764704"/>
            <a:ext cx="8064896" cy="3144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  <a:spcBef>
                <a:spcPts val="600"/>
              </a:spcBef>
            </a:pPr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é que se podem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separar os </a:t>
            </a:r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resíduos recicláveis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ecoponto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uma estrutura com contentores adequados para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separação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 o armazenamento de resíduos efetuando-se uma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recolha seletiva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Os ecopontos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incluem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três ou quatro contentores:</a:t>
            </a:r>
          </a:p>
          <a:p>
            <a:pPr indent="361950"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azul para o papel –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papelão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indent="361950"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verde para o vidro – </a:t>
            </a:r>
            <a:r>
              <a:rPr lang="pt-PT" sz="17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vidrão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indent="361950"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amarelo para embalagens – </a:t>
            </a:r>
            <a:r>
              <a:rPr lang="pt-PT" sz="17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embalão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indent="361950"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contentor para pilhas – </a:t>
            </a:r>
            <a:r>
              <a:rPr lang="pt-PT" sz="17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pilhão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96" y="4057035"/>
            <a:ext cx="4427984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55576" y="4412960"/>
            <a:ext cx="3570456" cy="1392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  <a:spcBef>
                <a:spcPts val="600"/>
              </a:spcBef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Ao separares os resíduos deves ter em atenção as indicações apresentadas em cada contentor sobre o que aí deve ser colocado.</a:t>
            </a:r>
          </a:p>
        </p:txBody>
      </p:sp>
    </p:spTree>
    <p:extLst>
      <p:ext uri="{BB962C8B-B14F-4D97-AF65-F5344CB8AC3E}">
        <p14:creationId xmlns:p14="http://schemas.microsoft.com/office/powerpoint/2010/main" val="1254526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9" y="1412776"/>
            <a:ext cx="8907767" cy="538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49542" y="478994"/>
            <a:ext cx="82449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Tratamento de resíduos </a:t>
            </a:r>
          </a:p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integração dos diferentes processos no sistema de gestão de resíduos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22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293</Words>
  <Application>Microsoft Office PowerPoint</Application>
  <PresentationFormat>Apresentação no Ecrã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230</cp:revision>
  <dcterms:created xsi:type="dcterms:W3CDTF">2014-02-07T16:37:28Z</dcterms:created>
  <dcterms:modified xsi:type="dcterms:W3CDTF">2014-06-06T12:02:19Z</dcterms:modified>
</cp:coreProperties>
</file>