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8" r:id="rId2"/>
    <p:sldId id="283" r:id="rId3"/>
    <p:sldId id="285" r:id="rId4"/>
    <p:sldId id="286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BB46"/>
    <a:srgbClr val="555555"/>
    <a:srgbClr val="FFFFFF"/>
    <a:srgbClr val="96C832"/>
    <a:srgbClr val="0087BF"/>
    <a:srgbClr val="006086"/>
    <a:srgbClr val="007CA8"/>
    <a:srgbClr val="FFFFAF"/>
    <a:srgbClr val="FFFF66"/>
    <a:srgbClr val="009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04-06-2014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níveis de organização biológica nos seres vivos</a:t>
            </a:r>
            <a:endParaRPr lang="pt-PT" sz="12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842" y="1844824"/>
            <a:ext cx="6641248" cy="501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251520" y="476672"/>
            <a:ext cx="84249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4800" b="1" dirty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sz="4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níveis de organização </a:t>
            </a:r>
          </a:p>
          <a:p>
            <a:r>
              <a:rPr lang="pt-PT" sz="4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biológica nos </a:t>
            </a:r>
          </a:p>
          <a:p>
            <a:r>
              <a:rPr lang="pt-PT" sz="4800" b="1" dirty="0" smtClean="0">
                <a:solidFill>
                  <a:srgbClr val="5FBB4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seres vivos</a:t>
            </a:r>
            <a:endParaRPr lang="pt-PT" sz="4800" b="1" dirty="0">
              <a:solidFill>
                <a:srgbClr val="5FBB4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216446" y="116632"/>
            <a:ext cx="435555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0271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122" y="2276872"/>
            <a:ext cx="6547756" cy="440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647564" y="980728"/>
            <a:ext cx="7848872" cy="129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figura mostra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níveis de organização do organismo humano.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Num primeiro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nível, o nível celular, surge a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célula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 A um grupo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células que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em conjunto, realiza uma função particular dá-se o nome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tecido —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nível tecidual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83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915" y="764704"/>
            <a:ext cx="3732999" cy="5802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611560" y="980728"/>
            <a:ext cx="47525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Quando diferentes tipos de tecidos se conjugam, formam o nível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organização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seguinte, 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nível orgânico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órgão é constituído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por dois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ou mais tecidos diferentes. 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Segue-se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nível sistémico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em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que diferentes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órgãos, interagindo, constituem um sistema, como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por exemplo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sistema digestivo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400"/>
              </a:lnSpc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Finalmente, o mais complexo nível de organização do corpo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humano é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próprio organismo. Todos os sistemas do corpo, funcionando como um todo, constituem 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organismo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94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11846"/>
            <a:ext cx="838200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916720" y="1012666"/>
            <a:ext cx="73105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os organismos podem ter </a:t>
            </a:r>
            <a:r>
              <a:rPr lang="pt-PT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diferentes tamanhos.</a:t>
            </a:r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9613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146</Words>
  <Application>Microsoft Office PowerPoint</Application>
  <PresentationFormat>Apresentação no Ecrã (4:3)</PresentationFormat>
  <Paragraphs>10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5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Maria Lopes Santos</cp:lastModifiedBy>
  <cp:revision>103</cp:revision>
  <dcterms:created xsi:type="dcterms:W3CDTF">2014-02-07T16:37:28Z</dcterms:created>
  <dcterms:modified xsi:type="dcterms:W3CDTF">2014-06-04T16:27:18Z</dcterms:modified>
</cp:coreProperties>
</file>