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8" r:id="rId2"/>
    <p:sldId id="300" r:id="rId3"/>
    <p:sldId id="301" r:id="rId4"/>
    <p:sldId id="302" r:id="rId5"/>
    <p:sldId id="303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FFFFFF"/>
    <a:srgbClr val="FF3333"/>
    <a:srgbClr val="555555"/>
    <a:srgbClr val="0096D2"/>
    <a:srgbClr val="00AAEE"/>
    <a:srgbClr val="FF7D7D"/>
    <a:srgbClr val="FF3B3B"/>
    <a:srgbClr val="FFFFA3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não renováveis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4000" y="2127523"/>
            <a:ext cx="7920000" cy="47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79512" y="908720"/>
            <a:ext cx="864096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500"/>
              </a:lnSpc>
            </a:pPr>
            <a:r>
              <a:rPr lang="pt-PT" sz="7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não renováveis</a:t>
            </a:r>
            <a:endParaRPr lang="pt-PT" sz="7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579" y="116632"/>
            <a:ext cx="172422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888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Estima-se que as reservas conhecidas irão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esgotar-se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durante os próximos 40 a 90 anos.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depósitos de petróleo encontram-se,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normalmente, sob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camadas rochosas da crosta,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 terra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ou no fundo do mar. A extração e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transporte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petróleo podem envolver derrames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que contaminam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solos e a água. Nas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refinarias,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 petróleo é aquecido e destilado em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colunas,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modo a separar-se nos diferentes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componentes. Os produtos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resultantes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refinação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petróleo são, nomeadamente, gás,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gasolina, gasóleo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combustível para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aquecimento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alcatrão. O plástico, os pesticidas, 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fibras têxteis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as tintas ou a borracha são produzidos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partir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derivados do petróleo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Contribui para o aquecimento global (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emissão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GEE).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Poluição da água (marés negras,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lavagens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porões dos petroleiros em alto-mar).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-900608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Petróleo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500" y="157091"/>
            <a:ext cx="17195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94547" y="1636826"/>
            <a:ext cx="7245805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Estima-se que as reservas conhecidas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durarão entre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60 e 125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anos. 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gás natural é constituído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essencialmente por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metano (CH4) e por gases como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etano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propano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butano, em pequenas quantidades.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gás natural encontra- -se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normalmente, acima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dos reservatórios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petróleo.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transportar o gás é necessária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construção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gasodutos (fig. 29), embora também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 possa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fazer o transporte sob a forma líquida (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160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°C negativos).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Utilizado para aquecer água e na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climatização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edifícios, pode também servir como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combustível para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automóveis e camiões e para gerar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eletricidade (é mais eficiente do que o carvão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Emissão de GEE.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Contribui para o aquecimento global (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emissão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GEE).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Quando transportado sob a forma líquida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é muito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explosivo.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É necessário construir gasodutos.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899592" y="764704"/>
            <a:ext cx="6444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 natural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99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888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 reservas existentes poderão durar até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900 anos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sua utilização para produção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eletricidade tem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vindo a diminuir nos países desenvolvidos.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Contudo, em alguns países, como a China,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maioria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da eletricidade ainda é produzida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partir do carvão. 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carvão é normalmente extraído em minas e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em explorações à superfície. Isto causa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graves impactes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ambientais, nomeadamente ao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nível 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ocupação do solo e da contaminação das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águas. A combustão do carvão é ainda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responsável por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grandes emissões de CO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e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outros compostos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que poluem a atmosfera, como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dióxido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enxofre (SO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), o mercúrio, o arsénico 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chumbo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Para além do aumento do efeito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estufa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das chuvas ácidas, estes poluentes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causam doenças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respiratórias e a morte prematura.</a:t>
            </a: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lmpacte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ambiental elevado.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Elevada ocupação do solo.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Contribui para o aquecimento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global (emissão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GEE).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899592" y="764704"/>
            <a:ext cx="6444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Carvão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87" y="0"/>
            <a:ext cx="168991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utilização de materiais radioativos, como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plutónio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 o urânio, permite a produção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grandes quantidades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energia nas centrais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nucleares (fig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31). A emissão de CO2 é menor do que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emissão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que ocorre quando se utilizam 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combustíveis fósseis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No entanto, um dos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maiores problemas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da energia nuclear é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tratamento dos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resíduos radioativos, sobretudo os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alta radioatividade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que podem continuar a emitir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radiação durante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milhares de anos. 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resíduos começam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por ser mergulhados em água.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Durante este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tempo diminuem a sua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radioatividade, sendo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depois vitrificados e colocados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 contentores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aço. Estuda-se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possibilidade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enterrar estes contentores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profundidades elevadas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ou depositá-los nas zonas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subducção, por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Custo elevado.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Risco de acidentes nucleares.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Tratamento de resíduos não é 100% seguro.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899592" y="764704"/>
            <a:ext cx="6444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nuclear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87" y="0"/>
            <a:ext cx="168991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24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623</Words>
  <Application>Microsoft Office PowerPoint</Application>
  <PresentationFormat>Apresentação no Ecrã (4:3)</PresentationFormat>
  <Paragraphs>39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188</cp:revision>
  <dcterms:created xsi:type="dcterms:W3CDTF">2014-02-07T16:37:28Z</dcterms:created>
  <dcterms:modified xsi:type="dcterms:W3CDTF">2014-06-05T13:53:26Z</dcterms:modified>
</cp:coreProperties>
</file>